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6"/>
  </p:notesMasterIdLst>
  <p:handoutMasterIdLst>
    <p:handoutMasterId r:id="rId27"/>
  </p:handoutMasterIdLst>
  <p:sldIdLst>
    <p:sldId id="417" r:id="rId2"/>
    <p:sldId id="498" r:id="rId3"/>
    <p:sldId id="505" r:id="rId4"/>
    <p:sldId id="499" r:id="rId5"/>
    <p:sldId id="479" r:id="rId6"/>
    <p:sldId id="480" r:id="rId7"/>
    <p:sldId id="506" r:id="rId8"/>
    <p:sldId id="507" r:id="rId9"/>
    <p:sldId id="508" r:id="rId10"/>
    <p:sldId id="501" r:id="rId11"/>
    <p:sldId id="502" r:id="rId12"/>
    <p:sldId id="470" r:id="rId13"/>
    <p:sldId id="467" r:id="rId14"/>
    <p:sldId id="485" r:id="rId15"/>
    <p:sldId id="468" r:id="rId16"/>
    <p:sldId id="487" r:id="rId17"/>
    <p:sldId id="469" r:id="rId18"/>
    <p:sldId id="490" r:id="rId19"/>
    <p:sldId id="504" r:id="rId20"/>
    <p:sldId id="503" r:id="rId21"/>
    <p:sldId id="393" r:id="rId22"/>
    <p:sldId id="509" r:id="rId23"/>
    <p:sldId id="510" r:id="rId24"/>
    <p:sldId id="457" r:id="rId25"/>
  </p:sldIdLst>
  <p:sldSz cx="9144000" cy="6858000" type="screen4x3"/>
  <p:notesSz cx="6797675" cy="992663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59" autoAdjust="0"/>
    <p:restoredTop sz="94660"/>
  </p:normalViewPr>
  <p:slideViewPr>
    <p:cSldViewPr>
      <p:cViewPr varScale="1">
        <p:scale>
          <a:sx n="70" d="100"/>
          <a:sy n="70" d="100"/>
        </p:scale>
        <p:origin x="127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3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BDF199-3ABF-914E-869D-791F1BFE55E6}" type="doc">
      <dgm:prSet loTypeId="urn:microsoft.com/office/officeart/2005/8/layout/hierarchy4" loCatId="" qsTypeId="urn:microsoft.com/office/officeart/2005/8/quickstyle/simple1" qsCatId="simple" csTypeId="urn:microsoft.com/office/officeart/2005/8/colors/accent1_2" csCatId="accent1" phldr="1"/>
      <dgm:spPr/>
      <dgm:t>
        <a:bodyPr/>
        <a:lstStyle/>
        <a:p>
          <a:endParaRPr lang="es-ES"/>
        </a:p>
      </dgm:t>
    </dgm:pt>
    <dgm:pt modelId="{134CDF13-C40E-0443-902A-3DEEBAC5FBB3}">
      <dgm:prSet phldrT="[Texto]" custT="1"/>
      <dgm:spPr/>
      <dgm:t>
        <a:bodyPr/>
        <a:lstStyle/>
        <a:p>
          <a:r>
            <a:rPr lang="es-ES" sz="3200" dirty="0" err="1" smtClean="0"/>
            <a:t>Unemployed</a:t>
          </a:r>
          <a:endParaRPr lang="es-ES" sz="3200" dirty="0"/>
        </a:p>
      </dgm:t>
    </dgm:pt>
    <dgm:pt modelId="{86F2380C-47DE-D64A-A33B-873D92DD0CC3}" type="parTrans" cxnId="{2180AC25-7F81-9E43-969E-7244F9F8E201}">
      <dgm:prSet/>
      <dgm:spPr/>
      <dgm:t>
        <a:bodyPr/>
        <a:lstStyle/>
        <a:p>
          <a:endParaRPr lang="es-ES"/>
        </a:p>
      </dgm:t>
    </dgm:pt>
    <dgm:pt modelId="{C9D05CE6-82EC-DE44-BBCF-1946626DB71A}" type="sibTrans" cxnId="{2180AC25-7F81-9E43-969E-7244F9F8E201}">
      <dgm:prSet/>
      <dgm:spPr/>
      <dgm:t>
        <a:bodyPr/>
        <a:lstStyle/>
        <a:p>
          <a:endParaRPr lang="es-ES"/>
        </a:p>
      </dgm:t>
    </dgm:pt>
    <dgm:pt modelId="{C3551CF4-A0F8-AB44-836D-23643BA2E8D2}">
      <dgm:prSet phldrT="[Texto]" custT="1"/>
      <dgm:spPr/>
      <dgm:t>
        <a:bodyPr/>
        <a:lstStyle/>
        <a:p>
          <a:r>
            <a:rPr lang="es-ES" sz="1650" dirty="0" err="1" smtClean="0"/>
            <a:t>Frictional</a:t>
          </a:r>
          <a:r>
            <a:rPr lang="es-ES" sz="1650" dirty="0" smtClean="0"/>
            <a:t> </a:t>
          </a:r>
          <a:r>
            <a:rPr lang="es-ES" sz="1650" dirty="0" err="1" smtClean="0"/>
            <a:t>Unemployment</a:t>
          </a:r>
          <a:endParaRPr lang="es-ES" sz="1650" dirty="0"/>
        </a:p>
      </dgm:t>
    </dgm:pt>
    <dgm:pt modelId="{7100BD4F-832B-3C4A-9B30-4BB2D1FE8F85}" type="parTrans" cxnId="{2DC58AA1-1C82-1C4F-A0A0-C2F8B931BB9F}">
      <dgm:prSet/>
      <dgm:spPr/>
      <dgm:t>
        <a:bodyPr/>
        <a:lstStyle/>
        <a:p>
          <a:endParaRPr lang="es-ES"/>
        </a:p>
      </dgm:t>
    </dgm:pt>
    <dgm:pt modelId="{FFB3B521-DA5E-3A42-96BE-8892F269ABE9}" type="sibTrans" cxnId="{2DC58AA1-1C82-1C4F-A0A0-C2F8B931BB9F}">
      <dgm:prSet/>
      <dgm:spPr/>
      <dgm:t>
        <a:bodyPr/>
        <a:lstStyle/>
        <a:p>
          <a:endParaRPr lang="es-ES"/>
        </a:p>
      </dgm:t>
    </dgm:pt>
    <dgm:pt modelId="{4359106A-88E6-0742-9F33-0276F97AA2E6}">
      <dgm:prSet phldrT="[Texto]" custT="1"/>
      <dgm:spPr/>
      <dgm:t>
        <a:bodyPr/>
        <a:lstStyle/>
        <a:p>
          <a:r>
            <a:rPr lang="es-ES" sz="1650" dirty="0" smtClean="0"/>
            <a:t>Long-</a:t>
          </a:r>
          <a:r>
            <a:rPr lang="es-ES" sz="1650" dirty="0" err="1" smtClean="0"/>
            <a:t>term</a:t>
          </a:r>
          <a:r>
            <a:rPr lang="es-ES" sz="1650" dirty="0" smtClean="0"/>
            <a:t> </a:t>
          </a:r>
          <a:r>
            <a:rPr lang="es-ES" sz="1650" dirty="0" err="1" smtClean="0"/>
            <a:t>unemployed</a:t>
          </a:r>
          <a:endParaRPr lang="es-ES" sz="1650" dirty="0"/>
        </a:p>
      </dgm:t>
    </dgm:pt>
    <dgm:pt modelId="{E855B59D-10DF-D84D-8D73-FEEFDE5387D7}" type="parTrans" cxnId="{D6A45E5D-CB32-3F4D-932D-67106CB8AC9B}">
      <dgm:prSet/>
      <dgm:spPr/>
      <dgm:t>
        <a:bodyPr/>
        <a:lstStyle/>
        <a:p>
          <a:endParaRPr lang="es-ES"/>
        </a:p>
      </dgm:t>
    </dgm:pt>
    <dgm:pt modelId="{03F2A041-2D9D-A142-B5C1-8D15FF2973DD}" type="sibTrans" cxnId="{D6A45E5D-CB32-3F4D-932D-67106CB8AC9B}">
      <dgm:prSet/>
      <dgm:spPr/>
      <dgm:t>
        <a:bodyPr/>
        <a:lstStyle/>
        <a:p>
          <a:endParaRPr lang="es-ES"/>
        </a:p>
      </dgm:t>
    </dgm:pt>
    <dgm:pt modelId="{AE36A72D-6AAE-5441-BA29-1EB761A69E1B}">
      <dgm:prSet custT="1"/>
      <dgm:spPr/>
      <dgm:t>
        <a:bodyPr/>
        <a:lstStyle/>
        <a:p>
          <a:r>
            <a:rPr lang="es-ES" sz="3200" dirty="0" smtClean="0"/>
            <a:t>Inactive</a:t>
          </a:r>
          <a:endParaRPr lang="es-ES" sz="3200" dirty="0"/>
        </a:p>
      </dgm:t>
    </dgm:pt>
    <dgm:pt modelId="{2611A666-9BCC-FB4C-AE99-6D66BD45E9A4}" type="parTrans" cxnId="{1801CDEB-F162-8E4A-949E-317F0D6F7880}">
      <dgm:prSet/>
      <dgm:spPr/>
      <dgm:t>
        <a:bodyPr/>
        <a:lstStyle/>
        <a:p>
          <a:endParaRPr lang="es-ES"/>
        </a:p>
      </dgm:t>
    </dgm:pt>
    <dgm:pt modelId="{9B0B6E0F-89FE-E14D-BAC4-D42E5CCB02AF}" type="sibTrans" cxnId="{1801CDEB-F162-8E4A-949E-317F0D6F7880}">
      <dgm:prSet/>
      <dgm:spPr/>
      <dgm:t>
        <a:bodyPr/>
        <a:lstStyle/>
        <a:p>
          <a:endParaRPr lang="es-ES"/>
        </a:p>
      </dgm:t>
    </dgm:pt>
    <dgm:pt modelId="{69BE080C-D69D-AC4E-86C4-B42F36A80F93}">
      <dgm:prSet custT="1"/>
      <dgm:spPr/>
      <dgm:t>
        <a:bodyPr/>
        <a:lstStyle/>
        <a:p>
          <a:r>
            <a:rPr lang="es-ES" sz="1650" dirty="0" err="1" smtClean="0"/>
            <a:t>Discouraged</a:t>
          </a:r>
          <a:r>
            <a:rPr lang="es-ES" sz="1650" dirty="0" smtClean="0"/>
            <a:t> </a:t>
          </a:r>
          <a:r>
            <a:rPr lang="es-ES" sz="1650" dirty="0" err="1" smtClean="0"/>
            <a:t>worker</a:t>
          </a:r>
          <a:endParaRPr lang="es-ES" sz="1650" dirty="0"/>
        </a:p>
      </dgm:t>
    </dgm:pt>
    <dgm:pt modelId="{2062D393-8921-4F4A-9DD0-425618EED2CD}" type="parTrans" cxnId="{584C45D8-1F2A-BD4F-8CB6-1853FFEA6D9D}">
      <dgm:prSet/>
      <dgm:spPr/>
      <dgm:t>
        <a:bodyPr/>
        <a:lstStyle/>
        <a:p>
          <a:endParaRPr lang="es-ES"/>
        </a:p>
      </dgm:t>
    </dgm:pt>
    <dgm:pt modelId="{AA62952E-9670-634D-A35B-6D43C02245AB}" type="sibTrans" cxnId="{584C45D8-1F2A-BD4F-8CB6-1853FFEA6D9D}">
      <dgm:prSet/>
      <dgm:spPr/>
      <dgm:t>
        <a:bodyPr/>
        <a:lstStyle/>
        <a:p>
          <a:endParaRPr lang="es-ES"/>
        </a:p>
      </dgm:t>
    </dgm:pt>
    <dgm:pt modelId="{5B25BE1A-1EEA-7B4C-8661-D36D360D07EB}">
      <dgm:prSet custT="1"/>
      <dgm:spPr/>
      <dgm:t>
        <a:bodyPr/>
        <a:lstStyle/>
        <a:p>
          <a:r>
            <a:rPr lang="es-ES" sz="1650" dirty="0" err="1" smtClean="0"/>
            <a:t>Volunteer</a:t>
          </a:r>
          <a:r>
            <a:rPr lang="es-ES" sz="1650" dirty="0" smtClean="0"/>
            <a:t> </a:t>
          </a:r>
          <a:r>
            <a:rPr lang="es-ES" sz="1650" dirty="0" err="1" smtClean="0"/>
            <a:t>work</a:t>
          </a:r>
          <a:endParaRPr lang="es-ES" sz="1650" dirty="0"/>
        </a:p>
      </dgm:t>
    </dgm:pt>
    <dgm:pt modelId="{E97F64E6-AAF4-2048-866F-6B696DC9000D}" type="parTrans" cxnId="{3C65CE47-E7C3-FC46-9008-CC9B96750A80}">
      <dgm:prSet/>
      <dgm:spPr/>
      <dgm:t>
        <a:bodyPr/>
        <a:lstStyle/>
        <a:p>
          <a:endParaRPr lang="es-ES"/>
        </a:p>
      </dgm:t>
    </dgm:pt>
    <dgm:pt modelId="{07A51437-9F38-F940-8B09-4CA9C6577A8E}" type="sibTrans" cxnId="{3C65CE47-E7C3-FC46-9008-CC9B96750A80}">
      <dgm:prSet/>
      <dgm:spPr/>
      <dgm:t>
        <a:bodyPr/>
        <a:lstStyle/>
        <a:p>
          <a:endParaRPr lang="es-ES"/>
        </a:p>
      </dgm:t>
    </dgm:pt>
    <dgm:pt modelId="{FD737BE2-EA21-6E46-96DF-68C32A6E6E82}">
      <dgm:prSet custT="1"/>
      <dgm:spPr/>
      <dgm:t>
        <a:bodyPr/>
        <a:lstStyle/>
        <a:p>
          <a:r>
            <a:rPr lang="es-ES" sz="1650" dirty="0" err="1" smtClean="0"/>
            <a:t>Willing</a:t>
          </a:r>
          <a:r>
            <a:rPr lang="es-ES" sz="1650" dirty="0" smtClean="0"/>
            <a:t> non-</a:t>
          </a:r>
          <a:r>
            <a:rPr lang="es-ES" sz="1650" dirty="0" err="1" smtClean="0"/>
            <a:t>jobseekers</a:t>
          </a:r>
          <a:endParaRPr lang="es-ES" sz="1650" dirty="0"/>
        </a:p>
      </dgm:t>
    </dgm:pt>
    <dgm:pt modelId="{F0CCFE09-A314-7B48-8136-3294F869B380}" type="parTrans" cxnId="{853F6775-6723-884D-BE3E-D08F5D314AF4}">
      <dgm:prSet/>
      <dgm:spPr/>
      <dgm:t>
        <a:bodyPr/>
        <a:lstStyle/>
        <a:p>
          <a:endParaRPr lang="es-ES"/>
        </a:p>
      </dgm:t>
    </dgm:pt>
    <dgm:pt modelId="{BE4FBFCB-AC1E-A64E-9D89-23D2B72620BE}" type="sibTrans" cxnId="{853F6775-6723-884D-BE3E-D08F5D314AF4}">
      <dgm:prSet/>
      <dgm:spPr/>
      <dgm:t>
        <a:bodyPr/>
        <a:lstStyle/>
        <a:p>
          <a:endParaRPr lang="es-ES"/>
        </a:p>
      </dgm:t>
    </dgm:pt>
    <dgm:pt modelId="{CFB208D5-AAAB-2040-9D66-81A25E73861C}" type="pres">
      <dgm:prSet presAssocID="{22BDF199-3ABF-914E-869D-791F1BFE55E6}" presName="Name0" presStyleCnt="0">
        <dgm:presLayoutVars>
          <dgm:chPref val="1"/>
          <dgm:dir/>
          <dgm:animOne val="branch"/>
          <dgm:animLvl val="lvl"/>
          <dgm:resizeHandles/>
        </dgm:presLayoutVars>
      </dgm:prSet>
      <dgm:spPr/>
      <dgm:t>
        <a:bodyPr/>
        <a:lstStyle/>
        <a:p>
          <a:endParaRPr lang="en-GB"/>
        </a:p>
      </dgm:t>
    </dgm:pt>
    <dgm:pt modelId="{4BD1D5B8-0954-CB4E-9624-9ADCF4145A85}" type="pres">
      <dgm:prSet presAssocID="{134CDF13-C40E-0443-902A-3DEEBAC5FBB3}" presName="vertOne" presStyleCnt="0"/>
      <dgm:spPr/>
      <dgm:t>
        <a:bodyPr/>
        <a:lstStyle/>
        <a:p>
          <a:endParaRPr lang="en-GB"/>
        </a:p>
      </dgm:t>
    </dgm:pt>
    <dgm:pt modelId="{18105D90-2846-7247-A135-55A27C5B1602}" type="pres">
      <dgm:prSet presAssocID="{134CDF13-C40E-0443-902A-3DEEBAC5FBB3}" presName="txOne" presStyleLbl="node0" presStyleIdx="0" presStyleCnt="2" custScaleX="99909">
        <dgm:presLayoutVars>
          <dgm:chPref val="3"/>
        </dgm:presLayoutVars>
      </dgm:prSet>
      <dgm:spPr/>
      <dgm:t>
        <a:bodyPr/>
        <a:lstStyle/>
        <a:p>
          <a:endParaRPr lang="en-GB"/>
        </a:p>
      </dgm:t>
    </dgm:pt>
    <dgm:pt modelId="{FCCEFFBE-F0C9-AD44-A0DA-3421F44A42F6}" type="pres">
      <dgm:prSet presAssocID="{134CDF13-C40E-0443-902A-3DEEBAC5FBB3}" presName="parTransOne" presStyleCnt="0"/>
      <dgm:spPr/>
      <dgm:t>
        <a:bodyPr/>
        <a:lstStyle/>
        <a:p>
          <a:endParaRPr lang="en-GB"/>
        </a:p>
      </dgm:t>
    </dgm:pt>
    <dgm:pt modelId="{6A6AE242-8983-5F46-8C00-FDC46627B2C8}" type="pres">
      <dgm:prSet presAssocID="{134CDF13-C40E-0443-902A-3DEEBAC5FBB3}" presName="horzOne" presStyleCnt="0"/>
      <dgm:spPr/>
      <dgm:t>
        <a:bodyPr/>
        <a:lstStyle/>
        <a:p>
          <a:endParaRPr lang="en-GB"/>
        </a:p>
      </dgm:t>
    </dgm:pt>
    <dgm:pt modelId="{85E70106-9B21-7848-B310-8803C384A158}" type="pres">
      <dgm:prSet presAssocID="{C3551CF4-A0F8-AB44-836D-23643BA2E8D2}" presName="vertTwo" presStyleCnt="0"/>
      <dgm:spPr/>
      <dgm:t>
        <a:bodyPr/>
        <a:lstStyle/>
        <a:p>
          <a:endParaRPr lang="en-GB"/>
        </a:p>
      </dgm:t>
    </dgm:pt>
    <dgm:pt modelId="{D2F8A7C1-3782-974F-9065-25EFE9DE31CA}" type="pres">
      <dgm:prSet presAssocID="{C3551CF4-A0F8-AB44-836D-23643BA2E8D2}" presName="txTwo" presStyleLbl="node2" presStyleIdx="0" presStyleCnt="5" custScaleX="141897">
        <dgm:presLayoutVars>
          <dgm:chPref val="3"/>
        </dgm:presLayoutVars>
      </dgm:prSet>
      <dgm:spPr/>
      <dgm:t>
        <a:bodyPr/>
        <a:lstStyle/>
        <a:p>
          <a:endParaRPr lang="en-GB"/>
        </a:p>
      </dgm:t>
    </dgm:pt>
    <dgm:pt modelId="{75B04156-D73E-1A45-885A-32765AF92CEB}" type="pres">
      <dgm:prSet presAssocID="{C3551CF4-A0F8-AB44-836D-23643BA2E8D2}" presName="horzTwo" presStyleCnt="0"/>
      <dgm:spPr/>
      <dgm:t>
        <a:bodyPr/>
        <a:lstStyle/>
        <a:p>
          <a:endParaRPr lang="en-GB"/>
        </a:p>
      </dgm:t>
    </dgm:pt>
    <dgm:pt modelId="{F8F11BE9-7B84-844B-84F6-5BF827BC9086}" type="pres">
      <dgm:prSet presAssocID="{FFB3B521-DA5E-3A42-96BE-8892F269ABE9}" presName="sibSpaceTwo" presStyleCnt="0"/>
      <dgm:spPr/>
      <dgm:t>
        <a:bodyPr/>
        <a:lstStyle/>
        <a:p>
          <a:endParaRPr lang="en-GB"/>
        </a:p>
      </dgm:t>
    </dgm:pt>
    <dgm:pt modelId="{480C7308-CC7A-5C41-809D-D4D982AE090F}" type="pres">
      <dgm:prSet presAssocID="{4359106A-88E6-0742-9F33-0276F97AA2E6}" presName="vertTwo" presStyleCnt="0"/>
      <dgm:spPr/>
      <dgm:t>
        <a:bodyPr/>
        <a:lstStyle/>
        <a:p>
          <a:endParaRPr lang="en-GB"/>
        </a:p>
      </dgm:t>
    </dgm:pt>
    <dgm:pt modelId="{84BBCE4C-8DA2-C94D-8E7D-78539235E5C4}" type="pres">
      <dgm:prSet presAssocID="{4359106A-88E6-0742-9F33-0276F97AA2E6}" presName="txTwo" presStyleLbl="node2" presStyleIdx="1" presStyleCnt="5" custScaleX="111009">
        <dgm:presLayoutVars>
          <dgm:chPref val="3"/>
        </dgm:presLayoutVars>
      </dgm:prSet>
      <dgm:spPr/>
      <dgm:t>
        <a:bodyPr/>
        <a:lstStyle/>
        <a:p>
          <a:endParaRPr lang="es-ES"/>
        </a:p>
      </dgm:t>
    </dgm:pt>
    <dgm:pt modelId="{25EA07D8-E7F0-744D-B1B3-FAFAB640A40A}" type="pres">
      <dgm:prSet presAssocID="{4359106A-88E6-0742-9F33-0276F97AA2E6}" presName="horzTwo" presStyleCnt="0"/>
      <dgm:spPr/>
      <dgm:t>
        <a:bodyPr/>
        <a:lstStyle/>
        <a:p>
          <a:endParaRPr lang="en-GB"/>
        </a:p>
      </dgm:t>
    </dgm:pt>
    <dgm:pt modelId="{2ACF41C5-06FC-D744-8C97-F95BA101EF8C}" type="pres">
      <dgm:prSet presAssocID="{C9D05CE6-82EC-DE44-BBCF-1946626DB71A}" presName="sibSpaceOne" presStyleCnt="0"/>
      <dgm:spPr/>
      <dgm:t>
        <a:bodyPr/>
        <a:lstStyle/>
        <a:p>
          <a:endParaRPr lang="en-GB"/>
        </a:p>
      </dgm:t>
    </dgm:pt>
    <dgm:pt modelId="{516B5B1E-57B5-8C43-93FD-B15645A8642A}" type="pres">
      <dgm:prSet presAssocID="{AE36A72D-6AAE-5441-BA29-1EB761A69E1B}" presName="vertOne" presStyleCnt="0"/>
      <dgm:spPr/>
      <dgm:t>
        <a:bodyPr/>
        <a:lstStyle/>
        <a:p>
          <a:endParaRPr lang="en-GB"/>
        </a:p>
      </dgm:t>
    </dgm:pt>
    <dgm:pt modelId="{DBBFCABE-C8F2-074C-9E21-0F0CE0C216C5}" type="pres">
      <dgm:prSet presAssocID="{AE36A72D-6AAE-5441-BA29-1EB761A69E1B}" presName="txOne" presStyleLbl="node0" presStyleIdx="1" presStyleCnt="2">
        <dgm:presLayoutVars>
          <dgm:chPref val="3"/>
        </dgm:presLayoutVars>
      </dgm:prSet>
      <dgm:spPr/>
      <dgm:t>
        <a:bodyPr/>
        <a:lstStyle/>
        <a:p>
          <a:endParaRPr lang="en-GB"/>
        </a:p>
      </dgm:t>
    </dgm:pt>
    <dgm:pt modelId="{E392BBF6-D256-1B4B-8F8A-B5E7D5AC4B1E}" type="pres">
      <dgm:prSet presAssocID="{AE36A72D-6AAE-5441-BA29-1EB761A69E1B}" presName="parTransOne" presStyleCnt="0"/>
      <dgm:spPr/>
      <dgm:t>
        <a:bodyPr/>
        <a:lstStyle/>
        <a:p>
          <a:endParaRPr lang="en-GB"/>
        </a:p>
      </dgm:t>
    </dgm:pt>
    <dgm:pt modelId="{0AA19AE1-D215-B447-A4B5-AC6357072671}" type="pres">
      <dgm:prSet presAssocID="{AE36A72D-6AAE-5441-BA29-1EB761A69E1B}" presName="horzOne" presStyleCnt="0"/>
      <dgm:spPr/>
      <dgm:t>
        <a:bodyPr/>
        <a:lstStyle/>
        <a:p>
          <a:endParaRPr lang="en-GB"/>
        </a:p>
      </dgm:t>
    </dgm:pt>
    <dgm:pt modelId="{59314347-3DCC-E44F-83B7-85FA351C84DE}" type="pres">
      <dgm:prSet presAssocID="{69BE080C-D69D-AC4E-86C4-B42F36A80F93}" presName="vertTwo" presStyleCnt="0"/>
      <dgm:spPr/>
      <dgm:t>
        <a:bodyPr/>
        <a:lstStyle/>
        <a:p>
          <a:endParaRPr lang="en-GB"/>
        </a:p>
      </dgm:t>
    </dgm:pt>
    <dgm:pt modelId="{D2C9D18E-789D-3147-A83F-69F4DB3F831A}" type="pres">
      <dgm:prSet presAssocID="{69BE080C-D69D-AC4E-86C4-B42F36A80F93}" presName="txTwo" presStyleLbl="node2" presStyleIdx="2" presStyleCnt="5" custScaleX="111593">
        <dgm:presLayoutVars>
          <dgm:chPref val="3"/>
        </dgm:presLayoutVars>
      </dgm:prSet>
      <dgm:spPr/>
      <dgm:t>
        <a:bodyPr/>
        <a:lstStyle/>
        <a:p>
          <a:endParaRPr lang="es-ES"/>
        </a:p>
      </dgm:t>
    </dgm:pt>
    <dgm:pt modelId="{7F11F5F0-CC85-0E41-B555-04624E12B38D}" type="pres">
      <dgm:prSet presAssocID="{69BE080C-D69D-AC4E-86C4-B42F36A80F93}" presName="horzTwo" presStyleCnt="0"/>
      <dgm:spPr/>
      <dgm:t>
        <a:bodyPr/>
        <a:lstStyle/>
        <a:p>
          <a:endParaRPr lang="en-GB"/>
        </a:p>
      </dgm:t>
    </dgm:pt>
    <dgm:pt modelId="{214DBBDF-BF2D-A94A-A5B5-77C363134B1F}" type="pres">
      <dgm:prSet presAssocID="{AA62952E-9670-634D-A35B-6D43C02245AB}" presName="sibSpaceTwo" presStyleCnt="0"/>
      <dgm:spPr/>
      <dgm:t>
        <a:bodyPr/>
        <a:lstStyle/>
        <a:p>
          <a:endParaRPr lang="en-GB"/>
        </a:p>
      </dgm:t>
    </dgm:pt>
    <dgm:pt modelId="{841B8B1A-9A90-4248-B26C-6A7C9042077C}" type="pres">
      <dgm:prSet presAssocID="{5B25BE1A-1EEA-7B4C-8661-D36D360D07EB}" presName="vertTwo" presStyleCnt="0"/>
      <dgm:spPr/>
      <dgm:t>
        <a:bodyPr/>
        <a:lstStyle/>
        <a:p>
          <a:endParaRPr lang="en-GB"/>
        </a:p>
      </dgm:t>
    </dgm:pt>
    <dgm:pt modelId="{EB56E4D9-C2E5-9842-B18C-71B720EB21FA}" type="pres">
      <dgm:prSet presAssocID="{5B25BE1A-1EEA-7B4C-8661-D36D360D07EB}" presName="txTwo" presStyleLbl="node2" presStyleIdx="3" presStyleCnt="5" custLinFactX="7974" custLinFactNeighborX="100000" custLinFactNeighborY="172">
        <dgm:presLayoutVars>
          <dgm:chPref val="3"/>
        </dgm:presLayoutVars>
      </dgm:prSet>
      <dgm:spPr/>
      <dgm:t>
        <a:bodyPr/>
        <a:lstStyle/>
        <a:p>
          <a:endParaRPr lang="es-ES"/>
        </a:p>
      </dgm:t>
    </dgm:pt>
    <dgm:pt modelId="{74481018-EFF7-9E42-B73B-901EB986F2DF}" type="pres">
      <dgm:prSet presAssocID="{5B25BE1A-1EEA-7B4C-8661-D36D360D07EB}" presName="horzTwo" presStyleCnt="0"/>
      <dgm:spPr/>
      <dgm:t>
        <a:bodyPr/>
        <a:lstStyle/>
        <a:p>
          <a:endParaRPr lang="en-GB"/>
        </a:p>
      </dgm:t>
    </dgm:pt>
    <dgm:pt modelId="{CC46D94F-86D0-7548-8C8D-845712B8305E}" type="pres">
      <dgm:prSet presAssocID="{07A51437-9F38-F940-8B09-4CA9C6577A8E}" presName="sibSpaceTwo" presStyleCnt="0"/>
      <dgm:spPr/>
      <dgm:t>
        <a:bodyPr/>
        <a:lstStyle/>
        <a:p>
          <a:endParaRPr lang="en-GB"/>
        </a:p>
      </dgm:t>
    </dgm:pt>
    <dgm:pt modelId="{1FBFC63F-AA2C-9D40-A585-B30F2F049F66}" type="pres">
      <dgm:prSet presAssocID="{FD737BE2-EA21-6E46-96DF-68C32A6E6E82}" presName="vertTwo" presStyleCnt="0"/>
      <dgm:spPr/>
      <dgm:t>
        <a:bodyPr/>
        <a:lstStyle/>
        <a:p>
          <a:endParaRPr lang="en-GB"/>
        </a:p>
      </dgm:t>
    </dgm:pt>
    <dgm:pt modelId="{3B67F82F-8CBC-5946-9456-FF9730576886}" type="pres">
      <dgm:prSet presAssocID="{FD737BE2-EA21-6E46-96DF-68C32A6E6E82}" presName="txTwo" presStyleLbl="node2" presStyleIdx="4" presStyleCnt="5" custLinFactX="-9971" custLinFactNeighborX="-100000" custLinFactNeighborY="172">
        <dgm:presLayoutVars>
          <dgm:chPref val="3"/>
        </dgm:presLayoutVars>
      </dgm:prSet>
      <dgm:spPr/>
      <dgm:t>
        <a:bodyPr/>
        <a:lstStyle/>
        <a:p>
          <a:endParaRPr lang="en-GB"/>
        </a:p>
      </dgm:t>
    </dgm:pt>
    <dgm:pt modelId="{8EDBC1A6-034B-B04C-8EBA-612D92EAAC03}" type="pres">
      <dgm:prSet presAssocID="{FD737BE2-EA21-6E46-96DF-68C32A6E6E82}" presName="horzTwo" presStyleCnt="0"/>
      <dgm:spPr/>
      <dgm:t>
        <a:bodyPr/>
        <a:lstStyle/>
        <a:p>
          <a:endParaRPr lang="en-GB"/>
        </a:p>
      </dgm:t>
    </dgm:pt>
  </dgm:ptLst>
  <dgm:cxnLst>
    <dgm:cxn modelId="{853F6775-6723-884D-BE3E-D08F5D314AF4}" srcId="{AE36A72D-6AAE-5441-BA29-1EB761A69E1B}" destId="{FD737BE2-EA21-6E46-96DF-68C32A6E6E82}" srcOrd="2" destOrd="0" parTransId="{F0CCFE09-A314-7B48-8136-3294F869B380}" sibTransId="{BE4FBFCB-AC1E-A64E-9D89-23D2B72620BE}"/>
    <dgm:cxn modelId="{836F4F22-7969-40F5-9BB4-6DF0B4DB63F4}" type="presOf" srcId="{5B25BE1A-1EEA-7B4C-8661-D36D360D07EB}" destId="{EB56E4D9-C2E5-9842-B18C-71B720EB21FA}" srcOrd="0" destOrd="0" presId="urn:microsoft.com/office/officeart/2005/8/layout/hierarchy4"/>
    <dgm:cxn modelId="{6A8026C9-C532-4F6D-BA41-4EAC3A3AB9BA}" type="presOf" srcId="{FD737BE2-EA21-6E46-96DF-68C32A6E6E82}" destId="{3B67F82F-8CBC-5946-9456-FF9730576886}" srcOrd="0" destOrd="0" presId="urn:microsoft.com/office/officeart/2005/8/layout/hierarchy4"/>
    <dgm:cxn modelId="{7283EA85-7C5A-446D-B981-A8B6D57DDC52}" type="presOf" srcId="{22BDF199-3ABF-914E-869D-791F1BFE55E6}" destId="{CFB208D5-AAAB-2040-9D66-81A25E73861C}" srcOrd="0" destOrd="0" presId="urn:microsoft.com/office/officeart/2005/8/layout/hierarchy4"/>
    <dgm:cxn modelId="{D6A45E5D-CB32-3F4D-932D-67106CB8AC9B}" srcId="{134CDF13-C40E-0443-902A-3DEEBAC5FBB3}" destId="{4359106A-88E6-0742-9F33-0276F97AA2E6}" srcOrd="1" destOrd="0" parTransId="{E855B59D-10DF-D84D-8D73-FEEFDE5387D7}" sibTransId="{03F2A041-2D9D-A142-B5C1-8D15FF2973DD}"/>
    <dgm:cxn modelId="{A35ED54A-48CE-4E60-99F2-38CF85DFE22E}" type="presOf" srcId="{4359106A-88E6-0742-9F33-0276F97AA2E6}" destId="{84BBCE4C-8DA2-C94D-8E7D-78539235E5C4}" srcOrd="0" destOrd="0" presId="urn:microsoft.com/office/officeart/2005/8/layout/hierarchy4"/>
    <dgm:cxn modelId="{2DC58AA1-1C82-1C4F-A0A0-C2F8B931BB9F}" srcId="{134CDF13-C40E-0443-902A-3DEEBAC5FBB3}" destId="{C3551CF4-A0F8-AB44-836D-23643BA2E8D2}" srcOrd="0" destOrd="0" parTransId="{7100BD4F-832B-3C4A-9B30-4BB2D1FE8F85}" sibTransId="{FFB3B521-DA5E-3A42-96BE-8892F269ABE9}"/>
    <dgm:cxn modelId="{3C65CE47-E7C3-FC46-9008-CC9B96750A80}" srcId="{AE36A72D-6AAE-5441-BA29-1EB761A69E1B}" destId="{5B25BE1A-1EEA-7B4C-8661-D36D360D07EB}" srcOrd="1" destOrd="0" parTransId="{E97F64E6-AAF4-2048-866F-6B696DC9000D}" sibTransId="{07A51437-9F38-F940-8B09-4CA9C6577A8E}"/>
    <dgm:cxn modelId="{584C45D8-1F2A-BD4F-8CB6-1853FFEA6D9D}" srcId="{AE36A72D-6AAE-5441-BA29-1EB761A69E1B}" destId="{69BE080C-D69D-AC4E-86C4-B42F36A80F93}" srcOrd="0" destOrd="0" parTransId="{2062D393-8921-4F4A-9DD0-425618EED2CD}" sibTransId="{AA62952E-9670-634D-A35B-6D43C02245AB}"/>
    <dgm:cxn modelId="{6BA2EEEB-5CFA-40D7-B1FF-85C4E803B5D1}" type="presOf" srcId="{C3551CF4-A0F8-AB44-836D-23643BA2E8D2}" destId="{D2F8A7C1-3782-974F-9065-25EFE9DE31CA}" srcOrd="0" destOrd="0" presId="urn:microsoft.com/office/officeart/2005/8/layout/hierarchy4"/>
    <dgm:cxn modelId="{1801CDEB-F162-8E4A-949E-317F0D6F7880}" srcId="{22BDF199-3ABF-914E-869D-791F1BFE55E6}" destId="{AE36A72D-6AAE-5441-BA29-1EB761A69E1B}" srcOrd="1" destOrd="0" parTransId="{2611A666-9BCC-FB4C-AE99-6D66BD45E9A4}" sibTransId="{9B0B6E0F-89FE-E14D-BAC4-D42E5CCB02AF}"/>
    <dgm:cxn modelId="{2180AC25-7F81-9E43-969E-7244F9F8E201}" srcId="{22BDF199-3ABF-914E-869D-791F1BFE55E6}" destId="{134CDF13-C40E-0443-902A-3DEEBAC5FBB3}" srcOrd="0" destOrd="0" parTransId="{86F2380C-47DE-D64A-A33B-873D92DD0CC3}" sibTransId="{C9D05CE6-82EC-DE44-BBCF-1946626DB71A}"/>
    <dgm:cxn modelId="{E012ACF3-CF32-4A0E-8BAD-19707BEE929C}" type="presOf" srcId="{AE36A72D-6AAE-5441-BA29-1EB761A69E1B}" destId="{DBBFCABE-C8F2-074C-9E21-0F0CE0C216C5}" srcOrd="0" destOrd="0" presId="urn:microsoft.com/office/officeart/2005/8/layout/hierarchy4"/>
    <dgm:cxn modelId="{3F86C7E1-0D5D-4A05-B7D1-5A06EA3210B3}" type="presOf" srcId="{134CDF13-C40E-0443-902A-3DEEBAC5FBB3}" destId="{18105D90-2846-7247-A135-55A27C5B1602}" srcOrd="0" destOrd="0" presId="urn:microsoft.com/office/officeart/2005/8/layout/hierarchy4"/>
    <dgm:cxn modelId="{5D0405D4-F0FD-4494-9B39-C1ED8D169096}" type="presOf" srcId="{69BE080C-D69D-AC4E-86C4-B42F36A80F93}" destId="{D2C9D18E-789D-3147-A83F-69F4DB3F831A}" srcOrd="0" destOrd="0" presId="urn:microsoft.com/office/officeart/2005/8/layout/hierarchy4"/>
    <dgm:cxn modelId="{7E164323-8F60-4BF8-9818-5F7027931C09}" type="presParOf" srcId="{CFB208D5-AAAB-2040-9D66-81A25E73861C}" destId="{4BD1D5B8-0954-CB4E-9624-9ADCF4145A85}" srcOrd="0" destOrd="0" presId="urn:microsoft.com/office/officeart/2005/8/layout/hierarchy4"/>
    <dgm:cxn modelId="{919FE464-43AA-44C4-9450-D140178AC5D5}" type="presParOf" srcId="{4BD1D5B8-0954-CB4E-9624-9ADCF4145A85}" destId="{18105D90-2846-7247-A135-55A27C5B1602}" srcOrd="0" destOrd="0" presId="urn:microsoft.com/office/officeart/2005/8/layout/hierarchy4"/>
    <dgm:cxn modelId="{5727DDEB-12E1-41DA-978E-D2DEC5E525B7}" type="presParOf" srcId="{4BD1D5B8-0954-CB4E-9624-9ADCF4145A85}" destId="{FCCEFFBE-F0C9-AD44-A0DA-3421F44A42F6}" srcOrd="1" destOrd="0" presId="urn:microsoft.com/office/officeart/2005/8/layout/hierarchy4"/>
    <dgm:cxn modelId="{7BE67780-ADA8-4124-9D97-74C534C04D8F}" type="presParOf" srcId="{4BD1D5B8-0954-CB4E-9624-9ADCF4145A85}" destId="{6A6AE242-8983-5F46-8C00-FDC46627B2C8}" srcOrd="2" destOrd="0" presId="urn:microsoft.com/office/officeart/2005/8/layout/hierarchy4"/>
    <dgm:cxn modelId="{137D3ED9-E898-4171-BB5F-47BBB06D0539}" type="presParOf" srcId="{6A6AE242-8983-5F46-8C00-FDC46627B2C8}" destId="{85E70106-9B21-7848-B310-8803C384A158}" srcOrd="0" destOrd="0" presId="urn:microsoft.com/office/officeart/2005/8/layout/hierarchy4"/>
    <dgm:cxn modelId="{23521685-7B73-4FB4-8CF3-811E1D508659}" type="presParOf" srcId="{85E70106-9B21-7848-B310-8803C384A158}" destId="{D2F8A7C1-3782-974F-9065-25EFE9DE31CA}" srcOrd="0" destOrd="0" presId="urn:microsoft.com/office/officeart/2005/8/layout/hierarchy4"/>
    <dgm:cxn modelId="{8B22AAF6-44FC-4B6D-93A5-AAC5DC9CDA90}" type="presParOf" srcId="{85E70106-9B21-7848-B310-8803C384A158}" destId="{75B04156-D73E-1A45-885A-32765AF92CEB}" srcOrd="1" destOrd="0" presId="urn:microsoft.com/office/officeart/2005/8/layout/hierarchy4"/>
    <dgm:cxn modelId="{67433388-9B23-442E-B15A-AA207593928F}" type="presParOf" srcId="{6A6AE242-8983-5F46-8C00-FDC46627B2C8}" destId="{F8F11BE9-7B84-844B-84F6-5BF827BC9086}" srcOrd="1" destOrd="0" presId="urn:microsoft.com/office/officeart/2005/8/layout/hierarchy4"/>
    <dgm:cxn modelId="{67D8A60F-9B3B-4C04-A152-31510C061921}" type="presParOf" srcId="{6A6AE242-8983-5F46-8C00-FDC46627B2C8}" destId="{480C7308-CC7A-5C41-809D-D4D982AE090F}" srcOrd="2" destOrd="0" presId="urn:microsoft.com/office/officeart/2005/8/layout/hierarchy4"/>
    <dgm:cxn modelId="{B3511DB2-F5F9-48A6-A724-2AB737840E0B}" type="presParOf" srcId="{480C7308-CC7A-5C41-809D-D4D982AE090F}" destId="{84BBCE4C-8DA2-C94D-8E7D-78539235E5C4}" srcOrd="0" destOrd="0" presId="urn:microsoft.com/office/officeart/2005/8/layout/hierarchy4"/>
    <dgm:cxn modelId="{5E67D19B-1361-428A-8D88-5E9BEE3615CB}" type="presParOf" srcId="{480C7308-CC7A-5C41-809D-D4D982AE090F}" destId="{25EA07D8-E7F0-744D-B1B3-FAFAB640A40A}" srcOrd="1" destOrd="0" presId="urn:microsoft.com/office/officeart/2005/8/layout/hierarchy4"/>
    <dgm:cxn modelId="{DA5A6C3A-88CD-46C2-BA18-5939C7DE41AE}" type="presParOf" srcId="{CFB208D5-AAAB-2040-9D66-81A25E73861C}" destId="{2ACF41C5-06FC-D744-8C97-F95BA101EF8C}" srcOrd="1" destOrd="0" presId="urn:microsoft.com/office/officeart/2005/8/layout/hierarchy4"/>
    <dgm:cxn modelId="{D0417424-12EA-43A3-9335-EAD36316CB02}" type="presParOf" srcId="{CFB208D5-AAAB-2040-9D66-81A25E73861C}" destId="{516B5B1E-57B5-8C43-93FD-B15645A8642A}" srcOrd="2" destOrd="0" presId="urn:microsoft.com/office/officeart/2005/8/layout/hierarchy4"/>
    <dgm:cxn modelId="{182A518B-26C8-414F-B2EC-5B41492642D0}" type="presParOf" srcId="{516B5B1E-57B5-8C43-93FD-B15645A8642A}" destId="{DBBFCABE-C8F2-074C-9E21-0F0CE0C216C5}" srcOrd="0" destOrd="0" presId="urn:microsoft.com/office/officeart/2005/8/layout/hierarchy4"/>
    <dgm:cxn modelId="{F1212E75-3740-45CD-8BC0-242E997AFC43}" type="presParOf" srcId="{516B5B1E-57B5-8C43-93FD-B15645A8642A}" destId="{E392BBF6-D256-1B4B-8F8A-B5E7D5AC4B1E}" srcOrd="1" destOrd="0" presId="urn:microsoft.com/office/officeart/2005/8/layout/hierarchy4"/>
    <dgm:cxn modelId="{311C6E9A-8700-4D18-82D2-AA21D4A39BA2}" type="presParOf" srcId="{516B5B1E-57B5-8C43-93FD-B15645A8642A}" destId="{0AA19AE1-D215-B447-A4B5-AC6357072671}" srcOrd="2" destOrd="0" presId="urn:microsoft.com/office/officeart/2005/8/layout/hierarchy4"/>
    <dgm:cxn modelId="{C0521FAC-59F5-4E99-9F7A-2084D1E76C12}" type="presParOf" srcId="{0AA19AE1-D215-B447-A4B5-AC6357072671}" destId="{59314347-3DCC-E44F-83B7-85FA351C84DE}" srcOrd="0" destOrd="0" presId="urn:microsoft.com/office/officeart/2005/8/layout/hierarchy4"/>
    <dgm:cxn modelId="{8DF2D706-1581-4D03-AA52-31C5F5E27DF6}" type="presParOf" srcId="{59314347-3DCC-E44F-83B7-85FA351C84DE}" destId="{D2C9D18E-789D-3147-A83F-69F4DB3F831A}" srcOrd="0" destOrd="0" presId="urn:microsoft.com/office/officeart/2005/8/layout/hierarchy4"/>
    <dgm:cxn modelId="{73F66736-7E33-42BA-95C7-C29869C0B742}" type="presParOf" srcId="{59314347-3DCC-E44F-83B7-85FA351C84DE}" destId="{7F11F5F0-CC85-0E41-B555-04624E12B38D}" srcOrd="1" destOrd="0" presId="urn:microsoft.com/office/officeart/2005/8/layout/hierarchy4"/>
    <dgm:cxn modelId="{D202E254-BF8B-460C-9B4A-ACE725C51C4F}" type="presParOf" srcId="{0AA19AE1-D215-B447-A4B5-AC6357072671}" destId="{214DBBDF-BF2D-A94A-A5B5-77C363134B1F}" srcOrd="1" destOrd="0" presId="urn:microsoft.com/office/officeart/2005/8/layout/hierarchy4"/>
    <dgm:cxn modelId="{4BBF1D71-B83E-4105-8629-8806D68F224F}" type="presParOf" srcId="{0AA19AE1-D215-B447-A4B5-AC6357072671}" destId="{841B8B1A-9A90-4248-B26C-6A7C9042077C}" srcOrd="2" destOrd="0" presId="urn:microsoft.com/office/officeart/2005/8/layout/hierarchy4"/>
    <dgm:cxn modelId="{84EBEE8C-C705-48DF-9C6D-03ABA1E1A93F}" type="presParOf" srcId="{841B8B1A-9A90-4248-B26C-6A7C9042077C}" destId="{EB56E4D9-C2E5-9842-B18C-71B720EB21FA}" srcOrd="0" destOrd="0" presId="urn:microsoft.com/office/officeart/2005/8/layout/hierarchy4"/>
    <dgm:cxn modelId="{F334535F-02C2-4297-AF9D-930BDF7534AF}" type="presParOf" srcId="{841B8B1A-9A90-4248-B26C-6A7C9042077C}" destId="{74481018-EFF7-9E42-B73B-901EB986F2DF}" srcOrd="1" destOrd="0" presId="urn:microsoft.com/office/officeart/2005/8/layout/hierarchy4"/>
    <dgm:cxn modelId="{CEBF7570-00E7-48D5-A46A-E55B223718DB}" type="presParOf" srcId="{0AA19AE1-D215-B447-A4B5-AC6357072671}" destId="{CC46D94F-86D0-7548-8C8D-845712B8305E}" srcOrd="3" destOrd="0" presId="urn:microsoft.com/office/officeart/2005/8/layout/hierarchy4"/>
    <dgm:cxn modelId="{18F41A0C-E3D5-4DD3-8D6A-3ED95D1E4ED4}" type="presParOf" srcId="{0AA19AE1-D215-B447-A4B5-AC6357072671}" destId="{1FBFC63F-AA2C-9D40-A585-B30F2F049F66}" srcOrd="4" destOrd="0" presId="urn:microsoft.com/office/officeart/2005/8/layout/hierarchy4"/>
    <dgm:cxn modelId="{9B44A86E-EE3E-416E-8A39-2CA45F5AF42F}" type="presParOf" srcId="{1FBFC63F-AA2C-9D40-A585-B30F2F049F66}" destId="{3B67F82F-8CBC-5946-9456-FF9730576886}" srcOrd="0" destOrd="0" presId="urn:microsoft.com/office/officeart/2005/8/layout/hierarchy4"/>
    <dgm:cxn modelId="{65D2B493-4BC1-4F73-9DED-DC6C7985DD9B}" type="presParOf" srcId="{1FBFC63F-AA2C-9D40-A585-B30F2F049F66}" destId="{8EDBC1A6-034B-B04C-8EBA-612D92EAAC03}"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861355-879A-47A4-850A-C684EB19046A}"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GB"/>
        </a:p>
      </dgm:t>
    </dgm:pt>
    <dgm:pt modelId="{9F9AF1A1-F024-479C-B11B-EEE5CF4A613B}">
      <dgm:prSet custT="1"/>
      <dgm:spPr>
        <a:xfrm>
          <a:off x="1834788" y="370508"/>
          <a:ext cx="2005486" cy="567284"/>
        </a:xfrm>
        <a:solidFill>
          <a:schemeClr val="tx2">
            <a:lumMod val="60000"/>
            <a:lumOff val="40000"/>
          </a:schemeClr>
        </a:solidFill>
      </dgm:spPr>
      <dgm:t>
        <a:bodyPr/>
        <a:lstStyle/>
        <a:p>
          <a:pPr rtl="0" eaLnBrk="1" latinLnBrk="0"/>
          <a:r>
            <a:rPr lang="fr-FR" sz="2400" b="1" noProof="0" dirty="0" smtClean="0"/>
            <a:t>National </a:t>
          </a:r>
          <a:r>
            <a:rPr lang="fr-FR" sz="2400" b="1" noProof="0" dirty="0" err="1" smtClean="0"/>
            <a:t>Employment</a:t>
          </a:r>
          <a:r>
            <a:rPr lang="fr-FR" sz="2400" b="1" noProof="0" dirty="0" smtClean="0"/>
            <a:t> Policy </a:t>
          </a:r>
        </a:p>
      </dgm:t>
    </dgm:pt>
    <dgm:pt modelId="{9B43598E-AD5B-482E-9C0C-A613E3E0DFE1}" type="parTrans" cxnId="{A2DC5F26-1CF1-41D0-BD61-2B5E1D4A4B68}">
      <dgm:prSet/>
      <dgm:spPr/>
      <dgm:t>
        <a:bodyPr/>
        <a:lstStyle/>
        <a:p>
          <a:endParaRPr lang="en-US"/>
        </a:p>
      </dgm:t>
    </dgm:pt>
    <dgm:pt modelId="{E88B49F0-0924-4A25-8F1F-9B45102BB878}" type="sibTrans" cxnId="{A2DC5F26-1CF1-41D0-BD61-2B5E1D4A4B68}">
      <dgm:prSet/>
      <dgm:spPr/>
      <dgm:t>
        <a:bodyPr/>
        <a:lstStyle/>
        <a:p>
          <a:endParaRPr lang="en-US"/>
        </a:p>
      </dgm:t>
    </dgm:pt>
    <dgm:pt modelId="{AA35861E-731E-472A-B26B-16DE1B05632E}">
      <dgm:prSet custT="1"/>
      <dgm:spPr>
        <a:xfrm>
          <a:off x="1714129" y="1064901"/>
          <a:ext cx="814120" cy="1509314"/>
        </a:xfrm>
        <a:solidFill>
          <a:schemeClr val="tx2">
            <a:lumMod val="60000"/>
            <a:lumOff val="40000"/>
          </a:schemeClr>
        </a:solidFill>
      </dgm:spPr>
      <dgm:t>
        <a:bodyPr/>
        <a:lstStyle/>
        <a:p>
          <a:pPr rtl="0" eaLnBrk="1" latinLnBrk="0"/>
          <a:r>
            <a:rPr lang="fr-FR" sz="1400" b="1" noProof="0" dirty="0" smtClean="0"/>
            <a:t>Education and training </a:t>
          </a:r>
          <a:r>
            <a:rPr lang="fr-FR" sz="1400" b="1" noProof="0" dirty="0" err="1" smtClean="0"/>
            <a:t>policies</a:t>
          </a:r>
          <a:endParaRPr lang="fr-FR" sz="1400" b="1" noProof="0" dirty="0" smtClean="0"/>
        </a:p>
      </dgm:t>
    </dgm:pt>
    <dgm:pt modelId="{F274F503-D2E4-47BE-846E-784CEADCCB71}" type="parTrans" cxnId="{44D052A8-3AB2-4BC3-924C-CF023316238C}">
      <dgm:prSet/>
      <dgm:spPr>
        <a:xfrm>
          <a:off x="2072628" y="891660"/>
          <a:ext cx="716342" cy="127108"/>
        </a:xfrm>
      </dgm:spPr>
      <dgm:t>
        <a:bodyPr/>
        <a:lstStyle/>
        <a:p>
          <a:endParaRPr lang="en-US"/>
        </a:p>
      </dgm:t>
    </dgm:pt>
    <dgm:pt modelId="{E9199BEF-2460-4737-949B-AC647570AAA6}" type="sibTrans" cxnId="{44D052A8-3AB2-4BC3-924C-CF023316238C}">
      <dgm:prSet/>
      <dgm:spPr/>
      <dgm:t>
        <a:bodyPr/>
        <a:lstStyle/>
        <a:p>
          <a:endParaRPr lang="en-US"/>
        </a:p>
      </dgm:t>
    </dgm:pt>
    <dgm:pt modelId="{91A3F796-4622-4F6E-894B-D472C5F94CCF}">
      <dgm:prSet custT="1"/>
      <dgm:spPr>
        <a:xfrm>
          <a:off x="2613487" y="1090780"/>
          <a:ext cx="1095858" cy="1792925"/>
        </a:xfrm>
        <a:solidFill>
          <a:schemeClr val="tx2">
            <a:lumMod val="60000"/>
            <a:lumOff val="40000"/>
          </a:schemeClr>
        </a:solidFill>
      </dgm:spPr>
      <dgm:t>
        <a:bodyPr/>
        <a:lstStyle/>
        <a:p>
          <a:pPr rtl="0" eaLnBrk="1" latinLnBrk="0"/>
          <a:r>
            <a:rPr lang="fr-FR" sz="1400" b="1" noProof="0" dirty="0" err="1" smtClean="0"/>
            <a:t>Private</a:t>
          </a:r>
          <a:r>
            <a:rPr lang="fr-FR" sz="1400" b="1" noProof="0" dirty="0" smtClean="0"/>
            <a:t> </a:t>
          </a:r>
          <a:r>
            <a:rPr lang="fr-FR" sz="1400" b="1" noProof="0" dirty="0" err="1" smtClean="0"/>
            <a:t>sector</a:t>
          </a:r>
          <a:r>
            <a:rPr lang="fr-FR" sz="1400" b="1" noProof="0" dirty="0" smtClean="0"/>
            <a:t> </a:t>
          </a:r>
          <a:r>
            <a:rPr lang="fr-FR" sz="1400" b="1" noProof="0" dirty="0" err="1" smtClean="0"/>
            <a:t>development</a:t>
          </a:r>
          <a:r>
            <a:rPr lang="fr-FR" sz="1400" b="1" noProof="0" dirty="0" smtClean="0"/>
            <a:t> </a:t>
          </a:r>
          <a:r>
            <a:rPr lang="fr-FR" sz="1400" b="1" noProof="0" dirty="0" err="1" smtClean="0"/>
            <a:t>policies</a:t>
          </a:r>
          <a:endParaRPr lang="fr-FR" sz="1400" b="1" noProof="0" dirty="0" smtClean="0"/>
        </a:p>
      </dgm:t>
    </dgm:pt>
    <dgm:pt modelId="{5F552DFA-788C-4419-923C-64C5AE6B7514}" type="parTrans" cxnId="{FF8BC621-67F5-425A-A26D-C3CE509F286B}">
      <dgm:prSet/>
      <dgm:spPr>
        <a:xfrm>
          <a:off x="2788971" y="891660"/>
          <a:ext cx="323885" cy="152987"/>
        </a:xfrm>
      </dgm:spPr>
      <dgm:t>
        <a:bodyPr/>
        <a:lstStyle/>
        <a:p>
          <a:endParaRPr lang="en-US"/>
        </a:p>
      </dgm:t>
    </dgm:pt>
    <dgm:pt modelId="{40FED4D3-7E02-4610-920E-FBFD869A9F67}" type="sibTrans" cxnId="{FF8BC621-67F5-425A-A26D-C3CE509F286B}">
      <dgm:prSet/>
      <dgm:spPr/>
      <dgm:t>
        <a:bodyPr/>
        <a:lstStyle/>
        <a:p>
          <a:endParaRPr lang="en-US"/>
        </a:p>
      </dgm:t>
    </dgm:pt>
    <dgm:pt modelId="{55DA79C8-965B-4F27-93E6-24BE703CCCA1}">
      <dgm:prSet/>
      <dgm:spPr>
        <a:xfrm>
          <a:off x="3923993" y="1064901"/>
          <a:ext cx="1699806" cy="514554"/>
        </a:xfrm>
        <a:solidFill>
          <a:schemeClr val="tx2">
            <a:lumMod val="60000"/>
            <a:lumOff val="40000"/>
          </a:schemeClr>
        </a:solidFill>
      </dgm:spPr>
      <dgm:t>
        <a:bodyPr/>
        <a:lstStyle/>
        <a:p>
          <a:pPr rtl="0" eaLnBrk="1" latinLnBrk="0"/>
          <a:r>
            <a:rPr lang="fr-FR" b="1" noProof="0" dirty="0" smtClean="0"/>
            <a:t>Labour </a:t>
          </a:r>
          <a:r>
            <a:rPr lang="fr-FR" b="1" noProof="0" dirty="0" err="1" smtClean="0"/>
            <a:t>market</a:t>
          </a:r>
          <a:r>
            <a:rPr lang="fr-FR" b="1" noProof="0" dirty="0" smtClean="0"/>
            <a:t> </a:t>
          </a:r>
          <a:r>
            <a:rPr lang="fr-FR" b="1" noProof="0" dirty="0" err="1" smtClean="0"/>
            <a:t>policies</a:t>
          </a:r>
          <a:r>
            <a:rPr lang="fr-FR" b="1" noProof="0" dirty="0" smtClean="0"/>
            <a:t> </a:t>
          </a:r>
        </a:p>
        <a:p>
          <a:pPr rtl="0" eaLnBrk="1" latinLnBrk="0"/>
          <a:r>
            <a:rPr lang="fr-FR" b="1" noProof="0" dirty="0" smtClean="0"/>
            <a:t>10-20%</a:t>
          </a:r>
        </a:p>
      </dgm:t>
    </dgm:pt>
    <dgm:pt modelId="{937332C5-AFF0-4B23-89F3-316AEE4E123B}" type="parTrans" cxnId="{4254981E-E475-4B28-8FF9-4393BF7B91DB}">
      <dgm:prSet/>
      <dgm:spPr>
        <a:xfrm>
          <a:off x="2788971" y="891660"/>
          <a:ext cx="1936364" cy="127108"/>
        </a:xfrm>
      </dgm:spPr>
      <dgm:t>
        <a:bodyPr/>
        <a:lstStyle/>
        <a:p>
          <a:endParaRPr lang="en-US"/>
        </a:p>
      </dgm:t>
    </dgm:pt>
    <dgm:pt modelId="{C426610B-6A86-40CB-BB4F-B2CE3B8D25EE}" type="sibTrans" cxnId="{4254981E-E475-4B28-8FF9-4393BF7B91DB}">
      <dgm:prSet/>
      <dgm:spPr/>
      <dgm:t>
        <a:bodyPr/>
        <a:lstStyle/>
        <a:p>
          <a:endParaRPr lang="en-US"/>
        </a:p>
      </dgm:t>
    </dgm:pt>
    <dgm:pt modelId="{365A68FE-A9CC-4B89-B251-73C10A4BB25C}">
      <dgm:prSet custT="1"/>
      <dgm:spPr>
        <a:xfrm>
          <a:off x="3818351" y="1625082"/>
          <a:ext cx="911332" cy="1691992"/>
        </a:xfrm>
        <a:solidFill>
          <a:schemeClr val="tx2">
            <a:lumMod val="60000"/>
            <a:lumOff val="40000"/>
          </a:schemeClr>
        </a:solidFill>
      </dgm:spPr>
      <dgm:t>
        <a:bodyPr/>
        <a:lstStyle/>
        <a:p>
          <a:pPr rtl="0" eaLnBrk="1" latinLnBrk="0"/>
          <a:r>
            <a:rPr lang="fr-FR" sz="1400" b="1" noProof="0" dirty="0" smtClean="0"/>
            <a:t>Active labour </a:t>
          </a:r>
          <a:r>
            <a:rPr lang="fr-FR" sz="1400" b="1" noProof="0" dirty="0" err="1" smtClean="0"/>
            <a:t>market</a:t>
          </a:r>
          <a:r>
            <a:rPr lang="fr-FR" sz="1400" b="1" noProof="0" dirty="0" smtClean="0"/>
            <a:t> </a:t>
          </a:r>
          <a:r>
            <a:rPr lang="fr-FR" sz="1400" b="1" noProof="0" dirty="0" err="1" smtClean="0"/>
            <a:t>policies</a:t>
          </a:r>
          <a:endParaRPr lang="fr-FR" sz="1400" b="1" noProof="0" dirty="0" smtClean="0"/>
        </a:p>
      </dgm:t>
    </dgm:pt>
    <dgm:pt modelId="{56EEE70F-DD8E-41E7-B178-BCEFC7A0FD4A}" type="parTrans" cxnId="{CD9EE1A3-4B18-49D8-8F96-1734D16E0EA2}">
      <dgm:prSet/>
      <dgm:spPr>
        <a:xfrm>
          <a:off x="4225457" y="1487603"/>
          <a:ext cx="499878" cy="91440"/>
        </a:xfrm>
      </dgm:spPr>
      <dgm:t>
        <a:bodyPr/>
        <a:lstStyle/>
        <a:p>
          <a:endParaRPr lang="en-US"/>
        </a:p>
      </dgm:t>
    </dgm:pt>
    <dgm:pt modelId="{F5FF9BA1-FE44-4A35-83EA-87AA48A3E7E9}" type="sibTrans" cxnId="{CD9EE1A3-4B18-49D8-8F96-1734D16E0EA2}">
      <dgm:prSet/>
      <dgm:spPr/>
      <dgm:t>
        <a:bodyPr/>
        <a:lstStyle/>
        <a:p>
          <a:endParaRPr lang="en-US"/>
        </a:p>
      </dgm:t>
    </dgm:pt>
    <dgm:pt modelId="{293ECA33-4DB1-4BD3-9EE5-8C1E04DB14E3}">
      <dgm:prSet custT="1"/>
      <dgm:spPr>
        <a:xfrm>
          <a:off x="4826806" y="1625082"/>
          <a:ext cx="902635" cy="1728023"/>
        </a:xfrm>
        <a:solidFill>
          <a:schemeClr val="tx2">
            <a:lumMod val="60000"/>
            <a:lumOff val="40000"/>
          </a:schemeClr>
        </a:solidFill>
      </dgm:spPr>
      <dgm:t>
        <a:bodyPr/>
        <a:lstStyle/>
        <a:p>
          <a:pPr rtl="0" eaLnBrk="1" latinLnBrk="0"/>
          <a:r>
            <a:rPr lang="fr-FR" sz="1400" b="1" noProof="0" dirty="0" smtClean="0"/>
            <a:t>Passive labour </a:t>
          </a:r>
          <a:r>
            <a:rPr lang="fr-FR" sz="1400" b="1" noProof="0" dirty="0" err="1" smtClean="0"/>
            <a:t>market</a:t>
          </a:r>
          <a:r>
            <a:rPr lang="fr-FR" sz="1400" b="1" noProof="0" dirty="0" smtClean="0"/>
            <a:t> </a:t>
          </a:r>
          <a:r>
            <a:rPr lang="fr-FR" sz="1400" b="1" noProof="0" dirty="0" err="1" smtClean="0"/>
            <a:t>policies</a:t>
          </a:r>
          <a:endParaRPr lang="fr-FR" sz="1400" b="1" noProof="0" dirty="0" smtClean="0"/>
        </a:p>
      </dgm:t>
    </dgm:pt>
    <dgm:pt modelId="{7E9EB2BF-5580-4632-9C76-F5EEAEBC175C}" type="parTrans" cxnId="{09272FED-C961-4877-B288-FBD01B672EE6}">
      <dgm:prSet/>
      <dgm:spPr>
        <a:xfrm>
          <a:off x="4725335" y="1487603"/>
          <a:ext cx="504227" cy="91440"/>
        </a:xfrm>
      </dgm:spPr>
      <dgm:t>
        <a:bodyPr/>
        <a:lstStyle/>
        <a:p>
          <a:endParaRPr lang="en-US"/>
        </a:p>
      </dgm:t>
    </dgm:pt>
    <dgm:pt modelId="{0E9D1B38-6E67-46DB-8739-DA943A5B5380}" type="sibTrans" cxnId="{09272FED-C961-4877-B288-FBD01B672EE6}">
      <dgm:prSet/>
      <dgm:spPr/>
      <dgm:t>
        <a:bodyPr/>
        <a:lstStyle/>
        <a:p>
          <a:endParaRPr lang="en-US"/>
        </a:p>
      </dgm:t>
    </dgm:pt>
    <dgm:pt modelId="{EA558230-A7F5-461E-97EC-75658D74D6F5}">
      <dgm:prSet/>
      <dgm:spPr>
        <a:xfrm>
          <a:off x="103024" y="1056273"/>
          <a:ext cx="851784" cy="1524603"/>
        </a:xfrm>
        <a:solidFill>
          <a:schemeClr val="tx2">
            <a:lumMod val="60000"/>
            <a:lumOff val="40000"/>
          </a:schemeClr>
        </a:solidFill>
      </dgm:spPr>
      <dgm:t>
        <a:bodyPr/>
        <a:lstStyle/>
        <a:p>
          <a:pPr rtl="0" eaLnBrk="1" latinLnBrk="0"/>
          <a:r>
            <a:rPr lang="fr-FR" b="1" noProof="0" dirty="0" err="1" smtClean="0"/>
            <a:t>Economic</a:t>
          </a:r>
          <a:r>
            <a:rPr lang="fr-FR" b="1" noProof="0" dirty="0" smtClean="0"/>
            <a:t> and social </a:t>
          </a:r>
          <a:r>
            <a:rPr lang="fr-FR" b="1" noProof="0" dirty="0" err="1" smtClean="0"/>
            <a:t>policies</a:t>
          </a:r>
          <a:endParaRPr lang="fr-FR" b="1" noProof="0" dirty="0" smtClean="0"/>
        </a:p>
        <a:p>
          <a:pPr rtl="0" eaLnBrk="1" latinLnBrk="0"/>
          <a:r>
            <a:rPr lang="fr-FR" b="1" noProof="0" dirty="0" smtClean="0"/>
            <a:t>80-90%</a:t>
          </a:r>
        </a:p>
      </dgm:t>
    </dgm:pt>
    <dgm:pt modelId="{811B4AA6-F438-4928-93E0-C12088402698}" type="sibTrans" cxnId="{FD8AC316-A40D-4C0C-AE35-D6618CFB7042}">
      <dgm:prSet/>
      <dgm:spPr/>
      <dgm:t>
        <a:bodyPr/>
        <a:lstStyle/>
        <a:p>
          <a:endParaRPr lang="en-US"/>
        </a:p>
      </dgm:t>
    </dgm:pt>
    <dgm:pt modelId="{61039286-7515-46DD-A603-9262D8C1F8C3}" type="parTrans" cxnId="{FD8AC316-A40D-4C0C-AE35-D6618CFB7042}">
      <dgm:prSet/>
      <dgm:spPr>
        <a:xfrm>
          <a:off x="480355" y="891660"/>
          <a:ext cx="2308615" cy="118479"/>
        </a:xfrm>
      </dgm:spPr>
      <dgm:t>
        <a:bodyPr/>
        <a:lstStyle/>
        <a:p>
          <a:endParaRPr lang="en-US"/>
        </a:p>
      </dgm:t>
    </dgm:pt>
    <dgm:pt modelId="{33971848-C37B-4BFB-97C7-C45A6BA44227}">
      <dgm:prSet custT="1"/>
      <dgm:spPr>
        <a:xfrm>
          <a:off x="103024" y="1056273"/>
          <a:ext cx="851784" cy="1524603"/>
        </a:xfrm>
        <a:solidFill>
          <a:schemeClr val="tx2">
            <a:lumMod val="60000"/>
            <a:lumOff val="40000"/>
          </a:schemeClr>
        </a:solidFill>
      </dgm:spPr>
      <dgm:t>
        <a:bodyPr/>
        <a:lstStyle/>
        <a:p>
          <a:pPr rtl="0" eaLnBrk="1" latinLnBrk="0"/>
          <a:r>
            <a:rPr lang="fr-FR" sz="1400" b="1" noProof="0" dirty="0" smtClean="0"/>
            <a:t>Macro-</a:t>
          </a:r>
        </a:p>
        <a:p>
          <a:pPr rtl="0" eaLnBrk="1" latinLnBrk="0"/>
          <a:r>
            <a:rPr lang="fr-FR" sz="1400" b="1" noProof="0" dirty="0" err="1" smtClean="0"/>
            <a:t>economic</a:t>
          </a:r>
          <a:r>
            <a:rPr lang="fr-FR" sz="1400" b="1" noProof="0" dirty="0" smtClean="0"/>
            <a:t> </a:t>
          </a:r>
          <a:r>
            <a:rPr lang="fr-FR" sz="1400" b="1" noProof="0" dirty="0" err="1" smtClean="0"/>
            <a:t>policies</a:t>
          </a:r>
          <a:r>
            <a:rPr lang="fr-FR" sz="1400" b="1" noProof="0" dirty="0" smtClean="0"/>
            <a:t> </a:t>
          </a:r>
        </a:p>
      </dgm:t>
    </dgm:pt>
    <dgm:pt modelId="{DD812884-C8AA-4302-A0DA-8AEE22028B75}" type="parTrans" cxnId="{ECDA2353-E8ED-4A61-9860-0DB71960490F}">
      <dgm:prSet/>
      <dgm:spPr/>
      <dgm:t>
        <a:bodyPr/>
        <a:lstStyle/>
        <a:p>
          <a:endParaRPr lang="en-GB"/>
        </a:p>
      </dgm:t>
    </dgm:pt>
    <dgm:pt modelId="{3A3D49F6-4B0E-4C4F-B252-315574959F59}" type="sibTrans" cxnId="{ECDA2353-E8ED-4A61-9860-0DB71960490F}">
      <dgm:prSet/>
      <dgm:spPr/>
      <dgm:t>
        <a:bodyPr/>
        <a:lstStyle/>
        <a:p>
          <a:endParaRPr lang="en-GB"/>
        </a:p>
      </dgm:t>
    </dgm:pt>
    <dgm:pt modelId="{11EAA12A-C883-4F9C-ABB3-4B0058101862}">
      <dgm:prSet custT="1"/>
      <dgm:spPr>
        <a:xfrm>
          <a:off x="103024" y="1056273"/>
          <a:ext cx="851784" cy="1524603"/>
        </a:xfrm>
        <a:solidFill>
          <a:schemeClr val="tx2">
            <a:lumMod val="60000"/>
            <a:lumOff val="40000"/>
          </a:schemeClr>
        </a:solidFill>
      </dgm:spPr>
      <dgm:t>
        <a:bodyPr/>
        <a:lstStyle/>
        <a:p>
          <a:pPr rtl="0" eaLnBrk="1" latinLnBrk="0"/>
          <a:r>
            <a:rPr lang="fr-FR" sz="1400" b="1" noProof="0" dirty="0" err="1" smtClean="0"/>
            <a:t>Sectoral</a:t>
          </a:r>
          <a:r>
            <a:rPr lang="fr-FR" sz="1400" b="1" noProof="0" dirty="0" smtClean="0"/>
            <a:t> and </a:t>
          </a:r>
          <a:r>
            <a:rPr lang="fr-FR" sz="1400" b="1" noProof="0" dirty="0" err="1" smtClean="0"/>
            <a:t>industrial</a:t>
          </a:r>
          <a:r>
            <a:rPr lang="fr-FR" sz="1400" b="1" noProof="0" dirty="0" smtClean="0"/>
            <a:t> </a:t>
          </a:r>
          <a:r>
            <a:rPr lang="fr-FR" sz="1400" b="1" noProof="0" dirty="0" err="1" smtClean="0"/>
            <a:t>policies</a:t>
          </a:r>
          <a:r>
            <a:rPr lang="fr-FR" sz="1400" b="1" noProof="0" dirty="0" smtClean="0"/>
            <a:t> </a:t>
          </a:r>
        </a:p>
      </dgm:t>
    </dgm:pt>
    <dgm:pt modelId="{BD3ADFE5-C1C7-4CB2-A359-BEB1A5F95148}" type="parTrans" cxnId="{42B8C50C-6A99-4B11-8ACD-1C8DC7A8A971}">
      <dgm:prSet/>
      <dgm:spPr/>
      <dgm:t>
        <a:bodyPr/>
        <a:lstStyle/>
        <a:p>
          <a:endParaRPr lang="en-GB"/>
        </a:p>
      </dgm:t>
    </dgm:pt>
    <dgm:pt modelId="{CC50FA0B-88F1-4A16-BCEF-3B4C64BC6284}" type="sibTrans" cxnId="{42B8C50C-6A99-4B11-8ACD-1C8DC7A8A971}">
      <dgm:prSet/>
      <dgm:spPr/>
      <dgm:t>
        <a:bodyPr/>
        <a:lstStyle/>
        <a:p>
          <a:endParaRPr lang="en-GB"/>
        </a:p>
      </dgm:t>
    </dgm:pt>
    <dgm:pt modelId="{EAEF6977-79EC-488E-B1F6-0BEB15CFC07F}" type="pres">
      <dgm:prSet presAssocID="{20861355-879A-47A4-850A-C684EB19046A}" presName="Name0" presStyleCnt="0">
        <dgm:presLayoutVars>
          <dgm:chPref val="1"/>
          <dgm:dir/>
          <dgm:animOne val="branch"/>
          <dgm:animLvl val="lvl"/>
          <dgm:resizeHandles/>
        </dgm:presLayoutVars>
      </dgm:prSet>
      <dgm:spPr/>
      <dgm:t>
        <a:bodyPr/>
        <a:lstStyle/>
        <a:p>
          <a:endParaRPr lang="en-GB"/>
        </a:p>
      </dgm:t>
    </dgm:pt>
    <dgm:pt modelId="{653CB087-7148-4808-9F16-D13E61324E40}" type="pres">
      <dgm:prSet presAssocID="{9F9AF1A1-F024-479C-B11B-EEE5CF4A613B}" presName="vertOne" presStyleCnt="0"/>
      <dgm:spPr/>
    </dgm:pt>
    <dgm:pt modelId="{DC582092-6AC3-498E-960C-53E5F0C6AA37}" type="pres">
      <dgm:prSet presAssocID="{9F9AF1A1-F024-479C-B11B-EEE5CF4A613B}" presName="txOne" presStyleLbl="node0" presStyleIdx="0" presStyleCnt="1">
        <dgm:presLayoutVars>
          <dgm:chPref val="3"/>
        </dgm:presLayoutVars>
      </dgm:prSet>
      <dgm:spPr/>
      <dgm:t>
        <a:bodyPr/>
        <a:lstStyle/>
        <a:p>
          <a:endParaRPr lang="en-GB"/>
        </a:p>
      </dgm:t>
    </dgm:pt>
    <dgm:pt modelId="{98D44184-F387-403E-85E8-02220739E205}" type="pres">
      <dgm:prSet presAssocID="{9F9AF1A1-F024-479C-B11B-EEE5CF4A613B}" presName="parTransOne" presStyleCnt="0"/>
      <dgm:spPr/>
    </dgm:pt>
    <dgm:pt modelId="{72B0F1A2-D6BA-41DE-A678-BD97F09ECB8C}" type="pres">
      <dgm:prSet presAssocID="{9F9AF1A1-F024-479C-B11B-EEE5CF4A613B}" presName="horzOne" presStyleCnt="0"/>
      <dgm:spPr/>
    </dgm:pt>
    <dgm:pt modelId="{DE4D15E5-DBF6-4890-B481-57859AB029A8}" type="pres">
      <dgm:prSet presAssocID="{EA558230-A7F5-461E-97EC-75658D74D6F5}" presName="vertTwo" presStyleCnt="0"/>
      <dgm:spPr/>
    </dgm:pt>
    <dgm:pt modelId="{6499EA6A-1177-463D-BC8F-8911771D0B26}" type="pres">
      <dgm:prSet presAssocID="{EA558230-A7F5-461E-97EC-75658D74D6F5}" presName="txTwo" presStyleLbl="node2" presStyleIdx="0" presStyleCnt="2">
        <dgm:presLayoutVars>
          <dgm:chPref val="3"/>
        </dgm:presLayoutVars>
      </dgm:prSet>
      <dgm:spPr/>
      <dgm:t>
        <a:bodyPr/>
        <a:lstStyle/>
        <a:p>
          <a:endParaRPr lang="en-GB"/>
        </a:p>
      </dgm:t>
    </dgm:pt>
    <dgm:pt modelId="{6DC0E397-32EE-47B7-A145-FB69081FB176}" type="pres">
      <dgm:prSet presAssocID="{EA558230-A7F5-461E-97EC-75658D74D6F5}" presName="parTransTwo" presStyleCnt="0"/>
      <dgm:spPr/>
    </dgm:pt>
    <dgm:pt modelId="{3BD197CA-324E-4340-9507-5D108F8E110B}" type="pres">
      <dgm:prSet presAssocID="{EA558230-A7F5-461E-97EC-75658D74D6F5}" presName="horzTwo" presStyleCnt="0"/>
      <dgm:spPr/>
    </dgm:pt>
    <dgm:pt modelId="{C5600321-F86A-4291-AECD-C1100091FD8B}" type="pres">
      <dgm:prSet presAssocID="{11EAA12A-C883-4F9C-ABB3-4B0058101862}" presName="vertThree" presStyleCnt="0"/>
      <dgm:spPr/>
    </dgm:pt>
    <dgm:pt modelId="{2F29B56E-D764-4080-ADBC-B4F21E4F8C14}" type="pres">
      <dgm:prSet presAssocID="{11EAA12A-C883-4F9C-ABB3-4B0058101862}" presName="txThree" presStyleLbl="node3" presStyleIdx="0" presStyleCnt="6">
        <dgm:presLayoutVars>
          <dgm:chPref val="3"/>
        </dgm:presLayoutVars>
      </dgm:prSet>
      <dgm:spPr/>
      <dgm:t>
        <a:bodyPr/>
        <a:lstStyle/>
        <a:p>
          <a:endParaRPr lang="en-GB"/>
        </a:p>
      </dgm:t>
    </dgm:pt>
    <dgm:pt modelId="{9A8A0705-831A-46C3-A00E-69520C291802}" type="pres">
      <dgm:prSet presAssocID="{11EAA12A-C883-4F9C-ABB3-4B0058101862}" presName="horzThree" presStyleCnt="0"/>
      <dgm:spPr/>
    </dgm:pt>
    <dgm:pt modelId="{081A7F38-D33B-4732-84DE-6AFEB8BE0B62}" type="pres">
      <dgm:prSet presAssocID="{CC50FA0B-88F1-4A16-BCEF-3B4C64BC6284}" presName="sibSpaceThree" presStyleCnt="0"/>
      <dgm:spPr/>
    </dgm:pt>
    <dgm:pt modelId="{1E202388-1F93-4863-80E0-8FD6DD1FAF28}" type="pres">
      <dgm:prSet presAssocID="{33971848-C37B-4BFB-97C7-C45A6BA44227}" presName="vertThree" presStyleCnt="0"/>
      <dgm:spPr/>
    </dgm:pt>
    <dgm:pt modelId="{E49CD1DE-F8F7-43F5-9389-CE7B140A5DB4}" type="pres">
      <dgm:prSet presAssocID="{33971848-C37B-4BFB-97C7-C45A6BA44227}" presName="txThree" presStyleLbl="node3" presStyleIdx="1" presStyleCnt="6">
        <dgm:presLayoutVars>
          <dgm:chPref val="3"/>
        </dgm:presLayoutVars>
      </dgm:prSet>
      <dgm:spPr/>
      <dgm:t>
        <a:bodyPr/>
        <a:lstStyle/>
        <a:p>
          <a:endParaRPr lang="en-GB"/>
        </a:p>
      </dgm:t>
    </dgm:pt>
    <dgm:pt modelId="{F02B68C3-7BB4-4165-A728-126AE214DE96}" type="pres">
      <dgm:prSet presAssocID="{33971848-C37B-4BFB-97C7-C45A6BA44227}" presName="horzThree" presStyleCnt="0"/>
      <dgm:spPr/>
    </dgm:pt>
    <dgm:pt modelId="{6D402DD3-4911-445F-A579-87D5D022EA49}" type="pres">
      <dgm:prSet presAssocID="{3A3D49F6-4B0E-4C4F-B252-315574959F59}" presName="sibSpaceThree" presStyleCnt="0"/>
      <dgm:spPr/>
    </dgm:pt>
    <dgm:pt modelId="{8C6AA6B1-8B70-4D56-9366-AF08C6B87BED}" type="pres">
      <dgm:prSet presAssocID="{AA35861E-731E-472A-B26B-16DE1B05632E}" presName="vertThree" presStyleCnt="0"/>
      <dgm:spPr/>
    </dgm:pt>
    <dgm:pt modelId="{3946D73B-D3B1-48AC-83EC-D53EB4C79BF8}" type="pres">
      <dgm:prSet presAssocID="{AA35861E-731E-472A-B26B-16DE1B05632E}" presName="txThree" presStyleLbl="node3" presStyleIdx="2" presStyleCnt="6">
        <dgm:presLayoutVars>
          <dgm:chPref val="3"/>
        </dgm:presLayoutVars>
      </dgm:prSet>
      <dgm:spPr/>
      <dgm:t>
        <a:bodyPr/>
        <a:lstStyle/>
        <a:p>
          <a:endParaRPr lang="en-GB"/>
        </a:p>
      </dgm:t>
    </dgm:pt>
    <dgm:pt modelId="{E242E12D-42D8-4244-8425-CA00A2D53260}" type="pres">
      <dgm:prSet presAssocID="{AA35861E-731E-472A-B26B-16DE1B05632E}" presName="horzThree" presStyleCnt="0"/>
      <dgm:spPr/>
    </dgm:pt>
    <dgm:pt modelId="{F519B4AA-E8C2-4B23-987D-13B08388B379}" type="pres">
      <dgm:prSet presAssocID="{E9199BEF-2460-4737-949B-AC647570AAA6}" presName="sibSpaceThree" presStyleCnt="0"/>
      <dgm:spPr/>
    </dgm:pt>
    <dgm:pt modelId="{5E18AAE2-6B17-4666-B5A5-A16F68D38B0D}" type="pres">
      <dgm:prSet presAssocID="{91A3F796-4622-4F6E-894B-D472C5F94CCF}" presName="vertThree" presStyleCnt="0"/>
      <dgm:spPr/>
    </dgm:pt>
    <dgm:pt modelId="{7759245F-739A-49BF-94C3-4EB3A2B65F8C}" type="pres">
      <dgm:prSet presAssocID="{91A3F796-4622-4F6E-894B-D472C5F94CCF}" presName="txThree" presStyleLbl="node3" presStyleIdx="3" presStyleCnt="6">
        <dgm:presLayoutVars>
          <dgm:chPref val="3"/>
        </dgm:presLayoutVars>
      </dgm:prSet>
      <dgm:spPr/>
      <dgm:t>
        <a:bodyPr/>
        <a:lstStyle/>
        <a:p>
          <a:endParaRPr lang="en-GB"/>
        </a:p>
      </dgm:t>
    </dgm:pt>
    <dgm:pt modelId="{280F6C7C-53E5-4220-9ECA-E4D5329454A6}" type="pres">
      <dgm:prSet presAssocID="{91A3F796-4622-4F6E-894B-D472C5F94CCF}" presName="horzThree" presStyleCnt="0"/>
      <dgm:spPr/>
    </dgm:pt>
    <dgm:pt modelId="{421663C4-3E0B-4CD1-81C1-C052AA5EAC29}" type="pres">
      <dgm:prSet presAssocID="{811B4AA6-F438-4928-93E0-C12088402698}" presName="sibSpaceTwo" presStyleCnt="0"/>
      <dgm:spPr/>
    </dgm:pt>
    <dgm:pt modelId="{D9BF2215-75BB-4D29-8424-7267BC7166E6}" type="pres">
      <dgm:prSet presAssocID="{55DA79C8-965B-4F27-93E6-24BE703CCCA1}" presName="vertTwo" presStyleCnt="0"/>
      <dgm:spPr/>
    </dgm:pt>
    <dgm:pt modelId="{2E1CE732-E272-4FDA-A808-AF9A3850D330}" type="pres">
      <dgm:prSet presAssocID="{55DA79C8-965B-4F27-93E6-24BE703CCCA1}" presName="txTwo" presStyleLbl="node2" presStyleIdx="1" presStyleCnt="2">
        <dgm:presLayoutVars>
          <dgm:chPref val="3"/>
        </dgm:presLayoutVars>
      </dgm:prSet>
      <dgm:spPr/>
      <dgm:t>
        <a:bodyPr/>
        <a:lstStyle/>
        <a:p>
          <a:endParaRPr lang="en-GB"/>
        </a:p>
      </dgm:t>
    </dgm:pt>
    <dgm:pt modelId="{D0120A2A-0D77-4271-AD22-8A22309B2E20}" type="pres">
      <dgm:prSet presAssocID="{55DA79C8-965B-4F27-93E6-24BE703CCCA1}" presName="parTransTwo" presStyleCnt="0"/>
      <dgm:spPr/>
    </dgm:pt>
    <dgm:pt modelId="{9A11A5BC-ABCE-4B4C-93CF-BFB802C82859}" type="pres">
      <dgm:prSet presAssocID="{55DA79C8-965B-4F27-93E6-24BE703CCCA1}" presName="horzTwo" presStyleCnt="0"/>
      <dgm:spPr/>
    </dgm:pt>
    <dgm:pt modelId="{9F6D5622-2D91-4C56-875E-D6D891A06C2A}" type="pres">
      <dgm:prSet presAssocID="{365A68FE-A9CC-4B89-B251-73C10A4BB25C}" presName="vertThree" presStyleCnt="0"/>
      <dgm:spPr/>
    </dgm:pt>
    <dgm:pt modelId="{EF76057D-02A6-4F49-B95B-E73FACFF0C10}" type="pres">
      <dgm:prSet presAssocID="{365A68FE-A9CC-4B89-B251-73C10A4BB25C}" presName="txThree" presStyleLbl="node3" presStyleIdx="4" presStyleCnt="6">
        <dgm:presLayoutVars>
          <dgm:chPref val="3"/>
        </dgm:presLayoutVars>
      </dgm:prSet>
      <dgm:spPr/>
      <dgm:t>
        <a:bodyPr/>
        <a:lstStyle/>
        <a:p>
          <a:endParaRPr lang="en-GB"/>
        </a:p>
      </dgm:t>
    </dgm:pt>
    <dgm:pt modelId="{36F8F0D0-F3F6-468C-A019-11EB5DDCDEAF}" type="pres">
      <dgm:prSet presAssocID="{365A68FE-A9CC-4B89-B251-73C10A4BB25C}" presName="horzThree" presStyleCnt="0"/>
      <dgm:spPr/>
    </dgm:pt>
    <dgm:pt modelId="{770888AE-3DB5-4E45-BEC5-2F97305A5250}" type="pres">
      <dgm:prSet presAssocID="{F5FF9BA1-FE44-4A35-83EA-87AA48A3E7E9}" presName="sibSpaceThree" presStyleCnt="0"/>
      <dgm:spPr/>
    </dgm:pt>
    <dgm:pt modelId="{C399C3B8-E819-4BF9-A9FF-7A95F8B948AE}" type="pres">
      <dgm:prSet presAssocID="{293ECA33-4DB1-4BD3-9EE5-8C1E04DB14E3}" presName="vertThree" presStyleCnt="0"/>
      <dgm:spPr/>
    </dgm:pt>
    <dgm:pt modelId="{9BCADEF7-3B84-4156-94C0-B789858D8802}" type="pres">
      <dgm:prSet presAssocID="{293ECA33-4DB1-4BD3-9EE5-8C1E04DB14E3}" presName="txThree" presStyleLbl="node3" presStyleIdx="5" presStyleCnt="6">
        <dgm:presLayoutVars>
          <dgm:chPref val="3"/>
        </dgm:presLayoutVars>
      </dgm:prSet>
      <dgm:spPr/>
      <dgm:t>
        <a:bodyPr/>
        <a:lstStyle/>
        <a:p>
          <a:endParaRPr lang="en-GB"/>
        </a:p>
      </dgm:t>
    </dgm:pt>
    <dgm:pt modelId="{9F1F371C-D960-45F5-A239-5F816DF44F6B}" type="pres">
      <dgm:prSet presAssocID="{293ECA33-4DB1-4BD3-9EE5-8C1E04DB14E3}" presName="horzThree" presStyleCnt="0"/>
      <dgm:spPr/>
    </dgm:pt>
  </dgm:ptLst>
  <dgm:cxnLst>
    <dgm:cxn modelId="{461A4046-3515-4A55-8F5A-BFCCBE68F0F9}" type="presOf" srcId="{365A68FE-A9CC-4B89-B251-73C10A4BB25C}" destId="{EF76057D-02A6-4F49-B95B-E73FACFF0C10}" srcOrd="0" destOrd="0" presId="urn:microsoft.com/office/officeart/2005/8/layout/hierarchy4"/>
    <dgm:cxn modelId="{42B8C50C-6A99-4B11-8ACD-1C8DC7A8A971}" srcId="{EA558230-A7F5-461E-97EC-75658D74D6F5}" destId="{11EAA12A-C883-4F9C-ABB3-4B0058101862}" srcOrd="0" destOrd="0" parTransId="{BD3ADFE5-C1C7-4CB2-A359-BEB1A5F95148}" sibTransId="{CC50FA0B-88F1-4A16-BCEF-3B4C64BC6284}"/>
    <dgm:cxn modelId="{033E44D1-5803-4577-BF33-04098BBBA6E3}" type="presOf" srcId="{91A3F796-4622-4F6E-894B-D472C5F94CCF}" destId="{7759245F-739A-49BF-94C3-4EB3A2B65F8C}" srcOrd="0" destOrd="0" presId="urn:microsoft.com/office/officeart/2005/8/layout/hierarchy4"/>
    <dgm:cxn modelId="{5CF41EBB-D670-47F6-AF96-597A1D5A5E54}" type="presOf" srcId="{EA558230-A7F5-461E-97EC-75658D74D6F5}" destId="{6499EA6A-1177-463D-BC8F-8911771D0B26}" srcOrd="0" destOrd="0" presId="urn:microsoft.com/office/officeart/2005/8/layout/hierarchy4"/>
    <dgm:cxn modelId="{E480B73A-8329-4CD7-AD09-9F439279323C}" type="presOf" srcId="{33971848-C37B-4BFB-97C7-C45A6BA44227}" destId="{E49CD1DE-F8F7-43F5-9389-CE7B140A5DB4}" srcOrd="0" destOrd="0" presId="urn:microsoft.com/office/officeart/2005/8/layout/hierarchy4"/>
    <dgm:cxn modelId="{84B98BF7-7CE6-467F-AC84-8B6982B14E2A}" type="presOf" srcId="{11EAA12A-C883-4F9C-ABB3-4B0058101862}" destId="{2F29B56E-D764-4080-ADBC-B4F21E4F8C14}" srcOrd="0" destOrd="0" presId="urn:microsoft.com/office/officeart/2005/8/layout/hierarchy4"/>
    <dgm:cxn modelId="{ECDA2353-E8ED-4A61-9860-0DB71960490F}" srcId="{EA558230-A7F5-461E-97EC-75658D74D6F5}" destId="{33971848-C37B-4BFB-97C7-C45A6BA44227}" srcOrd="1" destOrd="0" parTransId="{DD812884-C8AA-4302-A0DA-8AEE22028B75}" sibTransId="{3A3D49F6-4B0E-4C4F-B252-315574959F59}"/>
    <dgm:cxn modelId="{44D052A8-3AB2-4BC3-924C-CF023316238C}" srcId="{EA558230-A7F5-461E-97EC-75658D74D6F5}" destId="{AA35861E-731E-472A-B26B-16DE1B05632E}" srcOrd="2" destOrd="0" parTransId="{F274F503-D2E4-47BE-846E-784CEADCCB71}" sibTransId="{E9199BEF-2460-4737-949B-AC647570AAA6}"/>
    <dgm:cxn modelId="{FF8BC621-67F5-425A-A26D-C3CE509F286B}" srcId="{EA558230-A7F5-461E-97EC-75658D74D6F5}" destId="{91A3F796-4622-4F6E-894B-D472C5F94CCF}" srcOrd="3" destOrd="0" parTransId="{5F552DFA-788C-4419-923C-64C5AE6B7514}" sibTransId="{40FED4D3-7E02-4610-920E-FBFD869A9F67}"/>
    <dgm:cxn modelId="{3632F77E-6206-4F4C-923B-507BA95C1055}" type="presOf" srcId="{9F9AF1A1-F024-479C-B11B-EEE5CF4A613B}" destId="{DC582092-6AC3-498E-960C-53E5F0C6AA37}" srcOrd="0" destOrd="0" presId="urn:microsoft.com/office/officeart/2005/8/layout/hierarchy4"/>
    <dgm:cxn modelId="{6536D1A0-CEF0-4A92-A00F-667B6D0B475D}" type="presOf" srcId="{293ECA33-4DB1-4BD3-9EE5-8C1E04DB14E3}" destId="{9BCADEF7-3B84-4156-94C0-B789858D8802}" srcOrd="0" destOrd="0" presId="urn:microsoft.com/office/officeart/2005/8/layout/hierarchy4"/>
    <dgm:cxn modelId="{CD9EE1A3-4B18-49D8-8F96-1734D16E0EA2}" srcId="{55DA79C8-965B-4F27-93E6-24BE703CCCA1}" destId="{365A68FE-A9CC-4B89-B251-73C10A4BB25C}" srcOrd="0" destOrd="0" parTransId="{56EEE70F-DD8E-41E7-B178-BCEFC7A0FD4A}" sibTransId="{F5FF9BA1-FE44-4A35-83EA-87AA48A3E7E9}"/>
    <dgm:cxn modelId="{A2DC5F26-1CF1-41D0-BD61-2B5E1D4A4B68}" srcId="{20861355-879A-47A4-850A-C684EB19046A}" destId="{9F9AF1A1-F024-479C-B11B-EEE5CF4A613B}" srcOrd="0" destOrd="0" parTransId="{9B43598E-AD5B-482E-9C0C-A613E3E0DFE1}" sibTransId="{E88B49F0-0924-4A25-8F1F-9B45102BB878}"/>
    <dgm:cxn modelId="{30115B31-6F16-4A20-B980-BD452542A2B9}" type="presOf" srcId="{55DA79C8-965B-4F27-93E6-24BE703CCCA1}" destId="{2E1CE732-E272-4FDA-A808-AF9A3850D330}" srcOrd="0" destOrd="0" presId="urn:microsoft.com/office/officeart/2005/8/layout/hierarchy4"/>
    <dgm:cxn modelId="{8CABC2C0-6407-49D1-80C1-543EC6B99624}" type="presOf" srcId="{AA35861E-731E-472A-B26B-16DE1B05632E}" destId="{3946D73B-D3B1-48AC-83EC-D53EB4C79BF8}" srcOrd="0" destOrd="0" presId="urn:microsoft.com/office/officeart/2005/8/layout/hierarchy4"/>
    <dgm:cxn modelId="{09272FED-C961-4877-B288-FBD01B672EE6}" srcId="{55DA79C8-965B-4F27-93E6-24BE703CCCA1}" destId="{293ECA33-4DB1-4BD3-9EE5-8C1E04DB14E3}" srcOrd="1" destOrd="0" parTransId="{7E9EB2BF-5580-4632-9C76-F5EEAEBC175C}" sibTransId="{0E9D1B38-6E67-46DB-8739-DA943A5B5380}"/>
    <dgm:cxn modelId="{899FFA82-0C14-45B3-9061-524DDDCBD38C}" type="presOf" srcId="{20861355-879A-47A4-850A-C684EB19046A}" destId="{EAEF6977-79EC-488E-B1F6-0BEB15CFC07F}" srcOrd="0" destOrd="0" presId="urn:microsoft.com/office/officeart/2005/8/layout/hierarchy4"/>
    <dgm:cxn modelId="{FD8AC316-A40D-4C0C-AE35-D6618CFB7042}" srcId="{9F9AF1A1-F024-479C-B11B-EEE5CF4A613B}" destId="{EA558230-A7F5-461E-97EC-75658D74D6F5}" srcOrd="0" destOrd="0" parTransId="{61039286-7515-46DD-A603-9262D8C1F8C3}" sibTransId="{811B4AA6-F438-4928-93E0-C12088402698}"/>
    <dgm:cxn modelId="{4254981E-E475-4B28-8FF9-4393BF7B91DB}" srcId="{9F9AF1A1-F024-479C-B11B-EEE5CF4A613B}" destId="{55DA79C8-965B-4F27-93E6-24BE703CCCA1}" srcOrd="1" destOrd="0" parTransId="{937332C5-AFF0-4B23-89F3-316AEE4E123B}" sibTransId="{C426610B-6A86-40CB-BB4F-B2CE3B8D25EE}"/>
    <dgm:cxn modelId="{01F68E18-9DFA-44B8-81DD-64B4FCED0C55}" type="presParOf" srcId="{EAEF6977-79EC-488E-B1F6-0BEB15CFC07F}" destId="{653CB087-7148-4808-9F16-D13E61324E40}" srcOrd="0" destOrd="0" presId="urn:microsoft.com/office/officeart/2005/8/layout/hierarchy4"/>
    <dgm:cxn modelId="{B4F37DFE-9FAD-4BE5-896C-6E043F96A311}" type="presParOf" srcId="{653CB087-7148-4808-9F16-D13E61324E40}" destId="{DC582092-6AC3-498E-960C-53E5F0C6AA37}" srcOrd="0" destOrd="0" presId="urn:microsoft.com/office/officeart/2005/8/layout/hierarchy4"/>
    <dgm:cxn modelId="{40462602-61CE-42BC-9B5E-29114EABC577}" type="presParOf" srcId="{653CB087-7148-4808-9F16-D13E61324E40}" destId="{98D44184-F387-403E-85E8-02220739E205}" srcOrd="1" destOrd="0" presId="urn:microsoft.com/office/officeart/2005/8/layout/hierarchy4"/>
    <dgm:cxn modelId="{C40C9F5F-D074-4F0E-9565-FC79F34F3086}" type="presParOf" srcId="{653CB087-7148-4808-9F16-D13E61324E40}" destId="{72B0F1A2-D6BA-41DE-A678-BD97F09ECB8C}" srcOrd="2" destOrd="0" presId="urn:microsoft.com/office/officeart/2005/8/layout/hierarchy4"/>
    <dgm:cxn modelId="{5271FFBB-A80B-4B0F-8120-99AD66C493A4}" type="presParOf" srcId="{72B0F1A2-D6BA-41DE-A678-BD97F09ECB8C}" destId="{DE4D15E5-DBF6-4890-B481-57859AB029A8}" srcOrd="0" destOrd="0" presId="urn:microsoft.com/office/officeart/2005/8/layout/hierarchy4"/>
    <dgm:cxn modelId="{4F0645FA-0064-4F67-8207-B28764888CE2}" type="presParOf" srcId="{DE4D15E5-DBF6-4890-B481-57859AB029A8}" destId="{6499EA6A-1177-463D-BC8F-8911771D0B26}" srcOrd="0" destOrd="0" presId="urn:microsoft.com/office/officeart/2005/8/layout/hierarchy4"/>
    <dgm:cxn modelId="{19EE4411-3F25-423E-94CA-A0508707642C}" type="presParOf" srcId="{DE4D15E5-DBF6-4890-B481-57859AB029A8}" destId="{6DC0E397-32EE-47B7-A145-FB69081FB176}" srcOrd="1" destOrd="0" presId="urn:microsoft.com/office/officeart/2005/8/layout/hierarchy4"/>
    <dgm:cxn modelId="{18DFCD8A-3F7D-4692-828E-1E1BE772CB93}" type="presParOf" srcId="{DE4D15E5-DBF6-4890-B481-57859AB029A8}" destId="{3BD197CA-324E-4340-9507-5D108F8E110B}" srcOrd="2" destOrd="0" presId="urn:microsoft.com/office/officeart/2005/8/layout/hierarchy4"/>
    <dgm:cxn modelId="{41EB69E0-0B86-4F3E-B2DE-960997AC665D}" type="presParOf" srcId="{3BD197CA-324E-4340-9507-5D108F8E110B}" destId="{C5600321-F86A-4291-AECD-C1100091FD8B}" srcOrd="0" destOrd="0" presId="urn:microsoft.com/office/officeart/2005/8/layout/hierarchy4"/>
    <dgm:cxn modelId="{919C4774-F8CB-4D28-941F-5FBAB5192F32}" type="presParOf" srcId="{C5600321-F86A-4291-AECD-C1100091FD8B}" destId="{2F29B56E-D764-4080-ADBC-B4F21E4F8C14}" srcOrd="0" destOrd="0" presId="urn:microsoft.com/office/officeart/2005/8/layout/hierarchy4"/>
    <dgm:cxn modelId="{87061D52-73D9-400C-A392-042EC0811C84}" type="presParOf" srcId="{C5600321-F86A-4291-AECD-C1100091FD8B}" destId="{9A8A0705-831A-46C3-A00E-69520C291802}" srcOrd="1" destOrd="0" presId="urn:microsoft.com/office/officeart/2005/8/layout/hierarchy4"/>
    <dgm:cxn modelId="{9E3A4FE8-BAC1-42EB-8731-ECA25726394E}" type="presParOf" srcId="{3BD197CA-324E-4340-9507-5D108F8E110B}" destId="{081A7F38-D33B-4732-84DE-6AFEB8BE0B62}" srcOrd="1" destOrd="0" presId="urn:microsoft.com/office/officeart/2005/8/layout/hierarchy4"/>
    <dgm:cxn modelId="{B8FB4555-5C40-4E5A-9E8E-8E31CDE5484B}" type="presParOf" srcId="{3BD197CA-324E-4340-9507-5D108F8E110B}" destId="{1E202388-1F93-4863-80E0-8FD6DD1FAF28}" srcOrd="2" destOrd="0" presId="urn:microsoft.com/office/officeart/2005/8/layout/hierarchy4"/>
    <dgm:cxn modelId="{04E2BD88-8651-45AF-B2DA-9E1619B905C7}" type="presParOf" srcId="{1E202388-1F93-4863-80E0-8FD6DD1FAF28}" destId="{E49CD1DE-F8F7-43F5-9389-CE7B140A5DB4}" srcOrd="0" destOrd="0" presId="urn:microsoft.com/office/officeart/2005/8/layout/hierarchy4"/>
    <dgm:cxn modelId="{B08FC80C-79EE-4C53-A606-6017F1D1358D}" type="presParOf" srcId="{1E202388-1F93-4863-80E0-8FD6DD1FAF28}" destId="{F02B68C3-7BB4-4165-A728-126AE214DE96}" srcOrd="1" destOrd="0" presId="urn:microsoft.com/office/officeart/2005/8/layout/hierarchy4"/>
    <dgm:cxn modelId="{20AFE1FC-C657-4A7C-92ED-6E2B0EB7852E}" type="presParOf" srcId="{3BD197CA-324E-4340-9507-5D108F8E110B}" destId="{6D402DD3-4911-445F-A579-87D5D022EA49}" srcOrd="3" destOrd="0" presId="urn:microsoft.com/office/officeart/2005/8/layout/hierarchy4"/>
    <dgm:cxn modelId="{8A62B752-F298-45C4-8E96-77FFC374CC62}" type="presParOf" srcId="{3BD197CA-324E-4340-9507-5D108F8E110B}" destId="{8C6AA6B1-8B70-4D56-9366-AF08C6B87BED}" srcOrd="4" destOrd="0" presId="urn:microsoft.com/office/officeart/2005/8/layout/hierarchy4"/>
    <dgm:cxn modelId="{85C29128-F345-4D24-99A8-77666FAC1B27}" type="presParOf" srcId="{8C6AA6B1-8B70-4D56-9366-AF08C6B87BED}" destId="{3946D73B-D3B1-48AC-83EC-D53EB4C79BF8}" srcOrd="0" destOrd="0" presId="urn:microsoft.com/office/officeart/2005/8/layout/hierarchy4"/>
    <dgm:cxn modelId="{8981351C-3DEF-46E2-87B2-D2B6543D5BC2}" type="presParOf" srcId="{8C6AA6B1-8B70-4D56-9366-AF08C6B87BED}" destId="{E242E12D-42D8-4244-8425-CA00A2D53260}" srcOrd="1" destOrd="0" presId="urn:microsoft.com/office/officeart/2005/8/layout/hierarchy4"/>
    <dgm:cxn modelId="{F4746DE4-AE90-4381-8F52-4B7482BB66F5}" type="presParOf" srcId="{3BD197CA-324E-4340-9507-5D108F8E110B}" destId="{F519B4AA-E8C2-4B23-987D-13B08388B379}" srcOrd="5" destOrd="0" presId="urn:microsoft.com/office/officeart/2005/8/layout/hierarchy4"/>
    <dgm:cxn modelId="{3A3F09D2-74E6-4205-BA92-59CCC3E85BFF}" type="presParOf" srcId="{3BD197CA-324E-4340-9507-5D108F8E110B}" destId="{5E18AAE2-6B17-4666-B5A5-A16F68D38B0D}" srcOrd="6" destOrd="0" presId="urn:microsoft.com/office/officeart/2005/8/layout/hierarchy4"/>
    <dgm:cxn modelId="{CE30508A-A9FC-4E94-9F40-3D5D69F1FD95}" type="presParOf" srcId="{5E18AAE2-6B17-4666-B5A5-A16F68D38B0D}" destId="{7759245F-739A-49BF-94C3-4EB3A2B65F8C}" srcOrd="0" destOrd="0" presId="urn:microsoft.com/office/officeart/2005/8/layout/hierarchy4"/>
    <dgm:cxn modelId="{2D0983BB-1417-4380-9AFC-30D75F52FB42}" type="presParOf" srcId="{5E18AAE2-6B17-4666-B5A5-A16F68D38B0D}" destId="{280F6C7C-53E5-4220-9ECA-E4D5329454A6}" srcOrd="1" destOrd="0" presId="urn:microsoft.com/office/officeart/2005/8/layout/hierarchy4"/>
    <dgm:cxn modelId="{48E71D51-D9F5-4448-A7F0-970836269A38}" type="presParOf" srcId="{72B0F1A2-D6BA-41DE-A678-BD97F09ECB8C}" destId="{421663C4-3E0B-4CD1-81C1-C052AA5EAC29}" srcOrd="1" destOrd="0" presId="urn:microsoft.com/office/officeart/2005/8/layout/hierarchy4"/>
    <dgm:cxn modelId="{87061537-C251-409E-BB11-A8E0C866A3EC}" type="presParOf" srcId="{72B0F1A2-D6BA-41DE-A678-BD97F09ECB8C}" destId="{D9BF2215-75BB-4D29-8424-7267BC7166E6}" srcOrd="2" destOrd="0" presId="urn:microsoft.com/office/officeart/2005/8/layout/hierarchy4"/>
    <dgm:cxn modelId="{AF88D56C-1A88-4037-A579-1BB3EADD6C91}" type="presParOf" srcId="{D9BF2215-75BB-4D29-8424-7267BC7166E6}" destId="{2E1CE732-E272-4FDA-A808-AF9A3850D330}" srcOrd="0" destOrd="0" presId="urn:microsoft.com/office/officeart/2005/8/layout/hierarchy4"/>
    <dgm:cxn modelId="{6041EAE1-352F-43DD-9434-AD11BA96CDD2}" type="presParOf" srcId="{D9BF2215-75BB-4D29-8424-7267BC7166E6}" destId="{D0120A2A-0D77-4271-AD22-8A22309B2E20}" srcOrd="1" destOrd="0" presId="urn:microsoft.com/office/officeart/2005/8/layout/hierarchy4"/>
    <dgm:cxn modelId="{A20BBD58-2B10-4D31-BB2D-8F8FA1B6F355}" type="presParOf" srcId="{D9BF2215-75BB-4D29-8424-7267BC7166E6}" destId="{9A11A5BC-ABCE-4B4C-93CF-BFB802C82859}" srcOrd="2" destOrd="0" presId="urn:microsoft.com/office/officeart/2005/8/layout/hierarchy4"/>
    <dgm:cxn modelId="{A29644E4-503B-44AA-BC01-FDDE9532A106}" type="presParOf" srcId="{9A11A5BC-ABCE-4B4C-93CF-BFB802C82859}" destId="{9F6D5622-2D91-4C56-875E-D6D891A06C2A}" srcOrd="0" destOrd="0" presId="urn:microsoft.com/office/officeart/2005/8/layout/hierarchy4"/>
    <dgm:cxn modelId="{0C30DACF-8E0B-47B0-9731-6D4DDCBAB826}" type="presParOf" srcId="{9F6D5622-2D91-4C56-875E-D6D891A06C2A}" destId="{EF76057D-02A6-4F49-B95B-E73FACFF0C10}" srcOrd="0" destOrd="0" presId="urn:microsoft.com/office/officeart/2005/8/layout/hierarchy4"/>
    <dgm:cxn modelId="{1CEDC4D9-556A-49BF-AD46-5E9139B094F9}" type="presParOf" srcId="{9F6D5622-2D91-4C56-875E-D6D891A06C2A}" destId="{36F8F0D0-F3F6-468C-A019-11EB5DDCDEAF}" srcOrd="1" destOrd="0" presId="urn:microsoft.com/office/officeart/2005/8/layout/hierarchy4"/>
    <dgm:cxn modelId="{43D9430F-0669-4CEE-88D4-028E64470442}" type="presParOf" srcId="{9A11A5BC-ABCE-4B4C-93CF-BFB802C82859}" destId="{770888AE-3DB5-4E45-BEC5-2F97305A5250}" srcOrd="1" destOrd="0" presId="urn:microsoft.com/office/officeart/2005/8/layout/hierarchy4"/>
    <dgm:cxn modelId="{94A1D55D-DB1D-46E2-8C6E-C78530F89EAB}" type="presParOf" srcId="{9A11A5BC-ABCE-4B4C-93CF-BFB802C82859}" destId="{C399C3B8-E819-4BF9-A9FF-7A95F8B948AE}" srcOrd="2" destOrd="0" presId="urn:microsoft.com/office/officeart/2005/8/layout/hierarchy4"/>
    <dgm:cxn modelId="{0F652CA3-3F70-4DB9-A7C2-57FEBE72351D}" type="presParOf" srcId="{C399C3B8-E819-4BF9-A9FF-7A95F8B948AE}" destId="{9BCADEF7-3B84-4156-94C0-B789858D8802}" srcOrd="0" destOrd="0" presId="urn:microsoft.com/office/officeart/2005/8/layout/hierarchy4"/>
    <dgm:cxn modelId="{0ACE276E-7F9B-4099-B033-0C116B7029FA}" type="presParOf" srcId="{C399C3B8-E819-4BF9-A9FF-7A95F8B948AE}" destId="{9F1F371C-D960-45F5-A239-5F816DF44F6B}"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05D90-2846-7247-A135-55A27C5B1602}">
      <dsp:nvSpPr>
        <dsp:cNvPr id="0" name=""/>
        <dsp:cNvSpPr/>
      </dsp:nvSpPr>
      <dsp:spPr>
        <a:xfrm>
          <a:off x="3753" y="908"/>
          <a:ext cx="3540597"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ES" sz="3200" kern="1200" dirty="0" err="1" smtClean="0"/>
            <a:t>Unemployed</a:t>
          </a:r>
          <a:endParaRPr lang="es-ES" sz="3200" kern="1200" dirty="0"/>
        </a:p>
      </dsp:txBody>
      <dsp:txXfrm>
        <a:off x="66797" y="63952"/>
        <a:ext cx="3414509" cy="2026396"/>
      </dsp:txXfrm>
    </dsp:sp>
    <dsp:sp modelId="{D2F8A7C1-3782-974F-9065-25EFE9DE31CA}">
      <dsp:nvSpPr>
        <dsp:cNvPr id="0" name=""/>
        <dsp:cNvSpPr/>
      </dsp:nvSpPr>
      <dsp:spPr>
        <a:xfrm>
          <a:off x="2141" y="2372570"/>
          <a:ext cx="1924401"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33425">
            <a:lnSpc>
              <a:spcPct val="90000"/>
            </a:lnSpc>
            <a:spcBef>
              <a:spcPct val="0"/>
            </a:spcBef>
            <a:spcAft>
              <a:spcPct val="35000"/>
            </a:spcAft>
          </a:pPr>
          <a:r>
            <a:rPr lang="es-ES" sz="1650" kern="1200" dirty="0" err="1" smtClean="0"/>
            <a:t>Frictional</a:t>
          </a:r>
          <a:r>
            <a:rPr lang="es-ES" sz="1650" kern="1200" dirty="0" smtClean="0"/>
            <a:t> </a:t>
          </a:r>
          <a:r>
            <a:rPr lang="es-ES" sz="1650" kern="1200" dirty="0" err="1" smtClean="0"/>
            <a:t>Unemployment</a:t>
          </a:r>
          <a:endParaRPr lang="es-ES" sz="1650" kern="1200" dirty="0"/>
        </a:p>
      </dsp:txBody>
      <dsp:txXfrm>
        <a:off x="58505" y="2428934"/>
        <a:ext cx="1811673" cy="2039756"/>
      </dsp:txXfrm>
    </dsp:sp>
    <dsp:sp modelId="{84BBCE4C-8DA2-C94D-8E7D-78539235E5C4}">
      <dsp:nvSpPr>
        <dsp:cNvPr id="0" name=""/>
        <dsp:cNvSpPr/>
      </dsp:nvSpPr>
      <dsp:spPr>
        <a:xfrm>
          <a:off x="2040463" y="2372570"/>
          <a:ext cx="1505499"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33425">
            <a:lnSpc>
              <a:spcPct val="90000"/>
            </a:lnSpc>
            <a:spcBef>
              <a:spcPct val="0"/>
            </a:spcBef>
            <a:spcAft>
              <a:spcPct val="35000"/>
            </a:spcAft>
          </a:pPr>
          <a:r>
            <a:rPr lang="es-ES" sz="1650" kern="1200" dirty="0" smtClean="0"/>
            <a:t>Long-</a:t>
          </a:r>
          <a:r>
            <a:rPr lang="es-ES" sz="1650" kern="1200" dirty="0" err="1" smtClean="0"/>
            <a:t>term</a:t>
          </a:r>
          <a:r>
            <a:rPr lang="es-ES" sz="1650" kern="1200" dirty="0" smtClean="0"/>
            <a:t> </a:t>
          </a:r>
          <a:r>
            <a:rPr lang="es-ES" sz="1650" kern="1200" dirty="0" err="1" smtClean="0"/>
            <a:t>unemployed</a:t>
          </a:r>
          <a:endParaRPr lang="es-ES" sz="1650" kern="1200" dirty="0"/>
        </a:p>
      </dsp:txBody>
      <dsp:txXfrm>
        <a:off x="2084558" y="2416665"/>
        <a:ext cx="1417309" cy="2064294"/>
      </dsp:txXfrm>
    </dsp:sp>
    <dsp:sp modelId="{DBBFCABE-C8F2-074C-9E21-0F0CE0C216C5}">
      <dsp:nvSpPr>
        <dsp:cNvPr id="0" name=""/>
        <dsp:cNvSpPr/>
      </dsp:nvSpPr>
      <dsp:spPr>
        <a:xfrm>
          <a:off x="3773804" y="908"/>
          <a:ext cx="4453653"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ES" sz="3200" kern="1200" dirty="0" smtClean="0"/>
            <a:t>Inactive</a:t>
          </a:r>
          <a:endParaRPr lang="es-ES" sz="3200" kern="1200" dirty="0"/>
        </a:p>
      </dsp:txBody>
      <dsp:txXfrm>
        <a:off x="3836848" y="63952"/>
        <a:ext cx="4327565" cy="2026396"/>
      </dsp:txXfrm>
    </dsp:sp>
    <dsp:sp modelId="{D2C9D18E-789D-3147-A83F-69F4DB3F831A}">
      <dsp:nvSpPr>
        <dsp:cNvPr id="0" name=""/>
        <dsp:cNvSpPr/>
      </dsp:nvSpPr>
      <dsp:spPr>
        <a:xfrm>
          <a:off x="3773804" y="2372570"/>
          <a:ext cx="1513420"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33425">
            <a:lnSpc>
              <a:spcPct val="90000"/>
            </a:lnSpc>
            <a:spcBef>
              <a:spcPct val="0"/>
            </a:spcBef>
            <a:spcAft>
              <a:spcPct val="35000"/>
            </a:spcAft>
          </a:pPr>
          <a:r>
            <a:rPr lang="es-ES" sz="1650" kern="1200" dirty="0" err="1" smtClean="0"/>
            <a:t>Discouraged</a:t>
          </a:r>
          <a:r>
            <a:rPr lang="es-ES" sz="1650" kern="1200" dirty="0" smtClean="0"/>
            <a:t> </a:t>
          </a:r>
          <a:r>
            <a:rPr lang="es-ES" sz="1650" kern="1200" dirty="0" err="1" smtClean="0"/>
            <a:t>worker</a:t>
          </a:r>
          <a:endParaRPr lang="es-ES" sz="1650" kern="1200" dirty="0"/>
        </a:p>
      </dsp:txBody>
      <dsp:txXfrm>
        <a:off x="3818131" y="2416897"/>
        <a:ext cx="1424766" cy="2063830"/>
      </dsp:txXfrm>
    </dsp:sp>
    <dsp:sp modelId="{EB56E4D9-C2E5-9842-B18C-71B720EB21FA}">
      <dsp:nvSpPr>
        <dsp:cNvPr id="0" name=""/>
        <dsp:cNvSpPr/>
      </dsp:nvSpPr>
      <dsp:spPr>
        <a:xfrm>
          <a:off x="6865484" y="2373478"/>
          <a:ext cx="1356196"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33425">
            <a:lnSpc>
              <a:spcPct val="90000"/>
            </a:lnSpc>
            <a:spcBef>
              <a:spcPct val="0"/>
            </a:spcBef>
            <a:spcAft>
              <a:spcPct val="35000"/>
            </a:spcAft>
          </a:pPr>
          <a:r>
            <a:rPr lang="es-ES" sz="1650" kern="1200" dirty="0" err="1" smtClean="0"/>
            <a:t>Volunteer</a:t>
          </a:r>
          <a:r>
            <a:rPr lang="es-ES" sz="1650" kern="1200" dirty="0" smtClean="0"/>
            <a:t> </a:t>
          </a:r>
          <a:r>
            <a:rPr lang="es-ES" sz="1650" kern="1200" dirty="0" err="1" smtClean="0"/>
            <a:t>work</a:t>
          </a:r>
          <a:endParaRPr lang="es-ES" sz="1650" kern="1200" dirty="0"/>
        </a:p>
      </dsp:txBody>
      <dsp:txXfrm>
        <a:off x="6905206" y="2413200"/>
        <a:ext cx="1276752" cy="2073040"/>
      </dsp:txXfrm>
    </dsp:sp>
    <dsp:sp modelId="{3B67F82F-8CBC-5946-9456-FF9730576886}">
      <dsp:nvSpPr>
        <dsp:cNvPr id="0" name=""/>
        <dsp:cNvSpPr/>
      </dsp:nvSpPr>
      <dsp:spPr>
        <a:xfrm>
          <a:off x="5379839" y="2373478"/>
          <a:ext cx="1356196" cy="215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33425">
            <a:lnSpc>
              <a:spcPct val="90000"/>
            </a:lnSpc>
            <a:spcBef>
              <a:spcPct val="0"/>
            </a:spcBef>
            <a:spcAft>
              <a:spcPct val="35000"/>
            </a:spcAft>
          </a:pPr>
          <a:r>
            <a:rPr lang="es-ES" sz="1650" kern="1200" dirty="0" err="1" smtClean="0"/>
            <a:t>Willing</a:t>
          </a:r>
          <a:r>
            <a:rPr lang="es-ES" sz="1650" kern="1200" dirty="0" smtClean="0"/>
            <a:t> non-</a:t>
          </a:r>
          <a:r>
            <a:rPr lang="es-ES" sz="1650" kern="1200" dirty="0" err="1" smtClean="0"/>
            <a:t>jobseekers</a:t>
          </a:r>
          <a:endParaRPr lang="es-ES" sz="1650" kern="1200" dirty="0"/>
        </a:p>
      </dsp:txBody>
      <dsp:txXfrm>
        <a:off x="5419561" y="2413200"/>
        <a:ext cx="1276752" cy="2073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582092-6AC3-498E-960C-53E5F0C6AA37}">
      <dsp:nvSpPr>
        <dsp:cNvPr id="0" name=""/>
        <dsp:cNvSpPr/>
      </dsp:nvSpPr>
      <dsp:spPr>
        <a:xfrm>
          <a:off x="944" y="958"/>
          <a:ext cx="8227711"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eaLnBrk="1" latinLnBrk="0">
            <a:lnSpc>
              <a:spcPct val="90000"/>
            </a:lnSpc>
            <a:spcBef>
              <a:spcPct val="0"/>
            </a:spcBef>
            <a:spcAft>
              <a:spcPct val="35000"/>
            </a:spcAft>
          </a:pPr>
          <a:r>
            <a:rPr lang="fr-FR" sz="2400" b="1" kern="1200" noProof="0" dirty="0" smtClean="0"/>
            <a:t>National </a:t>
          </a:r>
          <a:r>
            <a:rPr lang="fr-FR" sz="2400" b="1" kern="1200" noProof="0" dirty="0" err="1" smtClean="0"/>
            <a:t>Employment</a:t>
          </a:r>
          <a:r>
            <a:rPr lang="fr-FR" sz="2400" b="1" kern="1200" noProof="0" dirty="0" smtClean="0"/>
            <a:t> Policy </a:t>
          </a:r>
        </a:p>
      </dsp:txBody>
      <dsp:txXfrm>
        <a:off x="42305" y="42319"/>
        <a:ext cx="8144989" cy="1329431"/>
      </dsp:txXfrm>
    </dsp:sp>
    <dsp:sp modelId="{6499EA6A-1177-463D-BC8F-8911771D0B26}">
      <dsp:nvSpPr>
        <dsp:cNvPr id="0" name=""/>
        <dsp:cNvSpPr/>
      </dsp:nvSpPr>
      <dsp:spPr>
        <a:xfrm>
          <a:off x="944" y="1556904"/>
          <a:ext cx="5429868"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eaLnBrk="1" latinLnBrk="0">
            <a:lnSpc>
              <a:spcPct val="90000"/>
            </a:lnSpc>
            <a:spcBef>
              <a:spcPct val="0"/>
            </a:spcBef>
            <a:spcAft>
              <a:spcPct val="35000"/>
            </a:spcAft>
          </a:pPr>
          <a:r>
            <a:rPr lang="fr-FR" sz="2400" b="1" kern="1200" noProof="0" dirty="0" err="1" smtClean="0"/>
            <a:t>Economic</a:t>
          </a:r>
          <a:r>
            <a:rPr lang="fr-FR" sz="2400" b="1" kern="1200" noProof="0" dirty="0" smtClean="0"/>
            <a:t> and social </a:t>
          </a:r>
          <a:r>
            <a:rPr lang="fr-FR" sz="2400" b="1" kern="1200" noProof="0" dirty="0" err="1" smtClean="0"/>
            <a:t>policies</a:t>
          </a:r>
          <a:endParaRPr lang="fr-FR" sz="2400" b="1" kern="1200" noProof="0" dirty="0" smtClean="0"/>
        </a:p>
        <a:p>
          <a:pPr lvl="0" algn="ctr" defTabSz="1066800" rtl="0" eaLnBrk="1" latinLnBrk="0">
            <a:lnSpc>
              <a:spcPct val="90000"/>
            </a:lnSpc>
            <a:spcBef>
              <a:spcPct val="0"/>
            </a:spcBef>
            <a:spcAft>
              <a:spcPct val="35000"/>
            </a:spcAft>
          </a:pPr>
          <a:r>
            <a:rPr lang="fr-FR" sz="2400" b="1" kern="1200" noProof="0" dirty="0" smtClean="0"/>
            <a:t>80-90%</a:t>
          </a:r>
        </a:p>
      </dsp:txBody>
      <dsp:txXfrm>
        <a:off x="42305" y="1598265"/>
        <a:ext cx="5347146" cy="1329431"/>
      </dsp:txXfrm>
    </dsp:sp>
    <dsp:sp modelId="{2F29B56E-D764-4080-ADBC-B4F21E4F8C14}">
      <dsp:nvSpPr>
        <dsp:cNvPr id="0" name=""/>
        <dsp:cNvSpPr/>
      </dsp:nvSpPr>
      <dsp:spPr>
        <a:xfrm>
          <a:off x="944" y="3112850"/>
          <a:ext cx="1316012"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eaLnBrk="1" latinLnBrk="0">
            <a:lnSpc>
              <a:spcPct val="90000"/>
            </a:lnSpc>
            <a:spcBef>
              <a:spcPct val="0"/>
            </a:spcBef>
            <a:spcAft>
              <a:spcPct val="35000"/>
            </a:spcAft>
          </a:pPr>
          <a:r>
            <a:rPr lang="fr-FR" sz="1400" b="1" kern="1200" noProof="0" dirty="0" err="1" smtClean="0"/>
            <a:t>Sectoral</a:t>
          </a:r>
          <a:r>
            <a:rPr lang="fr-FR" sz="1400" b="1" kern="1200" noProof="0" dirty="0" smtClean="0"/>
            <a:t> and </a:t>
          </a:r>
          <a:r>
            <a:rPr lang="fr-FR" sz="1400" b="1" kern="1200" noProof="0" dirty="0" err="1" smtClean="0"/>
            <a:t>industrial</a:t>
          </a:r>
          <a:r>
            <a:rPr lang="fr-FR" sz="1400" b="1" kern="1200" noProof="0" dirty="0" smtClean="0"/>
            <a:t> </a:t>
          </a:r>
          <a:r>
            <a:rPr lang="fr-FR" sz="1400" b="1" kern="1200" noProof="0" dirty="0" err="1" smtClean="0"/>
            <a:t>policies</a:t>
          </a:r>
          <a:r>
            <a:rPr lang="fr-FR" sz="1400" b="1" kern="1200" noProof="0" dirty="0" smtClean="0"/>
            <a:t> </a:t>
          </a:r>
        </a:p>
      </dsp:txBody>
      <dsp:txXfrm>
        <a:off x="39489" y="3151395"/>
        <a:ext cx="1238922" cy="1335063"/>
      </dsp:txXfrm>
    </dsp:sp>
    <dsp:sp modelId="{E49CD1DE-F8F7-43F5-9389-CE7B140A5DB4}">
      <dsp:nvSpPr>
        <dsp:cNvPr id="0" name=""/>
        <dsp:cNvSpPr/>
      </dsp:nvSpPr>
      <dsp:spPr>
        <a:xfrm>
          <a:off x="1372229" y="3112850"/>
          <a:ext cx="1316012"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eaLnBrk="1" latinLnBrk="0">
            <a:lnSpc>
              <a:spcPct val="90000"/>
            </a:lnSpc>
            <a:spcBef>
              <a:spcPct val="0"/>
            </a:spcBef>
            <a:spcAft>
              <a:spcPct val="35000"/>
            </a:spcAft>
          </a:pPr>
          <a:r>
            <a:rPr lang="fr-FR" sz="1400" b="1" kern="1200" noProof="0" dirty="0" smtClean="0"/>
            <a:t>Macro-</a:t>
          </a:r>
        </a:p>
        <a:p>
          <a:pPr lvl="0" algn="ctr" defTabSz="622300" rtl="0" eaLnBrk="1" latinLnBrk="0">
            <a:lnSpc>
              <a:spcPct val="90000"/>
            </a:lnSpc>
            <a:spcBef>
              <a:spcPct val="0"/>
            </a:spcBef>
            <a:spcAft>
              <a:spcPct val="35000"/>
            </a:spcAft>
          </a:pPr>
          <a:r>
            <a:rPr lang="fr-FR" sz="1400" b="1" kern="1200" noProof="0" dirty="0" err="1" smtClean="0"/>
            <a:t>economic</a:t>
          </a:r>
          <a:r>
            <a:rPr lang="fr-FR" sz="1400" b="1" kern="1200" noProof="0" dirty="0" smtClean="0"/>
            <a:t> </a:t>
          </a:r>
          <a:r>
            <a:rPr lang="fr-FR" sz="1400" b="1" kern="1200" noProof="0" dirty="0" err="1" smtClean="0"/>
            <a:t>policies</a:t>
          </a:r>
          <a:r>
            <a:rPr lang="fr-FR" sz="1400" b="1" kern="1200" noProof="0" dirty="0" smtClean="0"/>
            <a:t> </a:t>
          </a:r>
        </a:p>
      </dsp:txBody>
      <dsp:txXfrm>
        <a:off x="1410774" y="3151395"/>
        <a:ext cx="1238922" cy="1335063"/>
      </dsp:txXfrm>
    </dsp:sp>
    <dsp:sp modelId="{3946D73B-D3B1-48AC-83EC-D53EB4C79BF8}">
      <dsp:nvSpPr>
        <dsp:cNvPr id="0" name=""/>
        <dsp:cNvSpPr/>
      </dsp:nvSpPr>
      <dsp:spPr>
        <a:xfrm>
          <a:off x="2743514" y="3112850"/>
          <a:ext cx="1316012"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eaLnBrk="1" latinLnBrk="0">
            <a:lnSpc>
              <a:spcPct val="90000"/>
            </a:lnSpc>
            <a:spcBef>
              <a:spcPct val="0"/>
            </a:spcBef>
            <a:spcAft>
              <a:spcPct val="35000"/>
            </a:spcAft>
          </a:pPr>
          <a:r>
            <a:rPr lang="fr-FR" sz="1400" b="1" kern="1200" noProof="0" dirty="0" smtClean="0"/>
            <a:t>Education and training </a:t>
          </a:r>
          <a:r>
            <a:rPr lang="fr-FR" sz="1400" b="1" kern="1200" noProof="0" dirty="0" err="1" smtClean="0"/>
            <a:t>policies</a:t>
          </a:r>
          <a:endParaRPr lang="fr-FR" sz="1400" b="1" kern="1200" noProof="0" dirty="0" smtClean="0"/>
        </a:p>
      </dsp:txBody>
      <dsp:txXfrm>
        <a:off x="2782059" y="3151395"/>
        <a:ext cx="1238922" cy="1335063"/>
      </dsp:txXfrm>
    </dsp:sp>
    <dsp:sp modelId="{7759245F-739A-49BF-94C3-4EB3A2B65F8C}">
      <dsp:nvSpPr>
        <dsp:cNvPr id="0" name=""/>
        <dsp:cNvSpPr/>
      </dsp:nvSpPr>
      <dsp:spPr>
        <a:xfrm>
          <a:off x="4114800" y="3112850"/>
          <a:ext cx="1316012"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eaLnBrk="1" latinLnBrk="0">
            <a:lnSpc>
              <a:spcPct val="90000"/>
            </a:lnSpc>
            <a:spcBef>
              <a:spcPct val="0"/>
            </a:spcBef>
            <a:spcAft>
              <a:spcPct val="35000"/>
            </a:spcAft>
          </a:pPr>
          <a:r>
            <a:rPr lang="fr-FR" sz="1400" b="1" kern="1200" noProof="0" dirty="0" err="1" smtClean="0"/>
            <a:t>Private</a:t>
          </a:r>
          <a:r>
            <a:rPr lang="fr-FR" sz="1400" b="1" kern="1200" noProof="0" dirty="0" smtClean="0"/>
            <a:t> </a:t>
          </a:r>
          <a:r>
            <a:rPr lang="fr-FR" sz="1400" b="1" kern="1200" noProof="0" dirty="0" err="1" smtClean="0"/>
            <a:t>sector</a:t>
          </a:r>
          <a:r>
            <a:rPr lang="fr-FR" sz="1400" b="1" kern="1200" noProof="0" dirty="0" smtClean="0"/>
            <a:t> </a:t>
          </a:r>
          <a:r>
            <a:rPr lang="fr-FR" sz="1400" b="1" kern="1200" noProof="0" dirty="0" err="1" smtClean="0"/>
            <a:t>development</a:t>
          </a:r>
          <a:r>
            <a:rPr lang="fr-FR" sz="1400" b="1" kern="1200" noProof="0" dirty="0" smtClean="0"/>
            <a:t> </a:t>
          </a:r>
          <a:r>
            <a:rPr lang="fr-FR" sz="1400" b="1" kern="1200" noProof="0" dirty="0" err="1" smtClean="0"/>
            <a:t>policies</a:t>
          </a:r>
          <a:endParaRPr lang="fr-FR" sz="1400" b="1" kern="1200" noProof="0" dirty="0" smtClean="0"/>
        </a:p>
      </dsp:txBody>
      <dsp:txXfrm>
        <a:off x="4153345" y="3151395"/>
        <a:ext cx="1238922" cy="1335063"/>
      </dsp:txXfrm>
    </dsp:sp>
    <dsp:sp modelId="{2E1CE732-E272-4FDA-A808-AF9A3850D330}">
      <dsp:nvSpPr>
        <dsp:cNvPr id="0" name=""/>
        <dsp:cNvSpPr/>
      </dsp:nvSpPr>
      <dsp:spPr>
        <a:xfrm>
          <a:off x="5541357" y="1556904"/>
          <a:ext cx="2687297"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eaLnBrk="1" latinLnBrk="0">
            <a:lnSpc>
              <a:spcPct val="90000"/>
            </a:lnSpc>
            <a:spcBef>
              <a:spcPct val="0"/>
            </a:spcBef>
            <a:spcAft>
              <a:spcPct val="35000"/>
            </a:spcAft>
          </a:pPr>
          <a:r>
            <a:rPr lang="fr-FR" sz="2400" b="1" kern="1200" noProof="0" dirty="0" smtClean="0"/>
            <a:t>Labour </a:t>
          </a:r>
          <a:r>
            <a:rPr lang="fr-FR" sz="2400" b="1" kern="1200" noProof="0" dirty="0" err="1" smtClean="0"/>
            <a:t>market</a:t>
          </a:r>
          <a:r>
            <a:rPr lang="fr-FR" sz="2400" b="1" kern="1200" noProof="0" dirty="0" smtClean="0"/>
            <a:t> </a:t>
          </a:r>
          <a:r>
            <a:rPr lang="fr-FR" sz="2400" b="1" kern="1200" noProof="0" dirty="0" err="1" smtClean="0"/>
            <a:t>policies</a:t>
          </a:r>
          <a:r>
            <a:rPr lang="fr-FR" sz="2400" b="1" kern="1200" noProof="0" dirty="0" smtClean="0"/>
            <a:t> </a:t>
          </a:r>
        </a:p>
        <a:p>
          <a:pPr lvl="0" algn="ctr" defTabSz="1066800" rtl="0" eaLnBrk="1" latinLnBrk="0">
            <a:lnSpc>
              <a:spcPct val="90000"/>
            </a:lnSpc>
            <a:spcBef>
              <a:spcPct val="0"/>
            </a:spcBef>
            <a:spcAft>
              <a:spcPct val="35000"/>
            </a:spcAft>
          </a:pPr>
          <a:r>
            <a:rPr lang="fr-FR" sz="2400" b="1" kern="1200" noProof="0" dirty="0" smtClean="0"/>
            <a:t>10-20%</a:t>
          </a:r>
        </a:p>
      </dsp:txBody>
      <dsp:txXfrm>
        <a:off x="5582718" y="1598265"/>
        <a:ext cx="2604575" cy="1329431"/>
      </dsp:txXfrm>
    </dsp:sp>
    <dsp:sp modelId="{EF76057D-02A6-4F49-B95B-E73FACFF0C10}">
      <dsp:nvSpPr>
        <dsp:cNvPr id="0" name=""/>
        <dsp:cNvSpPr/>
      </dsp:nvSpPr>
      <dsp:spPr>
        <a:xfrm>
          <a:off x="5541357" y="3112850"/>
          <a:ext cx="1316012"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eaLnBrk="1" latinLnBrk="0">
            <a:lnSpc>
              <a:spcPct val="90000"/>
            </a:lnSpc>
            <a:spcBef>
              <a:spcPct val="0"/>
            </a:spcBef>
            <a:spcAft>
              <a:spcPct val="35000"/>
            </a:spcAft>
          </a:pPr>
          <a:r>
            <a:rPr lang="fr-FR" sz="1400" b="1" kern="1200" noProof="0" dirty="0" smtClean="0"/>
            <a:t>Active labour </a:t>
          </a:r>
          <a:r>
            <a:rPr lang="fr-FR" sz="1400" b="1" kern="1200" noProof="0" dirty="0" err="1" smtClean="0"/>
            <a:t>market</a:t>
          </a:r>
          <a:r>
            <a:rPr lang="fr-FR" sz="1400" b="1" kern="1200" noProof="0" dirty="0" smtClean="0"/>
            <a:t> </a:t>
          </a:r>
          <a:r>
            <a:rPr lang="fr-FR" sz="1400" b="1" kern="1200" noProof="0" dirty="0" err="1" smtClean="0"/>
            <a:t>policies</a:t>
          </a:r>
          <a:endParaRPr lang="fr-FR" sz="1400" b="1" kern="1200" noProof="0" dirty="0" smtClean="0"/>
        </a:p>
      </dsp:txBody>
      <dsp:txXfrm>
        <a:off x="5579902" y="3151395"/>
        <a:ext cx="1238922" cy="1335063"/>
      </dsp:txXfrm>
    </dsp:sp>
    <dsp:sp modelId="{9BCADEF7-3B84-4156-94C0-B789858D8802}">
      <dsp:nvSpPr>
        <dsp:cNvPr id="0" name=""/>
        <dsp:cNvSpPr/>
      </dsp:nvSpPr>
      <dsp:spPr>
        <a:xfrm>
          <a:off x="6912642" y="3112850"/>
          <a:ext cx="1316012" cy="1412153"/>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eaLnBrk="1" latinLnBrk="0">
            <a:lnSpc>
              <a:spcPct val="90000"/>
            </a:lnSpc>
            <a:spcBef>
              <a:spcPct val="0"/>
            </a:spcBef>
            <a:spcAft>
              <a:spcPct val="35000"/>
            </a:spcAft>
          </a:pPr>
          <a:r>
            <a:rPr lang="fr-FR" sz="1400" b="1" kern="1200" noProof="0" dirty="0" smtClean="0"/>
            <a:t>Passive labour </a:t>
          </a:r>
          <a:r>
            <a:rPr lang="fr-FR" sz="1400" b="1" kern="1200" noProof="0" dirty="0" err="1" smtClean="0"/>
            <a:t>market</a:t>
          </a:r>
          <a:r>
            <a:rPr lang="fr-FR" sz="1400" b="1" kern="1200" noProof="0" dirty="0" smtClean="0"/>
            <a:t> </a:t>
          </a:r>
          <a:r>
            <a:rPr lang="fr-FR" sz="1400" b="1" kern="1200" noProof="0" dirty="0" err="1" smtClean="0"/>
            <a:t>policies</a:t>
          </a:r>
          <a:endParaRPr lang="fr-FR" sz="1400" b="1" kern="1200" noProof="0" dirty="0" smtClean="0"/>
        </a:p>
      </dsp:txBody>
      <dsp:txXfrm>
        <a:off x="6951187" y="3151395"/>
        <a:ext cx="1238922" cy="133506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eaLnBrk="1" hangingPunct="1">
              <a:defRPr sz="1200"/>
            </a:lvl1pPr>
          </a:lstStyle>
          <a:p>
            <a:pPr>
              <a:defRPr/>
            </a:pPr>
            <a:fld id="{4EA1E398-4A47-462A-8006-4991331459F7}" type="datetimeFigureOut">
              <a:rPr lang="en-GB"/>
              <a:pPr>
                <a:defRPr/>
              </a:pPr>
              <a:t>08/11/2017</a:t>
            </a:fld>
            <a:endParaRPr lang="en-GB"/>
          </a:p>
        </p:txBody>
      </p:sp>
      <p:sp>
        <p:nvSpPr>
          <p:cNvPr id="4" name="Footer Placeholder 3"/>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5" name="Slide Number Placeholder 4"/>
          <p:cNvSpPr>
            <a:spLocks noGrp="1"/>
          </p:cNvSpPr>
          <p:nvPr>
            <p:ph type="sldNum" sz="quarter" idx="3"/>
          </p:nvPr>
        </p:nvSpPr>
        <p:spPr>
          <a:xfrm>
            <a:off x="3849688" y="9428163"/>
            <a:ext cx="2946400" cy="498475"/>
          </a:xfrm>
          <a:prstGeom prst="rect">
            <a:avLst/>
          </a:prstGeom>
        </p:spPr>
        <p:txBody>
          <a:bodyPr vert="horz" lIns="91440" tIns="45720" rIns="91440" bIns="45720" rtlCol="0" anchor="b"/>
          <a:lstStyle>
            <a:lvl1pPr algn="r" eaLnBrk="1" hangingPunct="1">
              <a:defRPr sz="1200"/>
            </a:lvl1pPr>
          </a:lstStyle>
          <a:p>
            <a:pPr>
              <a:defRPr/>
            </a:pPr>
            <a:fld id="{A4CA26D8-4E55-4DFF-8FD9-C848055FAE99}" type="slidenum">
              <a:rPr lang="en-GB"/>
              <a:pPr>
                <a:defRPr/>
              </a:pPr>
              <a:t>‹#›</a:t>
            </a:fld>
            <a:endParaRPr lang="en-GB"/>
          </a:p>
        </p:txBody>
      </p:sp>
    </p:spTree>
    <p:extLst>
      <p:ext uri="{BB962C8B-B14F-4D97-AF65-F5344CB8AC3E}">
        <p14:creationId xmlns:p14="http://schemas.microsoft.com/office/powerpoint/2010/main" val="3710975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379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51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7"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3798"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3799"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1D30A63-6FD8-48FA-8522-24E41177FDEA}" type="slidenum">
              <a:rPr lang="en-GB"/>
              <a:pPr>
                <a:defRPr/>
              </a:pPr>
              <a:t>‹#›</a:t>
            </a:fld>
            <a:endParaRPr lang="en-GB"/>
          </a:p>
        </p:txBody>
      </p:sp>
    </p:spTree>
    <p:extLst>
      <p:ext uri="{BB962C8B-B14F-4D97-AF65-F5344CB8AC3E}">
        <p14:creationId xmlns:p14="http://schemas.microsoft.com/office/powerpoint/2010/main" val="12205520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970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defRPr/>
            </a:pPr>
            <a:fld id="{D15C951E-467E-40C9-9BAD-DFD209EBC86D}" type="slidenum">
              <a:rPr lang="en-GB" altLang="en-US" smtClean="0"/>
              <a:pPr eaLnBrk="1" hangingPunct="1">
                <a:spcBef>
                  <a:spcPct val="0"/>
                </a:spcBef>
                <a:defRPr/>
              </a:pPr>
              <a:t>13</a:t>
            </a:fld>
            <a:endParaRPr lang="en-GB" altLang="en-US" smtClean="0"/>
          </a:p>
        </p:txBody>
      </p:sp>
    </p:spTree>
    <p:extLst>
      <p:ext uri="{BB962C8B-B14F-4D97-AF65-F5344CB8AC3E}">
        <p14:creationId xmlns:p14="http://schemas.microsoft.com/office/powerpoint/2010/main" val="484238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2970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defRPr/>
            </a:pPr>
            <a:fld id="{D15C951E-467E-40C9-9BAD-DFD209EBC86D}" type="slidenum">
              <a:rPr lang="en-GB" altLang="en-US" smtClean="0"/>
              <a:pPr eaLnBrk="1" hangingPunct="1">
                <a:spcBef>
                  <a:spcPct val="0"/>
                </a:spcBef>
                <a:defRPr/>
              </a:pPr>
              <a:t>15</a:t>
            </a:fld>
            <a:endParaRPr lang="en-GB" altLang="en-US" smtClean="0"/>
          </a:p>
        </p:txBody>
      </p:sp>
    </p:spTree>
    <p:extLst>
      <p:ext uri="{BB962C8B-B14F-4D97-AF65-F5344CB8AC3E}">
        <p14:creationId xmlns:p14="http://schemas.microsoft.com/office/powerpoint/2010/main" val="1870080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970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defRPr/>
            </a:pPr>
            <a:fld id="{D15C951E-467E-40C9-9BAD-DFD209EBC86D}" type="slidenum">
              <a:rPr lang="en-GB" altLang="en-US" smtClean="0"/>
              <a:pPr eaLnBrk="1" hangingPunct="1">
                <a:spcBef>
                  <a:spcPct val="0"/>
                </a:spcBef>
                <a:defRPr/>
              </a:pPr>
              <a:t>17</a:t>
            </a:fld>
            <a:endParaRPr lang="en-GB" altLang="en-US" smtClean="0"/>
          </a:p>
        </p:txBody>
      </p:sp>
    </p:spTree>
    <p:extLst>
      <p:ext uri="{BB962C8B-B14F-4D97-AF65-F5344CB8AC3E}">
        <p14:creationId xmlns:p14="http://schemas.microsoft.com/office/powerpoint/2010/main" val="2392216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Labour</a:t>
            </a:r>
            <a:r>
              <a:rPr lang="en-US" dirty="0" smtClean="0"/>
              <a:t> Slack= headline unemployment + involuntary part-time employment</a:t>
            </a:r>
          </a:p>
          <a:p>
            <a:endParaRPr lang="en-US" dirty="0" smtClean="0"/>
          </a:p>
          <a:p>
            <a:r>
              <a:rPr lang="en-US" dirty="0" smtClean="0"/>
              <a:t>Inflation will remain low unless wage growth</a:t>
            </a:r>
            <a:r>
              <a:rPr lang="en-US" baseline="0" dirty="0" smtClean="0"/>
              <a:t> accelerates beyond productivity growth in a sustained manner</a:t>
            </a:r>
          </a:p>
          <a:p>
            <a:endParaRPr lang="en-US" baseline="0" dirty="0" smtClean="0"/>
          </a:p>
          <a:p>
            <a:r>
              <a:rPr lang="en-US" baseline="0" dirty="0" smtClean="0"/>
              <a:t>Decision to exit accommodative monetary policy requires assessment of slack (beyond headline unemployment rates)</a:t>
            </a:r>
            <a:endParaRPr lang="en-GB" dirty="0"/>
          </a:p>
        </p:txBody>
      </p:sp>
      <p:sp>
        <p:nvSpPr>
          <p:cNvPr id="4" name="Slide Number Placeholder 3"/>
          <p:cNvSpPr>
            <a:spLocks noGrp="1"/>
          </p:cNvSpPr>
          <p:nvPr>
            <p:ph type="sldNum" sz="quarter" idx="10"/>
          </p:nvPr>
        </p:nvSpPr>
        <p:spPr/>
        <p:txBody>
          <a:bodyPr/>
          <a:lstStyle/>
          <a:p>
            <a:pPr>
              <a:defRPr/>
            </a:pPr>
            <a:fld id="{91D30A63-6FD8-48FA-8522-24E41177FDEA}" type="slidenum">
              <a:rPr lang="en-GB" smtClean="0"/>
              <a:pPr>
                <a:defRPr/>
              </a:pPr>
              <a:t>18</a:t>
            </a:fld>
            <a:endParaRPr lang="en-GB"/>
          </a:p>
        </p:txBody>
      </p:sp>
    </p:spTree>
    <p:extLst>
      <p:ext uri="{BB962C8B-B14F-4D97-AF65-F5344CB8AC3E}">
        <p14:creationId xmlns:p14="http://schemas.microsoft.com/office/powerpoint/2010/main" val="765909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FD9CE31-FFB3-44F6-8C73-D77527B50EFD}" type="slidenum">
              <a:rPr lang="en-US" smtClean="0"/>
              <a:pPr/>
              <a:t>20</a:t>
            </a:fld>
            <a:endParaRPr lang="en-US"/>
          </a:p>
        </p:txBody>
      </p:sp>
    </p:spTree>
    <p:extLst>
      <p:ext uri="{BB962C8B-B14F-4D97-AF65-F5344CB8AC3E}">
        <p14:creationId xmlns:p14="http://schemas.microsoft.com/office/powerpoint/2010/main" val="164198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8"/>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Slide Number Placeholder 5"/>
          <p:cNvSpPr>
            <a:spLocks noGrp="1"/>
          </p:cNvSpPr>
          <p:nvPr>
            <p:ph type="sldNum" sz="quarter" idx="10"/>
          </p:nvPr>
        </p:nvSpPr>
        <p:spPr/>
        <p:txBody>
          <a:bodyPr/>
          <a:lstStyle>
            <a:lvl1pPr>
              <a:defRPr/>
            </a:lvl1pPr>
          </a:lstStyle>
          <a:p>
            <a:pPr>
              <a:defRPr/>
            </a:pPr>
            <a:fld id="{2EEEC4F1-73B2-42EA-BB20-26BEFA77B86F}" type="slidenum">
              <a:rPr lang="en-GB"/>
              <a:pPr>
                <a:defRPr/>
              </a:pPr>
              <a:t>‹#›</a:t>
            </a:fld>
            <a:endParaRPr lang="en-GB"/>
          </a:p>
        </p:txBody>
      </p:sp>
    </p:spTree>
    <p:extLst>
      <p:ext uri="{BB962C8B-B14F-4D97-AF65-F5344CB8AC3E}">
        <p14:creationId xmlns:p14="http://schemas.microsoft.com/office/powerpoint/2010/main" val="4028629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chemeClr val="tx2">
              <a:lumMod val="40000"/>
              <a:lumOff val="60000"/>
            </a:schemeClr>
          </a:solidFill>
        </p:spPr>
        <p:txBody>
          <a:bodyPr/>
          <a:lstStyle>
            <a:lvl1pPr>
              <a:defRPr b="1">
                <a:solidFill>
                  <a:schemeClr val="bg1"/>
                </a:solidFill>
              </a:defRPr>
            </a:lvl1pPr>
          </a:lstStyle>
          <a:p>
            <a:endParaRPr lang="en-GB" dirty="0"/>
          </a:p>
        </p:txBody>
      </p:sp>
      <p:sp>
        <p:nvSpPr>
          <p:cNvPr id="3" name="Content Placeholder 2"/>
          <p:cNvSpPr>
            <a:spLocks noGrp="1"/>
          </p:cNvSpPr>
          <p:nvPr>
            <p:ph idx="1"/>
          </p:nvPr>
        </p:nvSpPr>
        <p:spPr>
          <a:xfrm>
            <a:off x="457200" y="1687246"/>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F335CECA-9BA5-4004-A91E-9AB51D9D27E3}" type="slidenum">
              <a:rPr lang="en-GB"/>
              <a:pPr>
                <a:defRPr/>
              </a:pPr>
              <a:t>‹#›</a:t>
            </a:fld>
            <a:endParaRPr lang="en-GB"/>
          </a:p>
        </p:txBody>
      </p:sp>
    </p:spTree>
    <p:extLst>
      <p:ext uri="{BB962C8B-B14F-4D97-AF65-F5344CB8AC3E}">
        <p14:creationId xmlns:p14="http://schemas.microsoft.com/office/powerpoint/2010/main" val="399459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chemeClr val="tx2">
              <a:lumMod val="40000"/>
              <a:lumOff val="60000"/>
            </a:schemeClr>
          </a:solidFill>
        </p:spPr>
        <p:txBody>
          <a:bodyPr/>
          <a:lstStyle>
            <a:lvl1pPr>
              <a:defRPr b="1">
                <a:solidFill>
                  <a:schemeClr val="bg1"/>
                </a:solidFill>
              </a:defRPr>
            </a:lvl1pPr>
          </a:lstStyle>
          <a:p>
            <a:endParaRPr lang="en-GB" dirty="0"/>
          </a:p>
        </p:txBody>
      </p:sp>
      <p:sp>
        <p:nvSpPr>
          <p:cNvPr id="3" name="Content Placeholder 2"/>
          <p:cNvSpPr>
            <a:spLocks noGrp="1"/>
          </p:cNvSpPr>
          <p:nvPr>
            <p:ph idx="1"/>
          </p:nvPr>
        </p:nvSpPr>
        <p:spPr>
          <a:xfrm>
            <a:off x="457200" y="1687246"/>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F335CECA-9BA5-4004-A91E-9AB51D9D27E3}" type="slidenum">
              <a:rPr lang="en-GB"/>
              <a:pPr>
                <a:defRPr/>
              </a:pPr>
              <a:t>‹#›</a:t>
            </a:fld>
            <a:endParaRPr lang="en-GB"/>
          </a:p>
        </p:txBody>
      </p:sp>
    </p:spTree>
    <p:extLst>
      <p:ext uri="{BB962C8B-B14F-4D97-AF65-F5344CB8AC3E}">
        <p14:creationId xmlns:p14="http://schemas.microsoft.com/office/powerpoint/2010/main" val="1254495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chemeClr val="tx2">
              <a:lumMod val="40000"/>
              <a:lumOff val="60000"/>
            </a:schemeClr>
          </a:solidFill>
        </p:spPr>
        <p:txBody>
          <a:bodyPr/>
          <a:lstStyle>
            <a:lvl1pPr>
              <a:defRPr b="1">
                <a:solidFill>
                  <a:schemeClr val="bg1"/>
                </a:solidFill>
              </a:defRPr>
            </a:lvl1pPr>
          </a:lstStyle>
          <a:p>
            <a:endParaRPr lang="en-GB" dirty="0"/>
          </a:p>
        </p:txBody>
      </p:sp>
      <p:sp>
        <p:nvSpPr>
          <p:cNvPr id="3" name="Content Placeholder 2"/>
          <p:cNvSpPr>
            <a:spLocks noGrp="1"/>
          </p:cNvSpPr>
          <p:nvPr>
            <p:ph idx="1"/>
          </p:nvPr>
        </p:nvSpPr>
        <p:spPr>
          <a:xfrm>
            <a:off x="457200" y="1687246"/>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F335CECA-9BA5-4004-A91E-9AB51D9D27E3}" type="slidenum">
              <a:rPr lang="en-GB"/>
              <a:pPr>
                <a:defRPr/>
              </a:pPr>
              <a:t>‹#›</a:t>
            </a:fld>
            <a:endParaRPr lang="en-GB"/>
          </a:p>
        </p:txBody>
      </p:sp>
    </p:spTree>
    <p:extLst>
      <p:ext uri="{BB962C8B-B14F-4D97-AF65-F5344CB8AC3E}">
        <p14:creationId xmlns:p14="http://schemas.microsoft.com/office/powerpoint/2010/main" val="542515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chemeClr val="tx2">
              <a:lumMod val="40000"/>
              <a:lumOff val="60000"/>
            </a:schemeClr>
          </a:solidFill>
        </p:spPr>
        <p:txBody>
          <a:bodyPr/>
          <a:lstStyle>
            <a:lvl1pPr>
              <a:defRPr b="1">
                <a:solidFill>
                  <a:schemeClr val="bg1"/>
                </a:solidFill>
              </a:defRPr>
            </a:lvl1pPr>
          </a:lstStyle>
          <a:p>
            <a:endParaRPr lang="en-GB" dirty="0"/>
          </a:p>
        </p:txBody>
      </p:sp>
      <p:sp>
        <p:nvSpPr>
          <p:cNvPr id="3" name="Content Placeholder 2"/>
          <p:cNvSpPr>
            <a:spLocks noGrp="1"/>
          </p:cNvSpPr>
          <p:nvPr>
            <p:ph idx="1"/>
          </p:nvPr>
        </p:nvSpPr>
        <p:spPr>
          <a:xfrm>
            <a:off x="457200" y="1687246"/>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F335CECA-9BA5-4004-A91E-9AB51D9D27E3}" type="slidenum">
              <a:rPr lang="en-GB"/>
              <a:pPr>
                <a:defRPr/>
              </a:pPr>
              <a:t>‹#›</a:t>
            </a:fld>
            <a:endParaRPr lang="en-GB"/>
          </a:p>
        </p:txBody>
      </p:sp>
    </p:spTree>
    <p:extLst>
      <p:ext uri="{BB962C8B-B14F-4D97-AF65-F5344CB8AC3E}">
        <p14:creationId xmlns:p14="http://schemas.microsoft.com/office/powerpoint/2010/main" val="222393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chemeClr val="accent1">
              <a:lumMod val="60000"/>
              <a:lumOff val="40000"/>
            </a:schemeClr>
          </a:solidFill>
        </p:spPr>
        <p:txBody>
          <a:bodyPr/>
          <a:lstStyle>
            <a:lvl1pPr>
              <a:defRPr sz="4000" b="1">
                <a:solidFill>
                  <a:schemeClr val="bg1"/>
                </a:solidFill>
              </a:defRPr>
            </a:lvl1pPr>
          </a:lstStyle>
          <a:p>
            <a:endParaRPr lang="en-GB" dirty="0"/>
          </a:p>
        </p:txBody>
      </p:sp>
      <p:sp>
        <p:nvSpPr>
          <p:cNvPr id="3" name="Content Placeholder 2"/>
          <p:cNvSpPr>
            <a:spLocks noGrp="1"/>
          </p:cNvSpPr>
          <p:nvPr>
            <p:ph idx="1"/>
          </p:nvPr>
        </p:nvSpPr>
        <p:spPr>
          <a:xfrm>
            <a:off x="457200" y="1687246"/>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F335CECA-9BA5-4004-A91E-9AB51D9D27E3}" type="slidenum">
              <a:rPr lang="en-GB"/>
              <a:pPr>
                <a:defRPr/>
              </a:pPr>
              <a:t>‹#›</a:t>
            </a:fld>
            <a:endParaRPr lang="en-GB"/>
          </a:p>
        </p:txBody>
      </p:sp>
    </p:spTree>
    <p:extLst>
      <p:ext uri="{BB962C8B-B14F-4D97-AF65-F5344CB8AC3E}">
        <p14:creationId xmlns:p14="http://schemas.microsoft.com/office/powerpoint/2010/main" val="3438535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endParaRPr lang="en-GB" dirty="0"/>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32"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2"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5"/>
          <p:cNvSpPr>
            <a:spLocks noGrp="1"/>
          </p:cNvSpPr>
          <p:nvPr>
            <p:ph type="sldNum" sz="quarter" idx="10"/>
          </p:nvPr>
        </p:nvSpPr>
        <p:spPr>
          <a:xfrm>
            <a:off x="7010400" y="6492875"/>
            <a:ext cx="2133600" cy="365125"/>
          </a:xfrm>
        </p:spPr>
        <p:txBody>
          <a:bodyPr/>
          <a:lstStyle>
            <a:lvl1pPr>
              <a:defRPr/>
            </a:lvl1pPr>
          </a:lstStyle>
          <a:p>
            <a:pPr>
              <a:defRPr/>
            </a:pPr>
            <a:fld id="{7898F5C1-466C-4849-8822-18486826098C}" type="slidenum">
              <a:rPr lang="en-GB"/>
              <a:pPr>
                <a:defRPr/>
              </a:pPr>
              <a:t>‹#›</a:t>
            </a:fld>
            <a:endParaRPr lang="en-GB"/>
          </a:p>
        </p:txBody>
      </p:sp>
    </p:spTree>
    <p:extLst>
      <p:ext uri="{BB962C8B-B14F-4D97-AF65-F5344CB8AC3E}">
        <p14:creationId xmlns:p14="http://schemas.microsoft.com/office/powerpoint/2010/main" val="470151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Slide Number Placeholder 5"/>
          <p:cNvSpPr>
            <a:spLocks noGrp="1"/>
          </p:cNvSpPr>
          <p:nvPr>
            <p:ph type="sldNum" sz="quarter" idx="10"/>
          </p:nvPr>
        </p:nvSpPr>
        <p:spPr>
          <a:xfrm>
            <a:off x="7010400" y="6492875"/>
            <a:ext cx="2133600" cy="365125"/>
          </a:xfrm>
        </p:spPr>
        <p:txBody>
          <a:bodyPr/>
          <a:lstStyle>
            <a:lvl1pPr>
              <a:defRPr/>
            </a:lvl1pPr>
          </a:lstStyle>
          <a:p>
            <a:pPr>
              <a:defRPr/>
            </a:pPr>
            <a:fld id="{1425DC46-8D76-46A6-909F-893E309D281E}" type="slidenum">
              <a:rPr lang="en-GB"/>
              <a:pPr>
                <a:defRPr/>
              </a:pPr>
              <a:t>‹#›</a:t>
            </a:fld>
            <a:endParaRPr lang="en-GB"/>
          </a:p>
        </p:txBody>
      </p:sp>
    </p:spTree>
    <p:extLst>
      <p:ext uri="{BB962C8B-B14F-4D97-AF65-F5344CB8AC3E}">
        <p14:creationId xmlns:p14="http://schemas.microsoft.com/office/powerpoint/2010/main" val="365613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68"/>
            <a:ext cx="9144000" cy="1524000"/>
          </a:xfrm>
        </p:spPr>
        <p:txBody>
          <a:bodyPr/>
          <a:lstStyle/>
          <a:p>
            <a:endParaRPr lang="en-GB" dirty="0"/>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A4D13CF-B45F-4292-93F4-310E9957462B}" type="slidenum">
              <a:rPr lang="en-GB"/>
              <a:pPr>
                <a:defRPr/>
              </a:pPr>
              <a:t>‹#›</a:t>
            </a:fld>
            <a:endParaRPr lang="en-GB"/>
          </a:p>
        </p:txBody>
      </p:sp>
    </p:spTree>
    <p:extLst>
      <p:ext uri="{BB962C8B-B14F-4D97-AF65-F5344CB8AC3E}">
        <p14:creationId xmlns:p14="http://schemas.microsoft.com/office/powerpoint/2010/main" val="831402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F997321-55B7-4854-8A3E-B9574DAE350C}" type="slidenum">
              <a:rPr lang="en-GB"/>
              <a:pPr>
                <a:defRPr/>
              </a:pPr>
              <a:t>‹#›</a:t>
            </a:fld>
            <a:endParaRPr lang="en-GB"/>
          </a:p>
        </p:txBody>
      </p:sp>
      <p:sp>
        <p:nvSpPr>
          <p:cNvPr id="7" name="Title 1"/>
          <p:cNvSpPr txBox="1">
            <a:spLocks/>
          </p:cNvSpPr>
          <p:nvPr userDrawn="1"/>
        </p:nvSpPr>
        <p:spPr bwMode="auto">
          <a:xfrm>
            <a:off x="0" y="0"/>
            <a:ext cx="9144000" cy="1524000"/>
          </a:xfrm>
          <a:prstGeom prst="rect">
            <a:avLst/>
          </a:prstGeom>
          <a:solidFill>
            <a:schemeClr val="tx2">
              <a:lumMod val="40000"/>
              <a:lumOff val="60000"/>
            </a:schemeClr>
          </a:solidFill>
          <a:ln>
            <a:noFill/>
          </a:ln>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kern="1200">
                <a:solidFill>
                  <a:schemeClr val="bg1"/>
                </a:solidFill>
                <a:latin typeface="Palatino Linotype" panose="02040502050505030304" pitchFamily="18" charset="0"/>
                <a:ea typeface="+mj-ea"/>
                <a:cs typeface="+mj-cs"/>
              </a:defRPr>
            </a:lvl1pPr>
            <a:lvl2pPr algn="ctr" rtl="0" eaLnBrk="1" fontAlgn="base" hangingPunct="1">
              <a:spcBef>
                <a:spcPct val="0"/>
              </a:spcBef>
              <a:spcAft>
                <a:spcPct val="0"/>
              </a:spcAft>
              <a:defRPr sz="4400">
                <a:solidFill>
                  <a:schemeClr val="tx1"/>
                </a:solidFill>
                <a:latin typeface="Palatino Linotype" pitchFamily="18" charset="0"/>
              </a:defRPr>
            </a:lvl2pPr>
            <a:lvl3pPr algn="ctr" rtl="0" eaLnBrk="1" fontAlgn="base" hangingPunct="1">
              <a:spcBef>
                <a:spcPct val="0"/>
              </a:spcBef>
              <a:spcAft>
                <a:spcPct val="0"/>
              </a:spcAft>
              <a:defRPr sz="4400">
                <a:solidFill>
                  <a:schemeClr val="tx1"/>
                </a:solidFill>
                <a:latin typeface="Palatino Linotype" pitchFamily="18" charset="0"/>
              </a:defRPr>
            </a:lvl3pPr>
            <a:lvl4pPr algn="ctr" rtl="0" eaLnBrk="1" fontAlgn="base" hangingPunct="1">
              <a:spcBef>
                <a:spcPct val="0"/>
              </a:spcBef>
              <a:spcAft>
                <a:spcPct val="0"/>
              </a:spcAft>
              <a:defRPr sz="4400">
                <a:solidFill>
                  <a:schemeClr val="tx1"/>
                </a:solidFill>
                <a:latin typeface="Palatino Linotype" pitchFamily="18" charset="0"/>
              </a:defRPr>
            </a:lvl4pPr>
            <a:lvl5pPr algn="ctr" rtl="0" eaLnBrk="1" fontAlgn="base" hangingPunct="1">
              <a:spcBef>
                <a:spcPct val="0"/>
              </a:spcBef>
              <a:spcAft>
                <a:spcPct val="0"/>
              </a:spcAft>
              <a:defRPr sz="4400">
                <a:solidFill>
                  <a:schemeClr val="tx1"/>
                </a:solidFill>
                <a:latin typeface="Palatino Linotype" pitchFamily="18" charset="0"/>
              </a:defRPr>
            </a:lvl5pPr>
            <a:lvl6pPr marL="457200" algn="ctr" rtl="0" eaLnBrk="1" fontAlgn="base" hangingPunct="1">
              <a:spcBef>
                <a:spcPct val="0"/>
              </a:spcBef>
              <a:spcAft>
                <a:spcPct val="0"/>
              </a:spcAft>
              <a:defRPr sz="4400">
                <a:solidFill>
                  <a:schemeClr val="tx1"/>
                </a:solidFill>
                <a:latin typeface="Palatino Linotype" pitchFamily="18" charset="0"/>
              </a:defRPr>
            </a:lvl6pPr>
            <a:lvl7pPr marL="914400" algn="ctr" rtl="0" eaLnBrk="1" fontAlgn="base" hangingPunct="1">
              <a:spcBef>
                <a:spcPct val="0"/>
              </a:spcBef>
              <a:spcAft>
                <a:spcPct val="0"/>
              </a:spcAft>
              <a:defRPr sz="4400">
                <a:solidFill>
                  <a:schemeClr val="tx1"/>
                </a:solidFill>
                <a:latin typeface="Palatino Linotype" pitchFamily="18" charset="0"/>
              </a:defRPr>
            </a:lvl7pPr>
            <a:lvl8pPr marL="1371600" algn="ctr" rtl="0" eaLnBrk="1" fontAlgn="base" hangingPunct="1">
              <a:spcBef>
                <a:spcPct val="0"/>
              </a:spcBef>
              <a:spcAft>
                <a:spcPct val="0"/>
              </a:spcAft>
              <a:defRPr sz="4400">
                <a:solidFill>
                  <a:schemeClr val="tx1"/>
                </a:solidFill>
                <a:latin typeface="Palatino Linotype" pitchFamily="18" charset="0"/>
              </a:defRPr>
            </a:lvl8pPr>
            <a:lvl9pPr marL="1828800" algn="ctr" rtl="0" eaLnBrk="1" fontAlgn="base" hangingPunct="1">
              <a:spcBef>
                <a:spcPct val="0"/>
              </a:spcBef>
              <a:spcAft>
                <a:spcPct val="0"/>
              </a:spcAft>
              <a:defRPr sz="4400">
                <a:solidFill>
                  <a:schemeClr val="tx1"/>
                </a:solidFill>
                <a:latin typeface="Palatino Linotype" pitchFamily="18" charset="0"/>
              </a:defRPr>
            </a:lvl9pPr>
          </a:lstStyle>
          <a:p>
            <a:endParaRPr lang="en-GB" dirty="0"/>
          </a:p>
        </p:txBody>
      </p:sp>
    </p:spTree>
    <p:extLst>
      <p:ext uri="{BB962C8B-B14F-4D97-AF65-F5344CB8AC3E}">
        <p14:creationId xmlns:p14="http://schemas.microsoft.com/office/powerpoint/2010/main" val="2598504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4278C188-609E-4DCC-848C-C87B45B7089E}" type="datetimeFigureOut">
              <a:rPr lang="en-GB"/>
              <a:pPr>
                <a:defRPr/>
              </a:pPr>
              <a:t>08/11/2017</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85E0986-77B2-4F58-B121-1DBAE74A09A9}" type="slidenum">
              <a:rPr lang="en-GB"/>
              <a:pPr>
                <a:defRPr/>
              </a:pPr>
              <a:t>‹#›</a:t>
            </a:fld>
            <a:endParaRPr lang="en-GB"/>
          </a:p>
        </p:txBody>
      </p:sp>
      <p:sp>
        <p:nvSpPr>
          <p:cNvPr id="7" name="AutoShape 7" descr="data:image/jpeg;base64,/9j/4AAQSkZJRgABAQAAAQABAAD/2wCEAAkGBxQTEhUUExQWFhUXGB0XGBgYGSAdHxoYGBgYGBgXIR4fHiggGBolHRoXIzEhJyorLi4uGCAzODMsNygtLisBCgoKDg0OGhAQGiwkHCQsLCwsLCwsLCwsLCwsLCwsLCwsLCwsLCwsLCwsLCwsLCwsLCwsLCwsLCwsLCwsLCwsLP/AABEIALcBEwMBIgACEQEDEQH/xAAaAAACAwEBAAAAAAAAAAAAAAADBAABAgUG/8QARxAAAQIEBAMFBAcGBQMDBQAAAQIRAAMhMRJBUWEEcYETIjKRoQVCscEUI1JictHwM0OCkqLhFVNjwvFzk7KD0+MkNFTD0v/EABgBAQEBAQEAAAAAAAAAAAAAAAABAgUE/8QAGxEBAQEBAAMBAAAAAAAAAAAAAAERIQISMUH/2gAMAwEAAhEDEQA/APLpkg+El7OxFbNiJZFchWnk3L4JSRMxXKfE+LMOAp6/G+ogyeHQ79pMAt4XDbGkG4aQkBTTO6Xd0MxcOaq2AbSOzJ15K3OQXz0uAH2pApKKtXqkHlQgU6xsYT7xf/pCo5AvVvhG5ctBD9oHexllzuBi+EWjMxLAu4FvAA75P7vSMmWSHY1Hiwp6jEH89hBpklmKFSi/+mp/iYBKViJcoSBUKKFJxDwlQOJLta0BQljNn3STkNPiTDksAy1MwoRR2sNbQNEpBcCcgDZKgD5EVhmRIBSWny1jRiD1B21hsHO4wfWEVOwNbaN3vVnMUJSs8Z/CA/UF1NW5BHKOhP4YF3noc6IKgW8w+3pAk+yU+8uWWpWV8k1POM1SnZKH2v5JZ50qRvQecQ8OakGhuDJID1qwIOz16NDsz2OGoZABANUKBLbti/WTRSuARTFMkBVh31A+bOwaztAc1UhrOPvGWHAOaSWZN6HF1hzhEulTM9mSXr3dap5fnBxw8s3nILZdqXBtYpxA7GDokykApM2WFXGNbEWNQUgtQ+cWXBzp8olZLtWorrVm3i5EljbrjF894bPClRJE2QXq2Oh5OPzvFjgFpqPo5FgTMAfbwxdiYwuWWur+Yc7tAgksfF/MPUm3ODjhZmKqZT0f63yFEho0nhliv1WZB7QK+Ii6Y5s9J6brbpWxtX4QXh5RVLmMQ4zKgssBtDB9nrUMQEpQtSakWycDJjv6xvhZU1OJkSyrCP3gVTIEADcPE9jHHmEqXQDHnhUFE0DsCmmfUXDvAgnxEEGrMXLbWUeh+UdOfwUwn/7crb/UCgK1ADnCdFCt71gv0KcRWRMIFKzkkscnoRlQFtoxVcqWhPuqSDoki2ngBrqaa6RrsyKJd8gFCurgYf1rDmBSiQqWsMoBQVMBq1GxOH2NfMQc8EoBsCtQy5YPMYSkdWz5QHMDqYprr3kKGtHSXoLBj5vD4kAy0KqCCRSlC9GFGoKVFIkzhFf5K6s5xorU1LLDndsoakSDhYJUC7gPi1Bq7Z/2jXilctQmVcKarFsOpBBQtStCAwtzjEyctLF1HQOserhSDuQRDcz2aRVMvARfBLHqXxDpGU8Cv3UByPeRd6scKPWvWIpZPGKzOeoNbaX69YPJmqJqettc6iJJ4Oak2r911VHuuan+0HlcKpvCoZeA/KLNQNU9T3V5iwHl+rQvxLy5i1pWgrZGILAD+JnLMHGbZQ8eDc+E/wAihXW0L+0ODPaLW3dUlDHN0lQNGcEPoeUWhVPtE1ZKFA5jCpq1dQQ3Rns9IzM44qsUiuaUsBpSU45VG8Tszc3/ABvzthH9IvAgVBu8ochQuc6FWHbm+UZ6oyOPKQykJJGYcPofDpEgHZ6HDsJRb/ziQ9vIyDJlp1Y3IcfKv8xjQS5YGuRD/ChTTMQ4OHBDo4pSyLhEpKwP5YtXs6rHiBsOyABe1cQB8+cXUJCUSKB7vd9wAQAc6Ev87Et2DJv7wJIGlHYfp4MJQVeY5Bw0kuXFqhbENpBRLQ7FYezmQoF2qHx4iWf1gHZI7gFHAL5faq2QhLi56i2IlOjlRD5hwk2Gdg8MImAJYT0AD/TIbJqrp/eAibLDhM+WkktRBQT/AFpJhaQskhi6QWzKgpt0uQytnFub6dy+LFS2AqbfGA5BMHVICS/aoSTn2ZD7jvuI1KTiLCegm/hL7uKsbisZxSxwpNUBzQgMgscgzYrCg3vBJZTdxoHKWpmBhdf8X9oYRIdPjToyQp3tVgWLxuWlrTBuWL3zNPNoYGpU5WBLCthpUJ1Zh+mMI9qo+JPVsXhrdgxpoIdStkkdrJ0LhSsrFjQxzeK4eaC4Xw6kv7zg1y76SOjesW0WpS1VUFqS2aylsgxSC9NX0JMZ74DpUps0hSifxXYvqwY5MY0OA4mjpkYvxuTTVQUoDyEBn8LxRqZXDncrI5gHusDQtZ6xlWpU1QoT3QXOJWKupZJUgkcrWzh2RxCgSHURYMlr6ioVlVgHflHKEri85MlTf67iuZSQQBTICG+F4XiXY/RkKFcPaUINyUub6gAxdTDPHyqHDiBJSThoaFVasKMKFqRzFcNjU6ZZVqVrmJxZOoJThA3BaOzPkzJgKFfRqCwnuxFagohf/BsYYCSTstILlswl0qpl5Qt0cxUvCStaUppcKxBw3dcIUslmqTXyg0qdVRKwGFCEGhuCdXzd3pSGV+xJ4JZEo1fHjCJnLGEBsw7F33jMz2dxKRiMtBINlz0qB3JCQ2TUcamJFLIlrWnGiaS2aZaUuQ7nEpmIsz9BBeB4M3JmXBZTOVZqPdxEg6uLXgivZs0rK1SuHKjQjtBp4XdyOYMH4LhJ4TgwySkXAWnujnhrnUjOLEY45LdoEvXDZ6kDkXIGcc/EB3XcHRgcWbkYQNKjLIx0OJ4dZUoICVJIH7wJbZ82bI+UJyOFnN4Es+fEJIc5CgfK7xq0iiMqprbExL5OGcmutoyJdSz7jGfm+VLQwn2ZNthSWqUlaGrsACnq8Zn8ItBSChBNglUwG5tbn5GIF1BqElOxqLVo7ZaP8m+BW6qqJcHJYFrh6DkDvGf8PmiyABtNAp/CQRRrmCcLw60qcJe48aCXLM7XI1/OLAEklKSC3iNC1MRDVy50oYH2pJurcpbpYuociTWGuK4VZZpbs5Ym+JWKhBdPryhI+zppA+pJIrUE3uDrnXIwpGlT1GuOxrQhVrMaOxt1jX05YB+sOhbMasSCDl3dcoDM4dd+wm8sCi38WNzWz6mzxkIUP3HEBwxIlu454Uk+b3qYyC/T5ua1MKhQWQ2TOe640UWtDHD8UqaFBazMDWCswaFxhboY54QsF+wm1fvdmsKGVSAkWbI6F4b4TiVDF3ZwVRsUtR51wBg2piywpiTxJCUuUvhF3JsIkLzOJD0Quw/dr0H+mYkb3xZ60uYbKJD5lIQScg5UC24PWsbCHzUA1yC4bUpOEvdwXI84DJSwbt5n8MkCvRnPTODo4NL96apQzBSPiVOBs/SMZWl8ajuajEDUKDlsg7vYirwlLRoFMKOnCQP41d4Vb7LekdOdJQt3WTsUJH+4H45QM8EmwmlmAcpdh9ms2qdjTSLepCPYEVAcVYpoBU++SORAsYq1S4DX7j6jcCHz7MLYhNCjn9SnFoz4q8rRlPBEEtMSXqfqag5P9YMLnb+2VKoSHOEB3d0mtrnCL7GG+BKncOQAbi550d/PXSMH2eon9rIIsAJSSoa0KvVzeGeH4NQLicgkPeSl63D9pk9rRZQseLllZkkJxpUosqj4jiBSTehNRy0MHSE1ZSRVh3WApV3uq9GO+znEpBJaYgEgAuh3oLEUHX4NAE8Ktn7Vxn9WujZOmoy39IlC6qUc2pSg/gBBb7pB2ikLGKhYm1AHBcUClOByDPraDKkEEBKxdwQZlC2ZJxChGYG0GVwirmew0IWa9Uk5tUnnDAkeGOQC9UAeFsz3N3uCKsYb9mgCYLuxbvAhnFHcqe1CfO8bm+z5amxTmIqCjtEsbMwDNsYr6Chh9eaKBGNCmBD2oCOXpWA5vtFQcYsPhAdgdXDEVqHfu2N6iF5UwkM6VVdkBybEnDLUABTxODekdmZwWKvaopT30PzLP5bwIcAoN9Yjk5LNo8vE43Jhe0JSiFUCnLuACFcmxA4jQ2PShgzKBAHZBY+yXYfeGJCgovZiTTlDkz2WSwVxDNZkBRrmMSC38IAFYH2CRQz5Zr7ycRfOqiWPJm3tALJmqU5RPSpYPfQhJKX1LqJQTzDtDMriVqSoKWSK93ES12uAb2qY0pCFEE8SlJSPE4SWADuCKi1eUMSOHSSoGamapj4lKBDjTBlSsJehfirkaGgAGLpUEdL5ZGF3Kq4gpjfxGxDOQQhqa21g/H46qR2ZF27RYAyP7plcjbWEJ44i/wBHlr3E8uNmw1ta8SqaVMoCS5BoSoOLkYQRXOwFucZTNJJOJaTauE9KM46i8A9mdvNSVCUlNWYzQC46A0JulrQYcNNBLyUE3pxAoMjUmnP/AJaCJqbA3oApChqWL4gebUOcH4wjDKsXUADmPeo1LJhUyJ/+SG0M9KhlXQG8Nplz2CTJFCFJPaoyY/aqfSsalQpMAzwtlU/BxhO7GMzSTcjzJZtcIwpLG7iGF+z5x/dEi9JiPLxWvV87Rg8BN/yVhrsuWQM3AKjh6NfOA561JyYitl4hzBIe+nq0Qp1cfjTR9nSSfIelXjwk41EtagcwUjPTFXqIyr2XNZxKWDsznaq/16QCkxAztuC3Rzf+8FncMEpXhp3RStCWfu2HMXeGZfsmaK9mschV/wCZn/Qjc/h5hSR2M91MPCC1Mu/FliOMpSgBUjN3VhArqoPuCfPLKpxegmJ2LZ7FQPrD59jTQT3DzwKS9/EAog3aqTygEz2RN/y5nLCT5OAB5RFLq4tYpjnD+NQ9BEgyPYs1v2ausuv/AIn4mJEyh5PEJIdKn5AH/aWMEx3qW2SRrsKwKbIaiVzAnIMmvL6mvn5Rgy1ZTlHQBMsm9yCgFt437Jgp1odu9+cFC+ROgJf4wueHXhB7RUzVpUsgcyVJ/tTnGXX9tX/YDcnC4WjqJnUAu7ih0bnAFzGcO4H3yK7j+8IzAWwrWslNWEtmLvcLOK2sFlijJUS3umT590LFdf8AmJaDYy4oc/cCvnUVze4gwcXCtiZaFU56QilKrhQINldgojm+IhvURsy1faQTdxJmDn3ifiYzim1LJGYBoxSEp8rPTWBKa/c2LqSaWrmB9o6NFS5S8IViSHFAAqgpQgr9KRmVMLA4y6g4CQtzbIzuV4uAyWmJapYAgviaifPONJqHBS2yzewcYR5RmYq3fKSzH6k1GXcUpwzZXjK1LJBSsrORElPL7YplnFoKPIXDKIA9GEUkAml2Y4ZhdnsXv+F9oCVLSWxAH70lIPpND3Zxu8aHbGipkv8AiknDzB7UtzEQGCVVbE26QXGpYOT0aM4RRyRkHSQCdGFCfXnUQrMnKcBS5JN6Sz/7lVbXgiJwP75IP3UFy1WLLNtBAP8AGy3Dd52HhZ2c5G+4eOYpCFAEp2dKlKDg90Ng7v4k10hhfEqUmkyXoQpNaObBb+mVYEpSr45VczLUHyuTW0KBKS98VCS2BRHMTDKBTXR4xgTYhRLVSylUatCoEJ+8RnfKCgOxM7CQfd7Qvnm4yuPyjHEhSEnvSikDExlAXd61re7/AJZyqweEcWXh1FS4qwDJKqjUsxGUMcDKTjS6nUb/AFYS4qfGUgqA0FaVvA+z7xT9Riz7hq9QS7l7VtDMuQtJB7RDu5TfZwUhzQ+9+UWIS9sSAQlJUkDGpgoO70ZwHGtGIpk8I3ZKl1egxJSxs4Sp3XahJNR06HHdoDhwFScRL5EKyIUkkGmW2jEBK0hgjCDcAqBb8WJ2tnXXS3tIEnh1Jq06Wc6EpYjN3xDprE4ZAZnTqQE1FmJSCVGhzU+YOUXK4cAACSQrIhYQ4Gnc9BBDKWxJAIHuzCVjYiqSPIxMoKr7JmTwCbCSognUEpxguzAk5Qz7PczGOJ88ThXV1F+ozytHNSgjupkSkhrjMO4rhABFDdVzzhn2bxRRMSDLIFATix9XIxHShI+EIM8WpQSmpuurm2IhvhSAd/OlDchmF74fV4bnzAaYS4KmBDEucgpiLs4hIcQk/uluDV0pNqVOMb3AyjVqNqlkpbEGOTpGRY0KtrDWmcDUC9L/AHWI6pOJY8hDEqXiDoBSGyKA4F3wqYxkI7vhWBYspISbUqtlaQGDiBdQYgu7KS96s7DqoGtN3eF97Jmar555g23gKUlkkS0FNkuRUfdLkg167RUqcll+AMAyXY0VUNb1dosCcyeoEglTuczr8IkTtQahJNTUMRet1PEjO1XT7NQokLQSXYPU5kgEBROoVu0FShQUnumhFwDpn7p8iBmbRFSuGBfBObXtVedT3huHbNox/wDTgOJc0Zt2pBbXDic5ZRID8Tw9+6aqLEEB29RbKvpCvZG9T/MOgIGNfwFdoZT2BJIRxDXLTvVsXd3do3J+jEs82tvrnvlR8J5ttFt0JLlsA6i1SAXAFdALu1Qx+MDUnE/1iTnVlEaEuHHWu8dVcvh5bjBNvQJU77+H9PFomyTVp9KA4wOQBvEwIoX3vGFEjIKqN2dheorvR4Z4YsoWF3BKn5fWMWt+mhj6bLenas/vLTfyNd4ieLl5iZe5IIGochh6RYAKDYGS/dcUC89PE/LeAK4rxUF3ICsFTTSub4S9bGkHCpFsc8AP9nC3W48xDchEpZIC53MpQxBD0dNv7wo5xUWbvAaWGzOpvN/lFrSrpndRBA1DH18qQ6mXISKrncsEvqB3fTfeMGbw9O9NByIwD/xT3SOkQJylEGjnmgu+YNVONjWzQXhye0SyEpu7Jw4t2en6qYbmTuHIqJxOqg5PUIJMak8Xw4AZM4H7wJOlgmEo5PFM6Q6QSHAwqBLn7QLPz0MDnIa4P4sVMjQEEuN3NY7S+MkWKJrWY4/Jmpe2e8XwxkHwIILZks32S/wYtWLujmFTscdMiFC/4vDnbF01rCBZQcu7gh2o74SD02jrAyWcIKXqQVAehuH2iJTJqQFl/skHz7t/OA4K0sSThc073vDQKMvxbMr1hjhZNFMw7rkAEP4iCzAAU0h8SZBf9sHuBgzvQj1gqUSQWCpqSaGkodCyd4S4OP7RH1hGgAqdKU7pIEZQBSqDbwjF5hmTuRWOsrh5JJ7099cKDyLYYVn+znrLnrLGykJZQp3aWO+8NChKahpbi/cWPTP/AJiJS1mLZBw2+VesOcKgJDTi6TY94KGqSl2pqCdYJ2nDHI/rOpioTSgunumqgC5FHN6D1esETLYElKmcstJSlQe7gFj5P8mU9gPCojoC1XzNOkBXw/Dn3i75pxDyPwtChPiEh2VhJ911d4VdiWBD7J6mKrUMxv4lZblT4t3rHSHCymYLV/21eb4nPIkiIv2dLIB7Sh0RT4nKjmM4rmKTMLgC+TVOxxUVR6huRi2Kj3paFq910pHkylfK0Nf4dLNDOFftJVbL3mDapArF/QwP30vkUmo0diWesBsAUyDF7O4QDqxMJKlKuEqLgd5JrllRxQNU3jqT5XdSAtAwmh77NhZmw6N1blCczhSo/t5QJySpYrbNJI5b7xq1HMEqpUElRdzn1bGdv1WNKnBv2j6BUuraMlJBF8xaOhL4RZ/eyyb+JdRcXQW5hrRlfs5bt2spwMVVEtqQVSyW+FIikAhSqgkjXEMqZ1i4Mv2LiLlUgnUr/wDiiRdotIWzsEgWIAZsgGKiByHyjaJarpCtX7z6e8Ehuj/CDkSXcCaRrjWDXJipwziMJ4iQEr8ZKCApPal0uTdyaRAJiHqgHTvAg7gtroI3JUqlSQ4dKC6cmDKLjkGA3g0niJSjhSmeWu0whmGjseQ1ipnEyAWwrT/6iwo7YfE3TpqBfayU4Q7AOLuw7o0tCkpIso8iaNVqaDyFY6B4iXMwsVuzMSpCutvUVgc6ZLSQGWDVz2pGFsziL9WtFCJAGaOnlmctBtWMrlgGrDe3wDDzh9MmWSFDGUkhlpmBq6HDXzifRZblXacSA+Fvq21BBwO2WUQJS5dQXDmwqkvqDUE5X2MPcF4mrQGhDG9zRjzDQc9gC2KYeqTe1CK82MQLloL4ljPwh96YA3SAVmYiqmLEwbDRxuX7pd60DU3gJCqsog0KgVUA3ClgEDluC8OzDJmEYlrzbupFNLVEZA4e2OYGqO6hwf5cT/nChLGR75S5v2hYbgULUFHJZ6ZxvtEm60ml+3J9KV5ks1I6HDcPLU4TNmhq+FFv5WyG9BGVoQKGdOqHBIlgXtVNIgQnpuQSzVPaqOeljsH6aG4OaEzEuWKnYKIBOdEh2pq0aKJF+0nc04Adx3E4tKfOkTh08MhSSO0paiCLatZtNYaCzFDAl28IoSRlcFmHod4wmuRPru+gG4qfSNiXLPgncS2QSkENscOE+cUODF+14gh/sJPUsivrC0QJ0w12y8w0Vi32Ja27PY2p84tMpIBImzS3/T9e44NDesC4hKAojtpgUPdGE5VoEaHTOAi01FPIKHoxpHS4NbJKjk983AZ9I4soyVVHEzFNfD2YI1uAaNBpRlB/rFrCgxBWkZ3D4W5pi7AX2nOxrJD0oAPycEVhYp6NsPmqNTzLCXefSjCrnIOZeHzMZaUW73Eks47qbbHA1NAYvtEwNtx5D9WiwXOfkk+UECpThpk8AqKX7oZWih2YDF83qLRqYuUKY5ymOSZbPzYAPWp0Ih7GAJYvamp+KQAH2h2WAZUtmoBbu0pbSM9rKHvTHDe7LJrmGc+VYGfaUtLIZdqBSQ+mpqP1nF0wsttxclz5uQk13MZlgAkA/J9HwqBJ/TQdU+QB3nTa7ODpVbnPMxhC5J8ExSi7MBiav4+dIyoZVoeYH/kSLc6nakbOTK2BdwDa3hPpcw12SCwxqINnluLZArdPpnAZqE5zEVZguWHoKZ4j+hDAqtDgnuEitWAarsQCH+6fRgY6HE//AK73zrC0pMkk4ZgfMJC/UBdORhidOSqmIAthIqCwJLjFXqxi+NiVzXH2kjYBB+IioYIGoO/Zrr5IaJF4C3tgcVxLIBYXZ1P5gbCK4uQoYzRIKEVFPeU7lwBfWDkSH/ZKe7FS78wWSekZUmSTiMkq5Tlqt6dTtGdVzCU+FazhNRjOIBtxLKWY3rpBUqUkMJq8OSQJTMdHIJD0s9IeCZJBwyVpSK0nEDmAC7ZOA0D7GUrwy1Am0wTlKrs4cjmKiJgVUijkrOylKoNQqWMPli3aCJmBI7sycCw7qkLUK/eVLKkh9oakIkkYjJIINxOUQaeIEG3Ot4JhkmmFRFWHaqUHtQHlWLgVkIBwLwkEkOpqqtX3SXBzQbm0dH2hQZ3GQPu70gMqVIBpLL3otXU6A7PDEyck2LixTiS9AAPEKjlCBGclsrs3dCQQwdg3eECCNwkgsah+bVfmw6x0EpTpMIOipZD6h782jB4dBLfWA6FKD6hBHmYBVQeilGrMFAMRtckXq7HpGDLU1A+4Ph2qp0jk+doc4jhkaqOo7gB/oY84H9HksMQXs5llhpRJBHQwG/ZwOJy72NAMxnXHzelIFxSg9RTcAMRm5222eGuHVJScScRNPfBcPQDufHWDImy7MuvI3LmnZn1Dbw0cXtHOhbNgc2qAwd88TubQWWCXwvWhY+lFBJzuxjpLmST4palCt8CmfMMhg+ojRXLNpa+eJFcmfCQfWJg5ykMDiYC+JSVKYu1XGHq50pFoAL+E64XqXoqihj1t1hpc5CGJSsA6KAAyYlKaHkIyjjZZcYH1GNRFavWX1gNSkkuK1GZd6Ko9zVr15wLjFKqWVho/dBAoznvAjKqSXeCp4+WgsJSk7AopQ6C27xUzj0FlGWutvrE13HdL9Hi/gSnzbBSiMrMA2hmEqDaNpURZmk+93vxsTlZKlC+o+MNS+OlknuzNO7NvmXThFGBuPjGJpQUqUELIDHCVhiCNMBsPhEwJdktBJAwEjCQoJ7z5lSlAkbV0jCkrLBWFIUXBwsFndllPUu7PRhHQmzJKaYVpLt4kcx+7c9A1KmMzp8r3u1r9opLnIA9kUqNLAxRlEl5bhvEmxDdGJAEc7iOHIUT2ZINSoB1PrUh8tywjp/TJTFJ7UbhnJFsgx3YX5RBxQIcTOK1cIlkA0o93i3MxHIlS1Z40tokBwdRjYjoDvElzBYTDhf3cFK6leMPW9NYeMtD4hOWD+CS9a5jEBt6RtEtLgKVPZT2RLw0uCAlmIrYinKM4rnKUlveW+i0kBqn3knE1zVwL0iLqHUVpS3iXgII0LKsbOALXjoJEs+HHvhTKHLwyyepaKTJlOcJmOb/s67E4a8qxQfh5X1ST3QRiFDS2thCyVUBFj9lwnck2TnrdoZSZeHC89tgkFtAyQ42GukKzZUi+KcfxdkW6qLdHeLaKny1GqgjC9HWAx/7dYWUvJhQ1ZwWvkMKw7ZUeGzwUvC6Zk3CNeyLfE9BSALkpSVJVM4gMzEBIBxWbvDP1iDHaaORkWSaeRi4v6rOdPB3S1+SmiQDKJKq9xQSQ9QTbUKScWVKNkTFLoRiTLrYhwX/Bhc87eUbxpF0SwonIOHP8QVXl5wYrSDh7FFnLlVwW+0Ab56Qw0uCGd1czjvoGwpHKto3Im4liswubqc+oGFtjtB3QP3SMXIoI1/e1rpzidqk3lNv2ir1Ir2lf1WAxLOHExKXIIejYiTX+z+kUJr2wkC48Vs6C9LlWUanTgoupKTRnc0BfLEzdTA1qJLhtKLWH1DXJtcNvFtQQZnLcMBv3Sx6gxZrV06d012c1J6vAig3Dg5OSL3AevNogUlIGMqJsTiJyuxNd7RJFWJYOijqUhSvT1DvSMzZ/ZgHATUUQ5qSwNSydK2+O1Ycws7FZFdwygNakRqXNQHZNCzkKSX0BLPo1xAb4xYDYmFTfU290+jZQBLCoYHXwnarAnphGusHmTkqqcVd/yX8oGmSgWRzAWoUyPdBDbGohRlSvtUOZdz8VDo1Yos3zOIBXJLEEbWGWUFCUv4FpYWxqrb7wPpfWNTcKT4VOdJhPXxAr6VrFwAUpL3r+NSSL80kbUF6QxwbYw1TSpIPvDPxecCTMQAe6tnqDOU2r1UxOzwUcSincVSoPbEGlu6SX5RNFcYQkvTO+LDc3ILAfps4TmJVQ5bLpn7uEPzD+kPL4qWaqRc0Paqq9wAVpIPSBkyXpISXuypoNPwu522haElpGQDaB0j+XDcfaDRrswASEjclA8yrGp3z1h1CJKn+pVsDMmDVrkb5QNfByP8tTkPScsV6m8MoTUwIcBrj0sAigzeovsYe9nIBCwGPdagYWLUwgeTwH6LwwDFE0PVhxCq/I/GCSpHDJLhM17OZygQ9x/csITQlxau+ogtV7Af1YVeRGsY7JvdLKp3DL9Qzt6R0ZsqQS+Gad+1+NHbeMJ4aQLCbX7M01OlmJ2/uwIiThJcKBJpRCDtZYJHJvlAzLBc91wPukH1Cy/PLOOj9F4cIJwrLEYkhSac6MeUCmTZaSQETixYYZjDLIAl9gIBdCG71m95LJDFqEg4h1eG5CxgQBVySD0XyrATxEr3UTaaTSBvXCGam40iTpkpSWKJz5NPWTSlwmmYhLhjaxi90rZ6EC+1QUvzVESlNgGGYxUDXASEsk7PCPZSSQ3bk5txDkbVIflQ7QXs5VgeKYVDzT+RB6UYxAwVgi4Y6KodnwH5GI9QcShp3xlqCpRV08oFJ4dCrqnB9Zjmh1KHvApSpIfvzwXqBMQfglzyi5QZUqpemjls6BnHQEK5iGfaVXandTYEvVWQvSrfOE0qlix4gfyA1/9N/l6wz9NlYU9p2lmJdIcgmiqHetq3iy5Ec5KlZTGH40xIcPEyNF9TK+aHiQUSTPaxZ8iw9Awbaphvix3km4KSxBZ3Iz2p+jAEzrk4BWowFRJa76DmT6CMzp4JAPZOTZSAFUzBUgJNMjFlxGKOaYWuMLK0qrBU8yDvGlISC5YHY1I5YvQ0+eu3BoEpPKQhQ2qAxG7iJiRVpcl80qQhJG4ZRCuVxnGVTAHoS4pQEHz8P8py2jS0Ve3VIPJRIYcgxvzjZQhLp7KUxALlApVvKx6xkLR/8AjSgP+mC/8qmG0WxA0SiCGADmzAPv3UsfMweeoh6tWpYnIEWINjlC54iVXDL4Z3ZinDXIFlqc+UGmTwSCZErRziNt37vKvPKGgfYtdIToGcH8OEYt+8QYNKBuyxkMJI5h5jBQ+60CBAD9hLFHxAKPoFP1Zo1LKVEjs5R1bvaVdmHIv0iKi15G+YcjmO6AVCj3IpAihNiM3ZSCSeRIVTrWzwSeE4O/RmZhqAaUPxgaFBrJIen1YLndlmvLyi4CS2DsnCwJoFJsR7qkhItcPlBOIAcMRZw4ctrQN8N4CoBj3Us9QUJI1+zQ9PzgIlSzQJlOA7diDTUinoekNQXDsCdGPpTvDlTOmZ5YLMCUjYpFdKn0YdYTmykC8uQBoAkEnkSH8xBeH4ZKm7qGIoyG6eKrbUhFFUlQJdK67Xo4rdQ6C3MwIgmhCVA1oFEDe9OjW88TeDSmglSlVzCn88YFNhApigHJ4eWNS8w/7g5iXg6XBkgnkWYJaxsxJPVoDPUKZONQM9zXoadYVlcUEn9iAR99YPkVlrxr6Qgj9gsNdpqlDPRfWNajVnACq7mvQByb3DeURB0S5z7xy+8zgc35ZxgcXKb9jM2InqGemKkHk4Jjns5iaOCZy1VY7sbCJ9AVEMzGlfdPUXJ5Z5RRIqS6RY9y+ygSx8h8IJLWlgDLUskA0nTKvemJhlG0Twz9iobdtM8jWnUNAG4U4krZQV3bgk2Gh8I2f8o5fEy++suQXooMggtVykupPMPQR0zxTH9jt3psx+XiI6PFHjEe9KFM8axv78wfGFquQsmgcJGWIqwnO4Fa5uBWogcxCUmtjmlJLFvxYVbXOzR1k8QgVElJevjVa32g4g6DLwlQlgVAopVQSHB70TNNcbsrA1GhCdskjvjyZoyQkEOJWL+VxkXDkf2jrhSAT3EeL/VpTUFvjFjiAPclM+Spg/3VMXAPgCDLH5k5AXuR/eESXJcPeoUQwtXESB51a8dEcWlvAh95ikn0WWz0gauIT/lsdO3WDzHf9ecW1CK0NZF7FjhBIvRTvuGygQQbjHiz95xzBIUebR1MUs3lqb/qTFjqAWA6nOF1okjvdkSClwBMUGbe/wCUTAknDmpT/hPzi40eIlfZI2+kLHzESJqmQUizA50APmAB6dRBgtgUgJAP4Vf1KUA/TOBDiFfaUNC4bzdxs5ru0My+JVhfFbMRuTU0IMWJY373aICvNJOEckjKsEwFrLIGjKA/idXph3MSZx5BvX8Aps7jF0TF/TVvdhuUEHaifmDGcDHHIcXFs3aqqgsQdPWOcZDWwAv9gkE8ziw/HaGZnFKzd/uiWpuhFtyM6xQ4w2IB/EgAgcggBXIRaMLU7DSgw0DaUD+kCwvcIO5f0JBYZsRB/pRbxJb78pI8iGBHNuZjcxZUlJdPiFcKS4J1AtQDrCTQCWlsgl61oL08Ka55i8HlnvB6VoHU18nGE879YnatZMv+VOI/wqAB5g7xaOLS9pb2YtT+UUzoSKjOAYnEpzr3TcfZAz6QsFXvUB3Uz+jNS2fpBJnEH7KOXZY6Zd5mP6EYRxGiUHVpaX8mJA6HpaFGCsHMfwqU/Kg9H1iu0zJHVz5FK6HmKQftl5ISBuJZy2D/AKyvFjiFgOFCo/y0UO3cJIPX8pIAdq1lhtCuWfUuRybO0a4fiUBTladB3wT5CkFHHTdFA5PLQkciSgv6REe1V1dcr+VP8rMoP1HpDRXtAVLGjnRQ6hwTnHP7RbsQCciDl/HMYHeojpp9qTCLOLH6hLp6AnFt16Lj2qq3dUxq8pKVC3iCk/D+0S3VAkrUAza1xBJGTZBBGgGb7mitdS6q3YEdCSnCo83hn/EjnLll7Ayg4yJJKUhn0BgnHqAZkSiCxrKRnXQD/iLloQTMWAyXoDkAW0IAJOjqTrVob9mupfhwuM2GRcMw84GOKQGxSpewTLBI3saZ0MEl8aC2GXLOxlJcV5jIZEekPiAT0GgYkAAZUPUH5mloyJbNYbFKh/UcSTpSsOHj9ZUvY9nccgFP55dYyPagoEy5RP4CH/hw4gdRC0LiW1hh5Et5G43peMzEkZpB2JBvcBQAMPcN7RCi3ZygfupDDnmDz1ip/FrBZKEkZgSxqzvhYD9NDP0IiWc0nnfr3Kp5w7wsn6tb1PU5dXgC+PLVQgb4EECnKnOo5RR4tf2JZH/SDt/CG+UWUamA18Woe36/WbxhLu4IG+EfI+kZTxX3JfWWgN0LEevWM/TBYpkA7pA6PhbyeGgkw61H4fliH60gYXYukj7QAfqx7vJjB5bKD4EioegIagoQ+t4WncThfuS+Zlps+pDu2ukLBoJrZD6gFJ1ZxTrE41PcH4Gaxd9X0eK+nAe5K5hKPmB6Ro+1CLdm12oz8mDcosHO7XQJ/wC2n84kdMe0V5IleQ/KJEyixwyx7ix/Av8A/kEfzQSXKIBGFY0dC701FbQMTliqSeWJj5FBPQOKRDxExsWIgEEeMEZO4SkBPn0hLgErh1AnuKP8EyvmUhJikoYEFKgfwljzTbXONomr8OJaxopRLVvRg1qg0zvBFTV1SVcu8p/6kAnqqJoD2dCzjQAM/KhIPUGLMpTMUqSMnClDnhILnf8AQZmSyKqcqKQ5qHqbgPAFoDWWAckOH3LAExbBaUtZk7pcb1xsOTQylH1diapJcVYKd7l+UKIkEGpWHsnERvmb8jBB90km5fw3qzkvzIIqLQlF475PqHetgUseh2jSphZlKBAewIpoQcIPJ4CK3XnUImaWIwgN1/4KApg8w4dCVA8gK+ZaAyW9XYOA+tvFu/lGphJuX/Ex/P1rvBpnHLQ47RVDmSLgHr+ucDPtGcLzVNzY8x3i/nXTKFmDKJQ0c7JAN9S6TX/iGZie4ATXShy3cPzgK/aE5gVTS2omfFgWi1e05tBjXarKNQcw3xpcQlAFhRuMQ+/LSQNCAZh8mEEClOe+nYodLZth8Pp5mIv2nOBpNXsMZrejXV5DlBZHtCcSylrPmNKO5fllmIn0LTcZLlSlKa+LvA6YiMJHIDd4xMVMUxV2jp0UHG7FASo+dy2g3xHFLADTFgubLV9ohrENajQsnjplhOUbnCFzMiXLsCTahIblC84okuUbMlJ5qDjcpZDtttWOjxkrElLJdVDmAzM9K0INNxHLPHzf81fLGvyIcAdI0OMmEMqYt9A78yyn8+sIjR4RQNUk6lm9R8a9IpKLkpBa5UMTfxK8JtmYz9ML/tFjcFQf1I9DDXCTVKCu8VAB01dj1+Hxi5oSOClWOYoPVgT0MSaujYhUZMHq9QtVTu3WGZ0xYX3CUmlt7sMJSz7A+kQcdMAbtknKstJVyuAfjsIgDwMwYg6gw1ILCllAmmwaw3jXHzEFThUskBqkCtXuX8t7RX+ITnbtSCPuywPMA+Xrpo8dNNTPDaEAjmMSg/QvDfwLdokWUAdQtz5YrddYgOqwdC2Iv6s/U/NpPHzcpuI6gKb1JSD1f4RuTOVMQpSlKJBDVDAu1GJA5xZNChlgixpuo9eeWRipUtQsVcmDeRBDci++hpvFrCi0w5++r5AvGE8fM/zFglrTBpdrNnrED3By2CqBLkEgnNxqKRzeK4ZVRTa/yMGHGrN5qzyNfMEU6QBfETG/aLcZOpO7hj3jFt4KIIuVdQv4gCMLLZn+qvmI0J8zOYun3lDyLkKHUW5QzNmkBCnU5SQ9cmbdoQKuNfNx/tiQccUvJa2/X+qPhEhoaV7PV70p1Xd09bFzydvjEXwqwysChXIIBGQZQU+ehi4kTBDwkws6Zh0BKMPlieNDgFiyCk5Ngw8zZXqYkSGBpUiYQHSSWYths9Lqih7PWQ4lnd14X6BZHwiokW0UPZK8pRbMHs/i9Tuwueu/8NWadmTX3sDD+qtM2tSJEjOrilez5rMUrbQLS3QEjCOUYHs9QNUjmwB3FDUfqsSJFlE42ScknKxAsNXeOeFBwymOufnhxMRu8SJGqiwvPF/FiUTp4VPhPJWecYXNRXEpLH7judfCD894kSM0UJyLBbD7pVZvsqSUnl6mDcJMQkvjPlT4A6sIqJCUa4viEAsJjVNgrMk1p8P+FzxCTeYSNwT0Yj5xIkW3o0hQIZJ/p2azgPlnfnGzIxDwqPl51U/rFRIYNo4VeSK7YP7Vh3hZChiJQqqWun173rWJEh8GuK9nlRfCW0LP5hQ+MAHs5YNEt1H5OTvEiRBD7OXQYA3Qt0dv1lA/8OI91jq/yGUSJADV7OepRXZvOufN4LJQpIIwqckFwU0IIOor0iRI1ClpvBrUcQSo1NCUihtULemlon0Vb1QqtQe4POpL7uYuJDBX0VVHSX1dJ+e2sZ+ikXf0+VR55xIkPVNUOCc+6Tun0Ovn0hg4cKQXo9RlZiNqW5RIkJAgsEEgLSz5pL/GJEiRnGn/2Q=="/>
          <p:cNvSpPr>
            <a:spLocks noChangeAspect="1" noChangeArrowheads="1"/>
          </p:cNvSpPr>
          <p:nvPr userDrawn="1"/>
        </p:nvSpPr>
        <p:spPr bwMode="auto">
          <a:xfrm>
            <a:off x="155575" y="-1905000"/>
            <a:ext cx="5962650" cy="397192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3" name="Picture 1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16241" y="476672"/>
            <a:ext cx="754698" cy="1232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Title 1"/>
          <p:cNvSpPr>
            <a:spLocks noGrp="1"/>
          </p:cNvSpPr>
          <p:nvPr>
            <p:ph type="title"/>
          </p:nvPr>
        </p:nvSpPr>
        <p:spPr>
          <a:xfrm>
            <a:off x="0" y="0"/>
            <a:ext cx="9144000" cy="1524000"/>
          </a:xfrm>
        </p:spPr>
        <p:txBody>
          <a:bodyPr/>
          <a:lstStyle/>
          <a:p>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eaLnBrk="1" hangingPunct="1">
              <a:defRPr/>
            </a:lvl1pPr>
          </a:lstStyle>
          <a:p>
            <a:pPr>
              <a:defRPr/>
            </a:pPr>
            <a:endParaRPr lang="en-GB"/>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530753C8-FEFA-4FBA-8FD0-B5A05054C7A7}" type="slidenum">
              <a:rPr lang="en-GB"/>
              <a:pPr>
                <a:defRPr/>
              </a:pPr>
              <a:t>‹#›</a:t>
            </a:fld>
            <a:endParaRPr lang="en-GB"/>
          </a:p>
        </p:txBody>
      </p:sp>
      <p:sp>
        <p:nvSpPr>
          <p:cNvPr id="8" name="Title 1"/>
          <p:cNvSpPr>
            <a:spLocks noGrp="1"/>
          </p:cNvSpPr>
          <p:nvPr>
            <p:ph type="title"/>
          </p:nvPr>
        </p:nvSpPr>
        <p:spPr>
          <a:xfrm>
            <a:off x="0" y="0"/>
            <a:ext cx="9144000" cy="1524000"/>
          </a:xfrm>
        </p:spPr>
        <p:txBody>
          <a:bodyPr/>
          <a:lstStyle/>
          <a:p>
            <a:endParaRPr lang="en-GB" dirty="0"/>
          </a:p>
        </p:txBody>
      </p:sp>
    </p:spTree>
    <p:extLst>
      <p:ext uri="{BB962C8B-B14F-4D97-AF65-F5344CB8AC3E}">
        <p14:creationId xmlns:p14="http://schemas.microsoft.com/office/powerpoint/2010/main" val="227246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chemeClr val="tx2">
              <a:lumMod val="40000"/>
              <a:lumOff val="60000"/>
            </a:schemeClr>
          </a:solidFill>
        </p:spPr>
        <p:txBody>
          <a:bodyPr/>
          <a:lstStyle>
            <a:lvl1pPr>
              <a:defRPr b="1">
                <a:solidFill>
                  <a:schemeClr val="bg1"/>
                </a:solidFill>
              </a:defRPr>
            </a:lvl1pPr>
          </a:lstStyle>
          <a:p>
            <a:endParaRPr lang="en-GB" dirty="0"/>
          </a:p>
        </p:txBody>
      </p:sp>
      <p:sp>
        <p:nvSpPr>
          <p:cNvPr id="3" name="Content Placeholder 2"/>
          <p:cNvSpPr>
            <a:spLocks noGrp="1"/>
          </p:cNvSpPr>
          <p:nvPr>
            <p:ph idx="1"/>
          </p:nvPr>
        </p:nvSpPr>
        <p:spPr>
          <a:xfrm>
            <a:off x="457200" y="1687246"/>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F335CECA-9BA5-4004-A91E-9AB51D9D27E3}" type="slidenum">
              <a:rPr lang="en-GB"/>
              <a:pPr>
                <a:defRPr/>
              </a:pPr>
              <a:t>‹#›</a:t>
            </a:fld>
            <a:endParaRPr lang="en-GB"/>
          </a:p>
        </p:txBody>
      </p:sp>
    </p:spTree>
    <p:extLst>
      <p:ext uri="{BB962C8B-B14F-4D97-AF65-F5344CB8AC3E}">
        <p14:creationId xmlns:p14="http://schemas.microsoft.com/office/powerpoint/2010/main" val="3108281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0"/>
            <a:ext cx="9144000" cy="1524000"/>
          </a:xfrm>
          <a:prstGeom prst="rect">
            <a:avLst/>
          </a:prstGeom>
          <a:solidFill>
            <a:schemeClr val="accent1">
              <a:lumMod val="60000"/>
              <a:lumOff val="40000"/>
            </a:schemeClr>
          </a:solidFill>
          <a:ln>
            <a:noFill/>
          </a:ln>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endParaRPr lang="en-GB" altLang="en-US" dirty="0"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9AE56278-210A-4211-86B7-D2E3F6550C9C}" type="slidenum">
              <a:rPr lang="en-GB"/>
              <a:pPr>
                <a:defRPr/>
              </a:pPr>
              <a:t>‹#›</a:t>
            </a:fld>
            <a:endParaRPr lang="en-GB" dirty="0"/>
          </a:p>
        </p:txBody>
      </p:sp>
      <p:pic>
        <p:nvPicPr>
          <p:cNvPr id="1029"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08850" y="5876925"/>
            <a:ext cx="1401763"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58" r:id="rId5"/>
    <p:sldLayoutId id="2147483759" r:id="rId6"/>
    <p:sldLayoutId id="2147483751" r:id="rId7"/>
    <p:sldLayoutId id="2147483761" r:id="rId8"/>
    <p:sldLayoutId id="2147483762" r:id="rId9"/>
    <p:sldLayoutId id="2147483763" r:id="rId10"/>
    <p:sldLayoutId id="2147483764" r:id="rId11"/>
    <p:sldLayoutId id="2147483765" r:id="rId12"/>
    <p:sldLayoutId id="2147483766" r:id="rId13"/>
  </p:sldLayoutIdLst>
  <p:txStyles>
    <p:titleStyle>
      <a:lvl1pPr algn="ctr" rtl="0" eaLnBrk="1" fontAlgn="base" hangingPunct="1">
        <a:spcBef>
          <a:spcPct val="0"/>
        </a:spcBef>
        <a:spcAft>
          <a:spcPct val="0"/>
        </a:spcAft>
        <a:defRPr sz="4400" b="1" kern="1200">
          <a:solidFill>
            <a:schemeClr val="bg1"/>
          </a:solidFill>
          <a:latin typeface="Palatino Linotype" panose="02040502050505030304" pitchFamily="18" charset="0"/>
          <a:ea typeface="+mj-ea"/>
          <a:cs typeface="+mj-cs"/>
        </a:defRPr>
      </a:lvl1pPr>
      <a:lvl2pPr algn="ctr" rtl="0" eaLnBrk="1" fontAlgn="base" hangingPunct="1">
        <a:spcBef>
          <a:spcPct val="0"/>
        </a:spcBef>
        <a:spcAft>
          <a:spcPct val="0"/>
        </a:spcAft>
        <a:defRPr sz="4400">
          <a:solidFill>
            <a:schemeClr val="tx1"/>
          </a:solidFill>
          <a:latin typeface="Palatino Linotype" pitchFamily="18" charset="0"/>
        </a:defRPr>
      </a:lvl2pPr>
      <a:lvl3pPr algn="ctr" rtl="0" eaLnBrk="1" fontAlgn="base" hangingPunct="1">
        <a:spcBef>
          <a:spcPct val="0"/>
        </a:spcBef>
        <a:spcAft>
          <a:spcPct val="0"/>
        </a:spcAft>
        <a:defRPr sz="4400">
          <a:solidFill>
            <a:schemeClr val="tx1"/>
          </a:solidFill>
          <a:latin typeface="Palatino Linotype" pitchFamily="18" charset="0"/>
        </a:defRPr>
      </a:lvl3pPr>
      <a:lvl4pPr algn="ctr" rtl="0" eaLnBrk="1" fontAlgn="base" hangingPunct="1">
        <a:spcBef>
          <a:spcPct val="0"/>
        </a:spcBef>
        <a:spcAft>
          <a:spcPct val="0"/>
        </a:spcAft>
        <a:defRPr sz="4400">
          <a:solidFill>
            <a:schemeClr val="tx1"/>
          </a:solidFill>
          <a:latin typeface="Palatino Linotype" pitchFamily="18" charset="0"/>
        </a:defRPr>
      </a:lvl4pPr>
      <a:lvl5pPr algn="ctr" rtl="0" eaLnBrk="1" fontAlgn="base" hangingPunct="1">
        <a:spcBef>
          <a:spcPct val="0"/>
        </a:spcBef>
        <a:spcAft>
          <a:spcPct val="0"/>
        </a:spcAft>
        <a:defRPr sz="4400">
          <a:solidFill>
            <a:schemeClr val="tx1"/>
          </a:solidFill>
          <a:latin typeface="Palatino Linotype" pitchFamily="18" charset="0"/>
        </a:defRPr>
      </a:lvl5pPr>
      <a:lvl6pPr marL="457200" algn="ctr" rtl="0" eaLnBrk="1" fontAlgn="base" hangingPunct="1">
        <a:spcBef>
          <a:spcPct val="0"/>
        </a:spcBef>
        <a:spcAft>
          <a:spcPct val="0"/>
        </a:spcAft>
        <a:defRPr sz="4400">
          <a:solidFill>
            <a:schemeClr val="tx1"/>
          </a:solidFill>
          <a:latin typeface="Palatino Linotype" pitchFamily="18" charset="0"/>
        </a:defRPr>
      </a:lvl6pPr>
      <a:lvl7pPr marL="914400" algn="ctr" rtl="0" eaLnBrk="1" fontAlgn="base" hangingPunct="1">
        <a:spcBef>
          <a:spcPct val="0"/>
        </a:spcBef>
        <a:spcAft>
          <a:spcPct val="0"/>
        </a:spcAft>
        <a:defRPr sz="4400">
          <a:solidFill>
            <a:schemeClr val="tx1"/>
          </a:solidFill>
          <a:latin typeface="Palatino Linotype" pitchFamily="18" charset="0"/>
        </a:defRPr>
      </a:lvl7pPr>
      <a:lvl8pPr marL="1371600" algn="ctr" rtl="0" eaLnBrk="1" fontAlgn="base" hangingPunct="1">
        <a:spcBef>
          <a:spcPct val="0"/>
        </a:spcBef>
        <a:spcAft>
          <a:spcPct val="0"/>
        </a:spcAft>
        <a:defRPr sz="4400">
          <a:solidFill>
            <a:schemeClr val="tx1"/>
          </a:solidFill>
          <a:latin typeface="Palatino Linotype" pitchFamily="18" charset="0"/>
        </a:defRPr>
      </a:lvl8pPr>
      <a:lvl9pPr marL="1828800" algn="ctr" rtl="0" eaLnBrk="1" fontAlgn="base" hangingPunct="1">
        <a:spcBef>
          <a:spcPct val="0"/>
        </a:spcBef>
        <a:spcAft>
          <a:spcPct val="0"/>
        </a:spcAft>
        <a:defRPr sz="4400">
          <a:solidFill>
            <a:schemeClr val="tx1"/>
          </a:solidFill>
          <a:latin typeface="Palatino Linotype" pitchFamily="18"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tif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tif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tif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ilo.org/dyn/media/mediasearch.highres?p_lang=en&amp;p_id=1474" TargetMode="Externa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ilo.org/dyn/media/mediasearch.highres?p_lang=en&amp;p_id=1474" TargetMode="Externa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http://www.ilo.org/employment/areas/youth-employment/WCMS_544147/lang--en/index.htm" TargetMode="External"/><Relationship Id="rId2" Type="http://schemas.openxmlformats.org/officeDocument/2006/relationships/hyperlink" Target="http://www.ilo.org/global/statistics-and-databases/standards-and-guidelines/resolutions-adopted-by-international-conferences-of-labour-statisticians/WCMS_230304/lang--en/index.htm" TargetMode="External"/><Relationship Id="rId1" Type="http://schemas.openxmlformats.org/officeDocument/2006/relationships/slideLayout" Target="../slideLayouts/slideLayout8.xml"/><Relationship Id="rId5" Type="http://schemas.openxmlformats.org/officeDocument/2006/relationships/hyperlink" Target="http://www.skillsforemployment.org/KSP/en/index.htm" TargetMode="External"/><Relationship Id="rId4" Type="http://schemas.openxmlformats.org/officeDocument/2006/relationships/hyperlink" Target="http://www.ilo.org/global/topics/future-of-work/lang--en/index.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mailto:kwong@ilo.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ctrTitle"/>
          </p:nvPr>
        </p:nvSpPr>
        <p:spPr>
          <a:xfrm>
            <a:off x="762000" y="2743200"/>
            <a:ext cx="7772400" cy="1470025"/>
          </a:xfrm>
          <a:noFill/>
          <a:extLst/>
        </p:spPr>
        <p:txBody>
          <a:bodyPr rtlCol="0" anchor="b">
            <a:noAutofit/>
            <a:scene3d>
              <a:camera prst="orthographicFront"/>
              <a:lightRig rig="soft" dir="t"/>
            </a:scene3d>
            <a:sp3d prstMaterial="softEdge">
              <a:bevelT w="25400" h="25400"/>
            </a:sp3d>
          </a:bodyPr>
          <a:lstStyle>
            <a:lvl1pPr algn="r" rtl="0" eaLnBrk="0" fontAlgn="base" hangingPunct="0">
              <a:spcBef>
                <a:spcPct val="0"/>
              </a:spcBef>
              <a:spcAft>
                <a:spcPct val="0"/>
              </a:spcAft>
              <a:defRPr sz="48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l" eaLnBrk="1" fontAlgn="auto" hangingPunct="1">
              <a:spcAft>
                <a:spcPts val="0"/>
              </a:spcAft>
              <a:defRPr/>
            </a:pPr>
            <a:r>
              <a:rPr lang="en-US" sz="5400" dirty="0" smtClean="0">
                <a:solidFill>
                  <a:schemeClr val="tx2">
                    <a:lumMod val="75000"/>
                  </a:schemeClr>
                </a:solidFill>
                <a:effectLst/>
                <a:latin typeface="Palatino Linotype" panose="02040502050505030304" pitchFamily="18" charset="0"/>
              </a:rPr>
              <a:t/>
            </a:r>
            <a:br>
              <a:rPr lang="en-US" sz="5400" dirty="0" smtClean="0">
                <a:solidFill>
                  <a:schemeClr val="tx2">
                    <a:lumMod val="75000"/>
                  </a:schemeClr>
                </a:solidFill>
                <a:effectLst/>
                <a:latin typeface="Palatino Linotype" panose="02040502050505030304" pitchFamily="18" charset="0"/>
              </a:rPr>
            </a:br>
            <a:r>
              <a:rPr lang="en-GB" sz="3200" i="1" dirty="0" smtClean="0">
                <a:effectLst/>
              </a:rPr>
              <a:t>Vulnerable </a:t>
            </a:r>
            <a:r>
              <a:rPr lang="en-GB" sz="3200" i="1" dirty="0">
                <a:effectLst/>
              </a:rPr>
              <a:t>employment, underemployment and skills development</a:t>
            </a:r>
            <a:endParaRPr lang="en-GB" sz="3200" dirty="0">
              <a:solidFill>
                <a:schemeClr val="tx2">
                  <a:lumMod val="75000"/>
                </a:schemeClr>
              </a:solidFill>
              <a:effectLst/>
              <a:latin typeface="Palatino Linotype" panose="02040502050505030304" pitchFamily="18" charset="0"/>
            </a:endParaRPr>
          </a:p>
        </p:txBody>
      </p:sp>
      <p:sp>
        <p:nvSpPr>
          <p:cNvPr id="7171" name="Subtitle 2"/>
          <p:cNvSpPr txBox="1">
            <a:spLocks/>
          </p:cNvSpPr>
          <p:nvPr/>
        </p:nvSpPr>
        <p:spPr bwMode="auto">
          <a:xfrm>
            <a:off x="762000" y="4508500"/>
            <a:ext cx="4097338"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10000"/>
              </a:spcBef>
              <a:buFont typeface="Arial" panose="020B0604020202020204" pitchFamily="34" charset="0"/>
              <a:buNone/>
            </a:pPr>
            <a:r>
              <a:rPr lang="en-US" altLang="en-US" sz="1800" b="1" dirty="0" smtClean="0">
                <a:solidFill>
                  <a:srgbClr val="1F497D"/>
                </a:solidFill>
                <a:latin typeface="Palatino Linotype" panose="02040502050505030304" pitchFamily="18" charset="0"/>
              </a:rPr>
              <a:t>Daniela Zampini</a:t>
            </a:r>
            <a:endParaRPr lang="en-US" altLang="en-US" sz="1800" b="1" dirty="0">
              <a:solidFill>
                <a:srgbClr val="1F497D"/>
              </a:solidFill>
              <a:latin typeface="Palatino Linotype" panose="02040502050505030304" pitchFamily="18" charset="0"/>
            </a:endParaRPr>
          </a:p>
          <a:p>
            <a:pPr eaLnBrk="1" hangingPunct="1">
              <a:buFont typeface="Arial" panose="020B0604020202020204" pitchFamily="34" charset="0"/>
              <a:buNone/>
            </a:pPr>
            <a:r>
              <a:rPr lang="en-GB" altLang="en-US" sz="1800" b="1" dirty="0" smtClean="0">
                <a:solidFill>
                  <a:srgbClr val="1F497D"/>
                </a:solidFill>
                <a:latin typeface="Palatino Linotype" panose="02040502050505030304" pitchFamily="18" charset="0"/>
              </a:rPr>
              <a:t>Employment and Skills Specialist</a:t>
            </a:r>
            <a:endParaRPr lang="en-GB" altLang="en-US" sz="1800" b="1" dirty="0">
              <a:solidFill>
                <a:srgbClr val="1F497D"/>
              </a:solidFill>
              <a:latin typeface="Palatino Linotype" panose="02040502050505030304" pitchFamily="18" charset="0"/>
            </a:endParaRPr>
          </a:p>
          <a:p>
            <a:pPr eaLnBrk="1" hangingPunct="1">
              <a:buFont typeface="Arial" panose="020B0604020202020204" pitchFamily="34" charset="0"/>
              <a:buNone/>
            </a:pPr>
            <a:r>
              <a:rPr lang="en-GB" altLang="en-US" sz="1800" b="1" dirty="0" smtClean="0">
                <a:solidFill>
                  <a:srgbClr val="1F497D"/>
                </a:solidFill>
                <a:latin typeface="Palatino Linotype" panose="02040502050505030304" pitchFamily="18" charset="0"/>
              </a:rPr>
              <a:t>International Labour Office</a:t>
            </a:r>
            <a:endParaRPr lang="en-GB" altLang="en-US" sz="1800" b="1" dirty="0">
              <a:solidFill>
                <a:srgbClr val="1F497D"/>
              </a:solidFill>
              <a:latin typeface="Palatino Linotype" panose="02040502050505030304" pitchFamily="18" charset="0"/>
            </a:endParaRPr>
          </a:p>
        </p:txBody>
      </p:sp>
      <p:sp>
        <p:nvSpPr>
          <p:cNvPr id="3" name="TextBox 2"/>
          <p:cNvSpPr txBox="1"/>
          <p:nvPr/>
        </p:nvSpPr>
        <p:spPr>
          <a:xfrm>
            <a:off x="2895600" y="533400"/>
            <a:ext cx="5638800" cy="646331"/>
          </a:xfrm>
          <a:prstGeom prst="rect">
            <a:avLst/>
          </a:prstGeom>
          <a:noFill/>
        </p:spPr>
        <p:txBody>
          <a:bodyPr wrap="square" rtlCol="0">
            <a:spAutoFit/>
          </a:bodyPr>
          <a:lstStyle/>
          <a:p>
            <a:r>
              <a:rPr lang="en-GB" dirty="0"/>
              <a:t>CPESSEC Managers’ and experts’ level </a:t>
            </a:r>
            <a:r>
              <a:rPr lang="en-GB" dirty="0" smtClean="0"/>
              <a:t>meetings</a:t>
            </a:r>
          </a:p>
          <a:p>
            <a:r>
              <a:rPr lang="en-US" dirty="0" smtClean="0"/>
              <a:t>Budapest, 8-9 November 2017</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87246"/>
          </a:xfrm>
        </p:spPr>
        <p:txBody>
          <a:bodyPr/>
          <a:lstStyle/>
          <a:p>
            <a:r>
              <a:rPr lang="en-US" dirty="0" smtClean="0"/>
              <a:t>Political and social dimensions of measured unemployment and underemployment (2)</a:t>
            </a:r>
            <a:endParaRPr lang="en-GB" dirty="0"/>
          </a:p>
        </p:txBody>
      </p:sp>
      <p:sp>
        <p:nvSpPr>
          <p:cNvPr id="3" name="Content Placeholder 2"/>
          <p:cNvSpPr>
            <a:spLocks noGrp="1"/>
          </p:cNvSpPr>
          <p:nvPr>
            <p:ph idx="1"/>
          </p:nvPr>
        </p:nvSpPr>
        <p:spPr>
          <a:xfrm>
            <a:off x="0" y="1687246"/>
            <a:ext cx="8991600" cy="4789754"/>
          </a:xfrm>
        </p:spPr>
        <p:txBody>
          <a:bodyPr/>
          <a:lstStyle/>
          <a:p>
            <a:endParaRPr lang="en-GB" dirty="0" smtClean="0"/>
          </a:p>
          <a:p>
            <a:r>
              <a:rPr lang="en-GB" dirty="0" smtClean="0"/>
              <a:t>Is </a:t>
            </a:r>
            <a:r>
              <a:rPr lang="en-GB" dirty="0"/>
              <a:t>it desirable to have workers drop out of the labour force, thereby disappearing from the unemployment roster, because the wage of the jobs they are offered is less than the statutory minimum and insufficient for their family’s subsistence?</a:t>
            </a:r>
          </a:p>
        </p:txBody>
      </p:sp>
    </p:spTree>
    <p:extLst>
      <p:ext uri="{BB962C8B-B14F-4D97-AF65-F5344CB8AC3E}">
        <p14:creationId xmlns:p14="http://schemas.microsoft.com/office/powerpoint/2010/main" val="657211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87246"/>
          </a:xfrm>
        </p:spPr>
        <p:txBody>
          <a:bodyPr/>
          <a:lstStyle/>
          <a:p>
            <a:r>
              <a:rPr lang="en-US" dirty="0" smtClean="0"/>
              <a:t>Political and social dimensions of measured unemployment and underemployment (3)</a:t>
            </a:r>
            <a:endParaRPr lang="en-GB" dirty="0"/>
          </a:p>
        </p:txBody>
      </p:sp>
      <p:sp>
        <p:nvSpPr>
          <p:cNvPr id="3" name="Content Placeholder 2"/>
          <p:cNvSpPr>
            <a:spLocks noGrp="1"/>
          </p:cNvSpPr>
          <p:nvPr>
            <p:ph idx="1"/>
          </p:nvPr>
        </p:nvSpPr>
        <p:spPr/>
        <p:txBody>
          <a:bodyPr/>
          <a:lstStyle/>
          <a:p>
            <a:r>
              <a:rPr lang="en-GB" dirty="0" smtClean="0"/>
              <a:t>Should </a:t>
            </a:r>
            <a:r>
              <a:rPr lang="en-GB" dirty="0"/>
              <a:t>we really welcome diminished unemployment if it were </a:t>
            </a:r>
            <a:r>
              <a:rPr lang="en-GB" dirty="0" smtClean="0"/>
              <a:t>solely accomplished </a:t>
            </a:r>
            <a:r>
              <a:rPr lang="en-GB" dirty="0"/>
              <a:t>by lower unemployment benefits, or a reduction of the share of workers </a:t>
            </a:r>
            <a:r>
              <a:rPr lang="en-GB" dirty="0" smtClean="0"/>
              <a:t>eligible for </a:t>
            </a:r>
            <a:r>
              <a:rPr lang="en-GB" dirty="0"/>
              <a:t>them? </a:t>
            </a:r>
            <a:endParaRPr lang="en-GB" dirty="0" smtClean="0"/>
          </a:p>
          <a:p>
            <a:pPr marL="0" indent="0">
              <a:buNone/>
            </a:pPr>
            <a:endParaRPr lang="en-GB" dirty="0" smtClean="0"/>
          </a:p>
          <a:p>
            <a:r>
              <a:rPr lang="en-GB" dirty="0" smtClean="0"/>
              <a:t>Is </a:t>
            </a:r>
            <a:r>
              <a:rPr lang="en-GB" dirty="0"/>
              <a:t>it sufficient to aspire to a “full-employment- economy”?</a:t>
            </a:r>
            <a:endParaRPr lang="en-GB" dirty="0" smtClean="0"/>
          </a:p>
        </p:txBody>
      </p:sp>
    </p:spTree>
    <p:extLst>
      <p:ext uri="{BB962C8B-B14F-4D97-AF65-F5344CB8AC3E}">
        <p14:creationId xmlns:p14="http://schemas.microsoft.com/office/powerpoint/2010/main" val="3597908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Following the headlines</a:t>
            </a:r>
            <a:endParaRPr lang="en-GB" dirty="0"/>
          </a:p>
        </p:txBody>
      </p:sp>
      <p:sp>
        <p:nvSpPr>
          <p:cNvPr id="3" name="Content Placeholder 2"/>
          <p:cNvSpPr>
            <a:spLocks noGrp="1"/>
          </p:cNvSpPr>
          <p:nvPr>
            <p:ph idx="1"/>
          </p:nvPr>
        </p:nvSpPr>
        <p:spPr/>
        <p:txBody>
          <a:bodyPr/>
          <a:lstStyle/>
          <a:p>
            <a:pPr marL="0" indent="0">
              <a:buNone/>
            </a:pPr>
            <a:endParaRPr lang="en-GB" dirty="0"/>
          </a:p>
        </p:txBody>
      </p:sp>
      <p:pic>
        <p:nvPicPr>
          <p:cNvPr id="4" name="Picture 2" descr="http://oneenergyrenewables.com/images/page-photos/our-approach/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667000"/>
            <a:ext cx="4464494" cy="2895600"/>
          </a:xfrm>
          <a:prstGeom prst="rect">
            <a:avLst/>
          </a:prstGeom>
          <a:noFill/>
          <a:ln>
            <a:noFill/>
          </a:ln>
          <a:effectLst>
            <a:innerShdw blurRad="63500" dist="50800" dir="13500000">
              <a:prstClr val="black">
                <a:alpha val="50000"/>
              </a:prstClr>
            </a:inn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067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a:xfrm>
            <a:off x="0" y="0"/>
            <a:ext cx="9144000" cy="1447800"/>
          </a:xfrm>
        </p:spPr>
        <p:txBody>
          <a:bodyPr/>
          <a:lstStyle/>
          <a:p>
            <a:pPr lvl="0"/>
            <a:r>
              <a:rPr lang="fr-CH" sz="2600" dirty="0" err="1" smtClean="0"/>
              <a:t>Following</a:t>
            </a:r>
            <a:r>
              <a:rPr lang="fr-CH" sz="2600" dirty="0" smtClean="0"/>
              <a:t> the headlines: </a:t>
            </a:r>
            <a:br>
              <a:rPr lang="fr-CH" sz="2600" dirty="0" smtClean="0"/>
            </a:br>
            <a:r>
              <a:rPr lang="fr-CH" sz="2600" dirty="0" err="1" smtClean="0"/>
              <a:t>Italy</a:t>
            </a:r>
            <a:r>
              <a:rPr lang="fr-CH" sz="2600" dirty="0" smtClean="0"/>
              <a:t> – Sept 2017</a:t>
            </a:r>
            <a:r>
              <a:rPr lang="fr-CH" sz="2600" dirty="0" smtClean="0"/>
              <a:t/>
            </a:r>
            <a:br>
              <a:rPr lang="fr-CH" sz="2600" dirty="0" smtClean="0"/>
            </a:br>
            <a:endParaRPr lang="en-US" altLang="en-US" sz="2200" b="1" dirty="0"/>
          </a:p>
        </p:txBody>
      </p:sp>
      <p:grpSp>
        <p:nvGrpSpPr>
          <p:cNvPr id="9" name="Group 8"/>
          <p:cNvGrpSpPr/>
          <p:nvPr/>
        </p:nvGrpSpPr>
        <p:grpSpPr>
          <a:xfrm>
            <a:off x="1828800" y="1750313"/>
            <a:ext cx="6041394" cy="1144860"/>
            <a:chOff x="1708658" y="1351883"/>
            <a:chExt cx="6041394" cy="1144860"/>
          </a:xfrm>
        </p:grpSpPr>
        <p:sp>
          <p:nvSpPr>
            <p:cNvPr id="10" name="Rounded Rectangle 9"/>
            <p:cNvSpPr/>
            <p:nvPr/>
          </p:nvSpPr>
          <p:spPr>
            <a:xfrm>
              <a:off x="1708658" y="1351883"/>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1764556" y="1407781"/>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fr-CH" sz="2000" b="1" dirty="0" smtClean="0">
                  <a:solidFill>
                    <a:schemeClr val="tx1"/>
                  </a:solidFill>
                </a:rPr>
                <a:t>ISTAT</a:t>
              </a:r>
              <a:r>
                <a:rPr lang="fr-CH" sz="2000" b="1" kern="1200" dirty="0" smtClean="0">
                  <a:solidFill>
                    <a:schemeClr val="tx1"/>
                  </a:solidFill>
                </a:rPr>
                <a:t>: </a:t>
              </a:r>
              <a:r>
                <a:rPr lang="fr-CH" sz="2000" dirty="0" smtClean="0">
                  <a:solidFill>
                    <a:schemeClr val="tx1"/>
                  </a:solidFill>
                </a:rPr>
                <a:t>In </a:t>
              </a:r>
              <a:r>
                <a:rPr lang="fr-CH" sz="2000" dirty="0" err="1" smtClean="0">
                  <a:solidFill>
                    <a:schemeClr val="tx1"/>
                  </a:solidFill>
                </a:rPr>
                <a:t>this</a:t>
              </a:r>
              <a:r>
                <a:rPr lang="fr-CH" sz="2000" dirty="0" smtClean="0">
                  <a:solidFill>
                    <a:schemeClr val="tx1"/>
                  </a:solidFill>
                </a:rPr>
                <a:t> last quarter </a:t>
              </a:r>
              <a:r>
                <a:rPr lang="fr-CH" sz="2000" dirty="0" err="1" smtClean="0">
                  <a:solidFill>
                    <a:schemeClr val="tx1"/>
                  </a:solidFill>
                </a:rPr>
                <a:t>employment</a:t>
              </a:r>
              <a:r>
                <a:rPr lang="fr-CH" sz="2000" dirty="0" smtClean="0">
                  <a:solidFill>
                    <a:schemeClr val="tx1"/>
                  </a:solidFill>
                </a:rPr>
                <a:t> </a:t>
              </a:r>
              <a:r>
                <a:rPr lang="fr-CH" sz="2000" dirty="0" err="1" smtClean="0">
                  <a:solidFill>
                    <a:schemeClr val="tx1"/>
                  </a:solidFill>
                </a:rPr>
                <a:t>finally</a:t>
              </a:r>
              <a:r>
                <a:rPr lang="fr-CH" sz="2000" dirty="0" smtClean="0">
                  <a:solidFill>
                    <a:schemeClr val="tx1"/>
                  </a:solidFill>
                </a:rPr>
                <a:t> back to </a:t>
              </a:r>
              <a:r>
                <a:rPr lang="fr-CH" sz="2000" dirty="0" err="1" smtClean="0">
                  <a:solidFill>
                    <a:schemeClr val="tx1"/>
                  </a:solidFill>
                </a:rPr>
                <a:t>pre-crisis</a:t>
              </a:r>
              <a:r>
                <a:rPr lang="fr-CH" sz="2000" dirty="0" smtClean="0">
                  <a:solidFill>
                    <a:schemeClr val="tx1"/>
                  </a:solidFill>
                </a:rPr>
                <a:t> </a:t>
              </a:r>
              <a:r>
                <a:rPr lang="fr-CH" sz="2000" dirty="0" err="1" smtClean="0">
                  <a:solidFill>
                    <a:schemeClr val="tx1"/>
                  </a:solidFill>
                </a:rPr>
                <a:t>levels</a:t>
              </a:r>
              <a:r>
                <a:rPr lang="fr-CH" sz="2000" dirty="0" smtClean="0">
                  <a:solidFill>
                    <a:schemeClr val="tx1"/>
                  </a:solidFill>
                </a:rPr>
                <a:t> (23 million </a:t>
              </a:r>
              <a:r>
                <a:rPr lang="fr-CH" sz="2000" dirty="0" err="1" smtClean="0">
                  <a:solidFill>
                    <a:schemeClr val="tx1"/>
                  </a:solidFill>
                </a:rPr>
                <a:t>employed</a:t>
              </a:r>
              <a:r>
                <a:rPr lang="fr-CH" sz="2000" dirty="0" smtClean="0">
                  <a:solidFill>
                    <a:schemeClr val="tx1"/>
                  </a:solidFill>
                </a:rPr>
                <a:t> </a:t>
              </a:r>
              <a:r>
                <a:rPr lang="fr-CH" sz="2000" dirty="0" err="1" smtClean="0">
                  <a:solidFill>
                    <a:schemeClr val="tx1"/>
                  </a:solidFill>
                </a:rPr>
                <a:t>individuals</a:t>
              </a:r>
              <a:r>
                <a:rPr lang="fr-CH" sz="2000" dirty="0" smtClean="0">
                  <a:solidFill>
                    <a:schemeClr val="tx1"/>
                  </a:solidFill>
                </a:rPr>
                <a:t>)</a:t>
              </a:r>
              <a:endParaRPr lang="en-US" sz="2000" kern="1200" dirty="0">
                <a:solidFill>
                  <a:schemeClr val="tx1"/>
                </a:solidFill>
              </a:endParaRPr>
            </a:p>
          </p:txBody>
        </p:sp>
      </p:grpSp>
      <p:sp>
        <p:nvSpPr>
          <p:cNvPr id="12" name="Rounded Rectangle 11"/>
          <p:cNvSpPr/>
          <p:nvPr/>
        </p:nvSpPr>
        <p:spPr>
          <a:xfrm>
            <a:off x="601008" y="2974716"/>
            <a:ext cx="1144860" cy="1150802"/>
          </a:xfrm>
          <a:prstGeom prst="roundRect">
            <a:avLst>
              <a:gd name="adj" fmla="val 16670"/>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nvGrpSpPr>
          <p:cNvPr id="13" name="Group 12"/>
          <p:cNvGrpSpPr/>
          <p:nvPr/>
        </p:nvGrpSpPr>
        <p:grpSpPr>
          <a:xfrm>
            <a:off x="1828800" y="2975950"/>
            <a:ext cx="6041394" cy="1144860"/>
            <a:chOff x="1676397" y="2667001"/>
            <a:chExt cx="6041394" cy="1144860"/>
          </a:xfrm>
        </p:grpSpPr>
        <p:sp>
          <p:nvSpPr>
            <p:cNvPr id="14" name="Rounded Rectangle 13"/>
            <p:cNvSpPr/>
            <p:nvPr/>
          </p:nvSpPr>
          <p:spPr>
            <a:xfrm>
              <a:off x="1676397" y="2667001"/>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ounded Rectangle 7"/>
            <p:cNvSpPr/>
            <p:nvPr/>
          </p:nvSpPr>
          <p:spPr>
            <a:xfrm>
              <a:off x="1732295" y="2722899"/>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marL="0" lvl="1" defTabSz="800100">
                <a:lnSpc>
                  <a:spcPct val="90000"/>
                </a:lnSpc>
                <a:spcAft>
                  <a:spcPct val="35000"/>
                </a:spcAft>
              </a:pPr>
              <a:r>
                <a:rPr lang="fr-CH" sz="2000" b="1" dirty="0" smtClean="0">
                  <a:solidFill>
                    <a:schemeClr val="tx1"/>
                  </a:solidFill>
                </a:rPr>
                <a:t>Trade Unions</a:t>
              </a:r>
              <a:r>
                <a:rPr lang="fr-CH" sz="2000" b="1" kern="1200" dirty="0" smtClean="0">
                  <a:solidFill>
                    <a:schemeClr val="tx1"/>
                  </a:solidFill>
                </a:rPr>
                <a:t>: </a:t>
              </a:r>
              <a:r>
                <a:rPr lang="fr-CH" sz="2000" dirty="0" err="1">
                  <a:solidFill>
                    <a:schemeClr val="tx1"/>
                  </a:solidFill>
                </a:rPr>
                <a:t>U</a:t>
              </a:r>
              <a:r>
                <a:rPr lang="fr-CH" sz="2000" kern="1200" dirty="0" err="1" smtClean="0">
                  <a:solidFill>
                    <a:schemeClr val="tx1"/>
                  </a:solidFill>
                </a:rPr>
                <a:t>nemployment</a:t>
              </a:r>
              <a:r>
                <a:rPr lang="fr-CH" sz="2000" kern="1200" dirty="0" smtClean="0">
                  <a:solidFill>
                    <a:schemeClr val="tx1"/>
                  </a:solidFill>
                </a:rPr>
                <a:t> rate has </a:t>
              </a:r>
              <a:r>
                <a:rPr lang="fr-CH" sz="2000" kern="1200" dirty="0" err="1" smtClean="0">
                  <a:solidFill>
                    <a:schemeClr val="tx1"/>
                  </a:solidFill>
                </a:rPr>
                <a:t>steadily</a:t>
              </a:r>
              <a:r>
                <a:rPr lang="fr-CH" sz="2000" kern="1200" dirty="0" smtClean="0">
                  <a:solidFill>
                    <a:schemeClr val="tx1"/>
                  </a:solidFill>
                </a:rPr>
                <a:t> </a:t>
              </a:r>
              <a:r>
                <a:rPr lang="fr-CH" sz="2000" kern="1200" dirty="0" err="1" smtClean="0">
                  <a:solidFill>
                    <a:schemeClr val="tx1"/>
                  </a:solidFill>
                </a:rPr>
                <a:t>increased</a:t>
              </a:r>
              <a:r>
                <a:rPr lang="fr-CH" sz="2000" kern="1200" dirty="0" smtClean="0">
                  <a:solidFill>
                    <a:schemeClr val="tx1"/>
                  </a:solidFill>
                </a:rPr>
                <a:t> over the last </a:t>
              </a:r>
              <a:r>
                <a:rPr lang="fr-CH" sz="2000" kern="1200" dirty="0" err="1" smtClean="0">
                  <a:solidFill>
                    <a:schemeClr val="tx1"/>
                  </a:solidFill>
                </a:rPr>
                <a:t>two</a:t>
              </a:r>
              <a:r>
                <a:rPr lang="fr-CH" sz="2000" kern="1200" dirty="0" smtClean="0">
                  <a:solidFill>
                    <a:schemeClr val="tx1"/>
                  </a:solidFill>
                </a:rPr>
                <a:t> </a:t>
              </a:r>
              <a:r>
                <a:rPr lang="fr-CH" sz="2000" kern="1200" dirty="0" err="1" smtClean="0">
                  <a:solidFill>
                    <a:schemeClr val="tx1"/>
                  </a:solidFill>
                </a:rPr>
                <a:t>quarters</a:t>
              </a:r>
              <a:r>
                <a:rPr lang="fr-CH" sz="2000" kern="1200" dirty="0" smtClean="0">
                  <a:solidFill>
                    <a:schemeClr val="tx1"/>
                  </a:solidFill>
                </a:rPr>
                <a:t> </a:t>
              </a:r>
              <a:endParaRPr lang="en-US" sz="2000" kern="1200" dirty="0">
                <a:solidFill>
                  <a:schemeClr val="tx1"/>
                </a:solidFill>
              </a:endParaRPr>
            </a:p>
          </p:txBody>
        </p:sp>
      </p:grpSp>
      <p:sp>
        <p:nvSpPr>
          <p:cNvPr id="16" name="Rounded Rectangle 15"/>
          <p:cNvSpPr/>
          <p:nvPr/>
        </p:nvSpPr>
        <p:spPr>
          <a:xfrm>
            <a:off x="601008" y="4200833"/>
            <a:ext cx="1144860" cy="1144860"/>
          </a:xfrm>
          <a:prstGeom prst="roundRect">
            <a:avLst>
              <a:gd name="adj" fmla="val 16670"/>
            </a:avLst>
          </a:prstGeom>
          <a:blipFill>
            <a:blip r:embed="rId4"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nvGrpSpPr>
          <p:cNvPr id="17" name="Group 16"/>
          <p:cNvGrpSpPr/>
          <p:nvPr/>
        </p:nvGrpSpPr>
        <p:grpSpPr>
          <a:xfrm>
            <a:off x="1852437" y="4201587"/>
            <a:ext cx="6041394" cy="1144860"/>
            <a:chOff x="1690534" y="4036294"/>
            <a:chExt cx="6041394" cy="1144860"/>
          </a:xfrm>
        </p:grpSpPr>
        <p:sp>
          <p:nvSpPr>
            <p:cNvPr id="18" name="Rounded Rectangle 17"/>
            <p:cNvSpPr/>
            <p:nvPr/>
          </p:nvSpPr>
          <p:spPr>
            <a:xfrm>
              <a:off x="1690534" y="4036294"/>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9" name="Rounded Rectangle 4"/>
            <p:cNvSpPr/>
            <p:nvPr/>
          </p:nvSpPr>
          <p:spPr>
            <a:xfrm>
              <a:off x="1746432" y="4092192"/>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fr-CH" sz="2000" b="1" dirty="0" smtClean="0">
                  <a:solidFill>
                    <a:schemeClr val="tx1"/>
                  </a:solidFill>
                </a:rPr>
                <a:t>ISTAT/</a:t>
              </a:r>
              <a:r>
                <a:rPr lang="fr-CH" sz="2000" b="1" dirty="0" err="1" smtClean="0">
                  <a:solidFill>
                    <a:schemeClr val="tx1"/>
                  </a:solidFill>
                </a:rPr>
                <a:t>Ministry</a:t>
              </a:r>
              <a:r>
                <a:rPr lang="fr-CH" sz="2000" b="1" dirty="0" smtClean="0">
                  <a:solidFill>
                    <a:schemeClr val="tx1"/>
                  </a:solidFill>
                </a:rPr>
                <a:t> of </a:t>
              </a:r>
              <a:r>
                <a:rPr lang="fr-CH" sz="2000" b="1" dirty="0" err="1" smtClean="0">
                  <a:solidFill>
                    <a:schemeClr val="tx1"/>
                  </a:solidFill>
                </a:rPr>
                <a:t>Economy</a:t>
              </a:r>
              <a:r>
                <a:rPr lang="fr-CH" sz="2000" b="1" kern="1200" dirty="0" smtClean="0">
                  <a:solidFill>
                    <a:schemeClr val="tx1"/>
                  </a:solidFill>
                </a:rPr>
                <a:t>:</a:t>
              </a:r>
              <a:r>
                <a:rPr lang="fr-CH" sz="2000" kern="1200" dirty="0" smtClean="0">
                  <a:solidFill>
                    <a:schemeClr val="tx1"/>
                  </a:solidFill>
                </a:rPr>
                <a:t> </a:t>
              </a:r>
              <a:r>
                <a:rPr lang="fr-CH" sz="2000" kern="1200" dirty="0" smtClean="0">
                  <a:solidFill>
                    <a:schemeClr val="tx1"/>
                  </a:solidFill>
                </a:rPr>
                <a:t>GDP </a:t>
              </a:r>
              <a:r>
                <a:rPr lang="fr-CH" sz="2000" kern="1200" dirty="0" err="1" smtClean="0">
                  <a:solidFill>
                    <a:schemeClr val="tx1"/>
                  </a:solidFill>
                </a:rPr>
                <a:t>is</a:t>
              </a:r>
              <a:r>
                <a:rPr lang="fr-CH" sz="2000" kern="1200" dirty="0" smtClean="0">
                  <a:solidFill>
                    <a:schemeClr val="tx1"/>
                  </a:solidFill>
                </a:rPr>
                <a:t> 7 % </a:t>
              </a:r>
              <a:r>
                <a:rPr lang="fr-CH" sz="2000" kern="1200" dirty="0" err="1" smtClean="0">
                  <a:solidFill>
                    <a:schemeClr val="tx1"/>
                  </a:solidFill>
                </a:rPr>
                <a:t>lower</a:t>
              </a:r>
              <a:r>
                <a:rPr lang="fr-CH" sz="2000" kern="1200" dirty="0" smtClean="0">
                  <a:solidFill>
                    <a:schemeClr val="tx1"/>
                  </a:solidFill>
                </a:rPr>
                <a:t> </a:t>
              </a:r>
              <a:r>
                <a:rPr lang="fr-CH" sz="2000" kern="1200" dirty="0" err="1" smtClean="0">
                  <a:solidFill>
                    <a:schemeClr val="tx1"/>
                  </a:solidFill>
                </a:rPr>
                <a:t>than</a:t>
              </a:r>
              <a:r>
                <a:rPr lang="fr-CH" sz="2000" kern="1200" dirty="0" smtClean="0">
                  <a:solidFill>
                    <a:schemeClr val="tx1"/>
                  </a:solidFill>
                </a:rPr>
                <a:t> </a:t>
              </a:r>
              <a:r>
                <a:rPr lang="fr-CH" sz="2000" kern="1200" dirty="0" err="1" smtClean="0">
                  <a:solidFill>
                    <a:schemeClr val="tx1"/>
                  </a:solidFill>
                </a:rPr>
                <a:t>pre-crisis</a:t>
              </a:r>
              <a:r>
                <a:rPr lang="fr-CH" sz="2000" kern="1200" dirty="0" smtClean="0">
                  <a:solidFill>
                    <a:schemeClr val="tx1"/>
                  </a:solidFill>
                </a:rPr>
                <a:t> </a:t>
              </a:r>
              <a:r>
                <a:rPr lang="fr-CH" sz="2000" kern="1200" dirty="0" err="1" smtClean="0">
                  <a:solidFill>
                    <a:schemeClr val="tx1"/>
                  </a:solidFill>
                </a:rPr>
                <a:t>levels</a:t>
              </a:r>
              <a:endParaRPr lang="en-US" sz="2000" kern="1200" dirty="0">
                <a:solidFill>
                  <a:schemeClr val="tx1"/>
                </a:solidFill>
              </a:endParaRPr>
            </a:p>
          </p:txBody>
        </p:sp>
      </p:grpSp>
      <p:pic>
        <p:nvPicPr>
          <p:cNvPr id="20"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656905" y="1991242"/>
            <a:ext cx="1033065" cy="774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8139084"/>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t>
            </a:r>
            <a:r>
              <a:rPr lang="en-US" dirty="0" err="1" smtClean="0"/>
              <a:t>aways</a:t>
            </a:r>
            <a:endParaRPr lang="en-GB" dirty="0"/>
          </a:p>
        </p:txBody>
      </p:sp>
      <p:sp>
        <p:nvSpPr>
          <p:cNvPr id="3" name="Content Placeholder 2"/>
          <p:cNvSpPr>
            <a:spLocks noGrp="1"/>
          </p:cNvSpPr>
          <p:nvPr>
            <p:ph idx="1"/>
          </p:nvPr>
        </p:nvSpPr>
        <p:spPr/>
        <p:txBody>
          <a:bodyPr/>
          <a:lstStyle/>
          <a:p>
            <a:r>
              <a:rPr lang="en-US" dirty="0"/>
              <a:t>Both initial positions (satisfied for increase in employment and unsatisfied with increase in UER) may not be completely right</a:t>
            </a:r>
          </a:p>
          <a:p>
            <a:r>
              <a:rPr lang="en-US" dirty="0" smtClean="0"/>
              <a:t>Increased UER points to less discouragement</a:t>
            </a:r>
          </a:p>
          <a:p>
            <a:r>
              <a:rPr lang="en-US" dirty="0" smtClean="0"/>
              <a:t>However, ‘more jobs, less work’; many trapped in involuntary part time work</a:t>
            </a:r>
            <a:endParaRPr lang="en-GB" dirty="0"/>
          </a:p>
        </p:txBody>
      </p:sp>
    </p:spTree>
    <p:extLst>
      <p:ext uri="{BB962C8B-B14F-4D97-AF65-F5344CB8AC3E}">
        <p14:creationId xmlns:p14="http://schemas.microsoft.com/office/powerpoint/2010/main" val="7971555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a:xfrm>
            <a:off x="0" y="0"/>
            <a:ext cx="9144000" cy="1447800"/>
          </a:xfrm>
        </p:spPr>
        <p:txBody>
          <a:bodyPr/>
          <a:lstStyle/>
          <a:p>
            <a:pPr lvl="0"/>
            <a:r>
              <a:rPr lang="fr-CH" sz="2600" dirty="0" err="1" smtClean="0"/>
              <a:t>Following</a:t>
            </a:r>
            <a:r>
              <a:rPr lang="fr-CH" sz="2600" dirty="0" smtClean="0"/>
              <a:t> the headlines: </a:t>
            </a:r>
            <a:br>
              <a:rPr lang="fr-CH" sz="2600" dirty="0" smtClean="0"/>
            </a:br>
            <a:r>
              <a:rPr lang="fr-CH" sz="2600" dirty="0" err="1" smtClean="0"/>
              <a:t>Serbia</a:t>
            </a:r>
            <a:r>
              <a:rPr lang="fr-CH" sz="2600" dirty="0" smtClean="0"/>
              <a:t> - 2016</a:t>
            </a:r>
            <a:r>
              <a:rPr lang="fr-CH" sz="2600" dirty="0" smtClean="0"/>
              <a:t/>
            </a:r>
            <a:br>
              <a:rPr lang="fr-CH" sz="2600" dirty="0" smtClean="0"/>
            </a:br>
            <a:endParaRPr lang="en-US" altLang="en-US" sz="2200" b="1" dirty="0"/>
          </a:p>
        </p:txBody>
      </p:sp>
      <p:grpSp>
        <p:nvGrpSpPr>
          <p:cNvPr id="9" name="Group 8"/>
          <p:cNvGrpSpPr/>
          <p:nvPr/>
        </p:nvGrpSpPr>
        <p:grpSpPr>
          <a:xfrm>
            <a:off x="1828800" y="1750313"/>
            <a:ext cx="6041394" cy="1144860"/>
            <a:chOff x="1708658" y="1351883"/>
            <a:chExt cx="6041394" cy="1144860"/>
          </a:xfrm>
        </p:grpSpPr>
        <p:sp>
          <p:nvSpPr>
            <p:cNvPr id="10" name="Rounded Rectangle 9"/>
            <p:cNvSpPr/>
            <p:nvPr/>
          </p:nvSpPr>
          <p:spPr>
            <a:xfrm>
              <a:off x="1708658" y="1351883"/>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1764556" y="1407781"/>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fr-CH" sz="2000" b="1" dirty="0" smtClean="0">
                  <a:solidFill>
                    <a:schemeClr val="tx1"/>
                  </a:solidFill>
                </a:rPr>
                <a:t>Eurostat</a:t>
              </a:r>
              <a:r>
                <a:rPr lang="fr-CH" sz="2000" b="1" kern="1200" dirty="0" smtClean="0">
                  <a:solidFill>
                    <a:schemeClr val="tx1"/>
                  </a:solidFill>
                </a:rPr>
                <a:t>: </a:t>
              </a:r>
              <a:r>
                <a:rPr lang="fr-CH" sz="2000" dirty="0" err="1" smtClean="0">
                  <a:solidFill>
                    <a:schemeClr val="tx1"/>
                  </a:solidFill>
                </a:rPr>
                <a:t>Unemployment</a:t>
              </a:r>
              <a:r>
                <a:rPr lang="fr-CH" sz="2000" dirty="0" smtClean="0">
                  <a:solidFill>
                    <a:schemeClr val="tx1"/>
                  </a:solidFill>
                </a:rPr>
                <a:t> rate </a:t>
              </a:r>
              <a:r>
                <a:rPr lang="fr-CH" sz="2000" dirty="0" err="1" smtClean="0">
                  <a:solidFill>
                    <a:schemeClr val="tx1"/>
                  </a:solidFill>
                </a:rPr>
                <a:t>declined</a:t>
              </a:r>
              <a:r>
                <a:rPr lang="fr-CH" sz="2000" dirty="0" smtClean="0">
                  <a:solidFill>
                    <a:schemeClr val="tx1"/>
                  </a:solidFill>
                </a:rPr>
                <a:t> by </a:t>
              </a:r>
              <a:r>
                <a:rPr lang="fr-CH" sz="2000" dirty="0" err="1" smtClean="0">
                  <a:solidFill>
                    <a:schemeClr val="tx1"/>
                  </a:solidFill>
                </a:rPr>
                <a:t>almost</a:t>
              </a:r>
              <a:r>
                <a:rPr lang="fr-CH" sz="2000" dirty="0" smtClean="0">
                  <a:solidFill>
                    <a:schemeClr val="tx1"/>
                  </a:solidFill>
                </a:rPr>
                <a:t> 9 </a:t>
              </a:r>
              <a:r>
                <a:rPr lang="fr-CH" sz="2000" dirty="0" err="1" smtClean="0">
                  <a:solidFill>
                    <a:schemeClr val="tx1"/>
                  </a:solidFill>
                </a:rPr>
                <a:t>percentage</a:t>
              </a:r>
              <a:r>
                <a:rPr lang="fr-CH" sz="2000" dirty="0" smtClean="0">
                  <a:solidFill>
                    <a:schemeClr val="tx1"/>
                  </a:solidFill>
                </a:rPr>
                <a:t> points </a:t>
              </a:r>
              <a:r>
                <a:rPr lang="fr-CH" sz="2000" dirty="0" err="1" smtClean="0">
                  <a:solidFill>
                    <a:schemeClr val="tx1"/>
                  </a:solidFill>
                </a:rPr>
                <a:t>since</a:t>
              </a:r>
              <a:r>
                <a:rPr lang="fr-CH" sz="2000" dirty="0" smtClean="0">
                  <a:solidFill>
                    <a:schemeClr val="tx1"/>
                  </a:solidFill>
                </a:rPr>
                <a:t> 2012 (</a:t>
              </a:r>
              <a:r>
                <a:rPr lang="fr-CH" sz="2000" dirty="0" err="1" smtClean="0">
                  <a:solidFill>
                    <a:schemeClr val="tx1"/>
                  </a:solidFill>
                </a:rPr>
                <a:t>from</a:t>
              </a:r>
              <a:r>
                <a:rPr lang="fr-CH" sz="2000" dirty="0" smtClean="0">
                  <a:solidFill>
                    <a:schemeClr val="tx1"/>
                  </a:solidFill>
                </a:rPr>
                <a:t> 24.6 to 15.9)</a:t>
              </a:r>
              <a:endParaRPr lang="en-US" sz="2000" kern="1200" dirty="0">
                <a:solidFill>
                  <a:schemeClr val="tx1"/>
                </a:solidFill>
              </a:endParaRPr>
            </a:p>
          </p:txBody>
        </p:sp>
      </p:grpSp>
      <p:sp>
        <p:nvSpPr>
          <p:cNvPr id="12" name="Rounded Rectangle 11"/>
          <p:cNvSpPr/>
          <p:nvPr/>
        </p:nvSpPr>
        <p:spPr>
          <a:xfrm>
            <a:off x="601008" y="2974716"/>
            <a:ext cx="1144860" cy="1150802"/>
          </a:xfrm>
          <a:prstGeom prst="roundRect">
            <a:avLst>
              <a:gd name="adj" fmla="val 16670"/>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nvGrpSpPr>
          <p:cNvPr id="13" name="Group 12"/>
          <p:cNvGrpSpPr/>
          <p:nvPr/>
        </p:nvGrpSpPr>
        <p:grpSpPr>
          <a:xfrm>
            <a:off x="1828800" y="2975950"/>
            <a:ext cx="6041394" cy="1144860"/>
            <a:chOff x="1676397" y="2667001"/>
            <a:chExt cx="6041394" cy="1144860"/>
          </a:xfrm>
        </p:grpSpPr>
        <p:sp>
          <p:nvSpPr>
            <p:cNvPr id="14" name="Rounded Rectangle 13"/>
            <p:cNvSpPr/>
            <p:nvPr/>
          </p:nvSpPr>
          <p:spPr>
            <a:xfrm>
              <a:off x="1676397" y="2667001"/>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ounded Rectangle 7"/>
            <p:cNvSpPr/>
            <p:nvPr/>
          </p:nvSpPr>
          <p:spPr>
            <a:xfrm>
              <a:off x="1732295" y="2722899"/>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marL="0" lvl="1" defTabSz="800100">
                <a:lnSpc>
                  <a:spcPct val="90000"/>
                </a:lnSpc>
                <a:spcAft>
                  <a:spcPct val="35000"/>
                </a:spcAft>
              </a:pPr>
              <a:r>
                <a:rPr lang="fr-CH" sz="2000" b="1" dirty="0" smtClean="0">
                  <a:solidFill>
                    <a:schemeClr val="tx1"/>
                  </a:solidFill>
                </a:rPr>
                <a:t>IMF</a:t>
              </a:r>
              <a:r>
                <a:rPr lang="fr-CH" sz="2000" b="1" kern="1200" dirty="0" smtClean="0">
                  <a:solidFill>
                    <a:schemeClr val="tx1"/>
                  </a:solidFill>
                </a:rPr>
                <a:t>: </a:t>
              </a:r>
              <a:r>
                <a:rPr lang="fr-CH" sz="2000" dirty="0" err="1" smtClean="0">
                  <a:solidFill>
                    <a:schemeClr val="tx1"/>
                  </a:solidFill>
                </a:rPr>
                <a:t>Growth</a:t>
              </a:r>
              <a:r>
                <a:rPr lang="fr-CH" sz="2000" dirty="0" smtClean="0">
                  <a:solidFill>
                    <a:schemeClr val="tx1"/>
                  </a:solidFill>
                </a:rPr>
                <a:t> </a:t>
              </a:r>
              <a:r>
                <a:rPr lang="fr-CH" sz="2000" dirty="0" err="1" smtClean="0">
                  <a:solidFill>
                    <a:schemeClr val="tx1"/>
                  </a:solidFill>
                </a:rPr>
                <a:t>projected</a:t>
              </a:r>
              <a:r>
                <a:rPr lang="fr-CH" sz="2000" dirty="0" smtClean="0">
                  <a:solidFill>
                    <a:schemeClr val="tx1"/>
                  </a:solidFill>
                </a:rPr>
                <a:t> at 3 percent in 2017. </a:t>
              </a:r>
              <a:r>
                <a:rPr lang="fr-CH" sz="2000" dirty="0" err="1">
                  <a:solidFill>
                    <a:schemeClr val="tx1"/>
                  </a:solidFill>
                </a:rPr>
                <a:t>Investment</a:t>
              </a:r>
              <a:r>
                <a:rPr lang="fr-CH" sz="2000" dirty="0">
                  <a:solidFill>
                    <a:schemeClr val="tx1"/>
                  </a:solidFill>
                </a:rPr>
                <a:t> </a:t>
              </a:r>
              <a:r>
                <a:rPr lang="fr-CH" sz="2000" dirty="0" err="1">
                  <a:solidFill>
                    <a:schemeClr val="tx1"/>
                  </a:solidFill>
                </a:rPr>
                <a:t>will</a:t>
              </a:r>
              <a:r>
                <a:rPr lang="fr-CH" sz="2000" dirty="0">
                  <a:solidFill>
                    <a:schemeClr val="tx1"/>
                  </a:solidFill>
                </a:rPr>
                <a:t> </a:t>
              </a:r>
              <a:r>
                <a:rPr lang="fr-CH" sz="2000" dirty="0" err="1">
                  <a:solidFill>
                    <a:schemeClr val="tx1"/>
                  </a:solidFill>
                </a:rPr>
                <a:t>contribute</a:t>
              </a:r>
              <a:r>
                <a:rPr lang="fr-CH" sz="2000" dirty="0">
                  <a:solidFill>
                    <a:schemeClr val="tx1"/>
                  </a:solidFill>
                </a:rPr>
                <a:t> 1.1 </a:t>
              </a:r>
              <a:r>
                <a:rPr lang="fr-CH" sz="2000" dirty="0" err="1">
                  <a:solidFill>
                    <a:schemeClr val="tx1"/>
                  </a:solidFill>
                </a:rPr>
                <a:t>percentage</a:t>
              </a:r>
              <a:r>
                <a:rPr lang="fr-CH" sz="2000" dirty="0">
                  <a:solidFill>
                    <a:schemeClr val="tx1"/>
                  </a:solidFill>
                </a:rPr>
                <a:t> points to </a:t>
              </a:r>
              <a:r>
                <a:rPr lang="fr-CH" sz="2000" dirty="0" err="1">
                  <a:solidFill>
                    <a:schemeClr val="tx1"/>
                  </a:solidFill>
                </a:rPr>
                <a:t>growth</a:t>
              </a:r>
              <a:r>
                <a:rPr lang="fr-CH" sz="2000" dirty="0">
                  <a:solidFill>
                    <a:schemeClr val="tx1"/>
                  </a:solidFill>
                </a:rPr>
                <a:t>. </a:t>
              </a:r>
              <a:endParaRPr lang="en-US" sz="2000" kern="1200" dirty="0">
                <a:solidFill>
                  <a:schemeClr val="tx1"/>
                </a:solidFill>
              </a:endParaRPr>
            </a:p>
          </p:txBody>
        </p:sp>
      </p:grpSp>
      <p:sp>
        <p:nvSpPr>
          <p:cNvPr id="16" name="Rounded Rectangle 15"/>
          <p:cNvSpPr/>
          <p:nvPr/>
        </p:nvSpPr>
        <p:spPr>
          <a:xfrm>
            <a:off x="601008" y="4200833"/>
            <a:ext cx="1144860" cy="1144860"/>
          </a:xfrm>
          <a:prstGeom prst="roundRect">
            <a:avLst>
              <a:gd name="adj" fmla="val 16670"/>
            </a:avLst>
          </a:prstGeom>
          <a:blipFill>
            <a:blip r:embed="rId4"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nvGrpSpPr>
          <p:cNvPr id="17" name="Group 16"/>
          <p:cNvGrpSpPr/>
          <p:nvPr/>
        </p:nvGrpSpPr>
        <p:grpSpPr>
          <a:xfrm>
            <a:off x="1828800" y="4232678"/>
            <a:ext cx="6041394" cy="1144860"/>
            <a:chOff x="1690534" y="4036294"/>
            <a:chExt cx="6041394" cy="1144860"/>
          </a:xfrm>
        </p:grpSpPr>
        <p:sp>
          <p:nvSpPr>
            <p:cNvPr id="18" name="Rounded Rectangle 17"/>
            <p:cNvSpPr/>
            <p:nvPr/>
          </p:nvSpPr>
          <p:spPr>
            <a:xfrm>
              <a:off x="1690534" y="4036294"/>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9" name="Rounded Rectangle 4"/>
            <p:cNvSpPr/>
            <p:nvPr/>
          </p:nvSpPr>
          <p:spPr>
            <a:xfrm>
              <a:off x="1746432" y="4092192"/>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marL="0" lvl="1" defTabSz="800100">
                <a:lnSpc>
                  <a:spcPct val="90000"/>
                </a:lnSpc>
                <a:spcAft>
                  <a:spcPct val="35000"/>
                </a:spcAft>
              </a:pPr>
              <a:r>
                <a:rPr lang="fr-CH" sz="2000" b="1" dirty="0" smtClean="0">
                  <a:solidFill>
                    <a:schemeClr val="tx1"/>
                  </a:solidFill>
                </a:rPr>
                <a:t>National </a:t>
              </a:r>
              <a:r>
                <a:rPr lang="fr-CH" sz="2000" b="1" dirty="0" err="1" smtClean="0">
                  <a:solidFill>
                    <a:schemeClr val="tx1"/>
                  </a:solidFill>
                </a:rPr>
                <a:t>Statistical</a:t>
              </a:r>
              <a:r>
                <a:rPr lang="fr-CH" sz="2000" b="1" dirty="0" smtClean="0">
                  <a:solidFill>
                    <a:schemeClr val="tx1"/>
                  </a:solidFill>
                </a:rPr>
                <a:t> </a:t>
              </a:r>
              <a:r>
                <a:rPr lang="fr-CH" sz="2000" b="1" dirty="0">
                  <a:solidFill>
                    <a:schemeClr val="tx1"/>
                  </a:solidFill>
                </a:rPr>
                <a:t>O</a:t>
              </a:r>
              <a:r>
                <a:rPr lang="fr-CH" sz="2000" b="1" dirty="0" smtClean="0">
                  <a:solidFill>
                    <a:schemeClr val="tx1"/>
                  </a:solidFill>
                </a:rPr>
                <a:t>ffice: </a:t>
              </a:r>
              <a:r>
                <a:rPr lang="fr-CH" sz="2000" dirty="0" err="1">
                  <a:solidFill>
                    <a:schemeClr val="tx1"/>
                  </a:solidFill>
                </a:rPr>
                <a:t>Half</a:t>
              </a:r>
              <a:r>
                <a:rPr lang="fr-CH" sz="2000" dirty="0">
                  <a:solidFill>
                    <a:schemeClr val="tx1"/>
                  </a:solidFill>
                </a:rPr>
                <a:t> of the </a:t>
              </a:r>
              <a:r>
                <a:rPr lang="fr-CH" sz="2000" dirty="0" err="1">
                  <a:solidFill>
                    <a:schemeClr val="tx1"/>
                  </a:solidFill>
                </a:rPr>
                <a:t>employment</a:t>
              </a:r>
              <a:r>
                <a:rPr lang="fr-CH" sz="2000" dirty="0">
                  <a:solidFill>
                    <a:schemeClr val="tx1"/>
                  </a:solidFill>
                </a:rPr>
                <a:t> </a:t>
              </a:r>
              <a:r>
                <a:rPr lang="fr-CH" sz="2000" dirty="0" err="1">
                  <a:solidFill>
                    <a:schemeClr val="tx1"/>
                  </a:solidFill>
                </a:rPr>
                <a:t>increase</a:t>
              </a:r>
              <a:r>
                <a:rPr lang="fr-CH" sz="2000" dirty="0">
                  <a:solidFill>
                    <a:schemeClr val="tx1"/>
                  </a:solidFill>
                </a:rPr>
                <a:t> </a:t>
              </a:r>
              <a:r>
                <a:rPr lang="fr-CH" sz="2000" dirty="0" err="1">
                  <a:solidFill>
                    <a:schemeClr val="tx1"/>
                  </a:solidFill>
                </a:rPr>
                <a:t>between</a:t>
              </a:r>
              <a:r>
                <a:rPr lang="fr-CH" sz="2000" dirty="0">
                  <a:solidFill>
                    <a:schemeClr val="tx1"/>
                  </a:solidFill>
                </a:rPr>
                <a:t> 2012-14 </a:t>
              </a:r>
              <a:r>
                <a:rPr lang="fr-CH" sz="2000" dirty="0" err="1">
                  <a:solidFill>
                    <a:schemeClr val="tx1"/>
                  </a:solidFill>
                </a:rPr>
                <a:t>is</a:t>
              </a:r>
              <a:r>
                <a:rPr lang="fr-CH" sz="2000" dirty="0">
                  <a:solidFill>
                    <a:schemeClr val="tx1"/>
                  </a:solidFill>
                </a:rPr>
                <a:t> due to a </a:t>
              </a:r>
              <a:r>
                <a:rPr lang="fr-CH" sz="2000" dirty="0" err="1">
                  <a:solidFill>
                    <a:schemeClr val="tx1"/>
                  </a:solidFill>
                </a:rPr>
                <a:t>rise</a:t>
              </a:r>
              <a:r>
                <a:rPr lang="fr-CH" sz="2000" dirty="0">
                  <a:solidFill>
                    <a:schemeClr val="tx1"/>
                  </a:solidFill>
                </a:rPr>
                <a:t> in the </a:t>
              </a:r>
              <a:r>
                <a:rPr lang="fr-CH" sz="2000" dirty="0" err="1">
                  <a:solidFill>
                    <a:schemeClr val="tx1"/>
                  </a:solidFill>
                </a:rPr>
                <a:t>informal</a:t>
              </a:r>
              <a:r>
                <a:rPr lang="fr-CH" sz="2000" dirty="0">
                  <a:solidFill>
                    <a:schemeClr val="tx1"/>
                  </a:solidFill>
                </a:rPr>
                <a:t> </a:t>
              </a:r>
              <a:r>
                <a:rPr lang="fr-CH" sz="2000" dirty="0" err="1">
                  <a:solidFill>
                    <a:schemeClr val="tx1"/>
                  </a:solidFill>
                </a:rPr>
                <a:t>economy</a:t>
              </a:r>
              <a:r>
                <a:rPr lang="fr-CH" sz="2000" dirty="0">
                  <a:solidFill>
                    <a:schemeClr val="tx1"/>
                  </a:solidFill>
                </a:rPr>
                <a:t> </a:t>
              </a:r>
              <a:r>
                <a:rPr lang="fr-CH" sz="2000" dirty="0" err="1">
                  <a:solidFill>
                    <a:schemeClr val="tx1"/>
                  </a:solidFill>
                </a:rPr>
                <a:t>from</a:t>
              </a:r>
              <a:r>
                <a:rPr lang="fr-CH" sz="2000" dirty="0">
                  <a:solidFill>
                    <a:schemeClr val="tx1"/>
                  </a:solidFill>
                </a:rPr>
                <a:t> 17.5 to 21.2 per cent</a:t>
              </a:r>
              <a:endParaRPr lang="en-US" sz="2000" dirty="0">
                <a:solidFill>
                  <a:schemeClr val="tx1"/>
                </a:solidFill>
              </a:endParaRPr>
            </a:p>
          </p:txBody>
        </p:sp>
      </p:grpSp>
      <p:pic>
        <p:nvPicPr>
          <p:cNvPr id="20"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656905" y="1991242"/>
            <a:ext cx="1033065" cy="774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3902418"/>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t>
            </a:r>
            <a:r>
              <a:rPr lang="en-US" dirty="0" err="1" smtClean="0"/>
              <a:t>aways</a:t>
            </a:r>
            <a:endParaRPr lang="en-GB" dirty="0"/>
          </a:p>
        </p:txBody>
      </p:sp>
      <p:sp>
        <p:nvSpPr>
          <p:cNvPr id="3" name="Content Placeholder 2"/>
          <p:cNvSpPr>
            <a:spLocks noGrp="1"/>
          </p:cNvSpPr>
          <p:nvPr>
            <p:ph idx="1"/>
          </p:nvPr>
        </p:nvSpPr>
        <p:spPr/>
        <p:txBody>
          <a:bodyPr/>
          <a:lstStyle/>
          <a:p>
            <a:r>
              <a:rPr lang="en-US" dirty="0" smtClean="0"/>
              <a:t>Pro-cyclical </a:t>
            </a:r>
            <a:r>
              <a:rPr lang="en-US" dirty="0"/>
              <a:t>relationship between growth and employment</a:t>
            </a:r>
          </a:p>
          <a:p>
            <a:r>
              <a:rPr lang="en-US" dirty="0" smtClean="0"/>
              <a:t>Policies to tackle informal economy are needed</a:t>
            </a:r>
          </a:p>
          <a:p>
            <a:r>
              <a:rPr lang="en-US" dirty="0" smtClean="0"/>
              <a:t>However, high migration rates may cushion unemployment</a:t>
            </a:r>
            <a:endParaRPr lang="en-GB" dirty="0"/>
          </a:p>
        </p:txBody>
      </p:sp>
    </p:spTree>
    <p:extLst>
      <p:ext uri="{BB962C8B-B14F-4D97-AF65-F5344CB8AC3E}">
        <p14:creationId xmlns:p14="http://schemas.microsoft.com/office/powerpoint/2010/main" val="718187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a:xfrm>
            <a:off x="0" y="0"/>
            <a:ext cx="9144000" cy="1447800"/>
          </a:xfrm>
        </p:spPr>
        <p:txBody>
          <a:bodyPr/>
          <a:lstStyle/>
          <a:p>
            <a:pPr lvl="0"/>
            <a:r>
              <a:rPr lang="fr-CH" sz="2600" dirty="0" err="1" smtClean="0"/>
              <a:t>Following</a:t>
            </a:r>
            <a:r>
              <a:rPr lang="fr-CH" sz="2600" dirty="0" smtClean="0"/>
              <a:t> the headlines: </a:t>
            </a:r>
            <a:br>
              <a:rPr lang="fr-CH" sz="2600" dirty="0" smtClean="0"/>
            </a:br>
            <a:r>
              <a:rPr lang="fr-CH" sz="2600" dirty="0" err="1" smtClean="0"/>
              <a:t>IMF’s</a:t>
            </a:r>
            <a:r>
              <a:rPr lang="fr-CH" sz="2600" dirty="0" smtClean="0"/>
              <a:t> World </a:t>
            </a:r>
            <a:r>
              <a:rPr lang="fr-CH" sz="2600" dirty="0" err="1" smtClean="0"/>
              <a:t>Economic</a:t>
            </a:r>
            <a:r>
              <a:rPr lang="fr-CH" sz="2600" dirty="0" smtClean="0"/>
              <a:t> Outlook – </a:t>
            </a:r>
            <a:r>
              <a:rPr lang="fr-CH" sz="2600" dirty="0" err="1" smtClean="0"/>
              <a:t>October</a:t>
            </a:r>
            <a:r>
              <a:rPr lang="fr-CH" sz="2600" dirty="0" smtClean="0"/>
              <a:t> 2017</a:t>
            </a:r>
            <a:r>
              <a:rPr lang="fr-CH" sz="2600" dirty="0" smtClean="0"/>
              <a:t/>
            </a:r>
            <a:br>
              <a:rPr lang="fr-CH" sz="2600" dirty="0" smtClean="0"/>
            </a:br>
            <a:endParaRPr lang="en-US" altLang="en-US" sz="2200" b="1" dirty="0"/>
          </a:p>
        </p:txBody>
      </p:sp>
      <p:grpSp>
        <p:nvGrpSpPr>
          <p:cNvPr id="9" name="Group 8"/>
          <p:cNvGrpSpPr/>
          <p:nvPr/>
        </p:nvGrpSpPr>
        <p:grpSpPr>
          <a:xfrm>
            <a:off x="1873588" y="2693861"/>
            <a:ext cx="6041394" cy="1144860"/>
            <a:chOff x="1708658" y="1351883"/>
            <a:chExt cx="6041394" cy="1144860"/>
          </a:xfrm>
        </p:grpSpPr>
        <p:sp>
          <p:nvSpPr>
            <p:cNvPr id="10" name="Rounded Rectangle 9"/>
            <p:cNvSpPr/>
            <p:nvPr/>
          </p:nvSpPr>
          <p:spPr>
            <a:xfrm>
              <a:off x="1708658" y="1351883"/>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1764556" y="1407781"/>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fr-CH" sz="2000" b="1" dirty="0" err="1" smtClean="0">
                  <a:solidFill>
                    <a:schemeClr val="tx1"/>
                  </a:solidFill>
                </a:rPr>
                <a:t>Ministries</a:t>
              </a:r>
              <a:r>
                <a:rPr lang="fr-CH" sz="2000" b="1" dirty="0" smtClean="0">
                  <a:solidFill>
                    <a:schemeClr val="tx1"/>
                  </a:solidFill>
                </a:rPr>
                <a:t> </a:t>
              </a:r>
              <a:r>
                <a:rPr lang="fr-CH" sz="2000" b="1" dirty="0" smtClean="0">
                  <a:solidFill>
                    <a:schemeClr val="tx1"/>
                  </a:solidFill>
                </a:rPr>
                <a:t>of Finance: </a:t>
              </a:r>
              <a:r>
                <a:rPr lang="fr-CH" sz="2000" dirty="0" err="1" smtClean="0">
                  <a:solidFill>
                    <a:schemeClr val="tx1"/>
                  </a:solidFill>
                </a:rPr>
                <a:t>core</a:t>
              </a:r>
              <a:r>
                <a:rPr lang="fr-CH" sz="2000" dirty="0" smtClean="0">
                  <a:solidFill>
                    <a:schemeClr val="tx1"/>
                  </a:solidFill>
                </a:rPr>
                <a:t> inflation rates </a:t>
              </a:r>
              <a:r>
                <a:rPr lang="fr-CH" sz="2000" dirty="0" err="1" smtClean="0">
                  <a:solidFill>
                    <a:schemeClr val="tx1"/>
                  </a:solidFill>
                </a:rPr>
                <a:t>remain</a:t>
              </a:r>
              <a:r>
                <a:rPr lang="fr-CH" sz="2000" dirty="0" smtClean="0">
                  <a:solidFill>
                    <a:schemeClr val="tx1"/>
                  </a:solidFill>
                </a:rPr>
                <a:t> </a:t>
              </a:r>
              <a:r>
                <a:rPr lang="fr-CH" sz="2000" dirty="0" err="1" smtClean="0">
                  <a:solidFill>
                    <a:schemeClr val="tx1"/>
                  </a:solidFill>
                </a:rPr>
                <a:t>below</a:t>
              </a:r>
              <a:r>
                <a:rPr lang="fr-CH" sz="2000" dirty="0" smtClean="0">
                  <a:solidFill>
                    <a:schemeClr val="tx1"/>
                  </a:solidFill>
                </a:rPr>
                <a:t> </a:t>
              </a:r>
              <a:r>
                <a:rPr lang="fr-CH" sz="2000" dirty="0" err="1" smtClean="0">
                  <a:solidFill>
                    <a:schemeClr val="tx1"/>
                  </a:solidFill>
                </a:rPr>
                <a:t>target</a:t>
              </a:r>
              <a:r>
                <a:rPr lang="fr-CH" sz="2000" b="1" dirty="0" smtClean="0">
                  <a:solidFill>
                    <a:schemeClr val="tx1"/>
                  </a:solidFill>
                </a:rPr>
                <a:t>  </a:t>
              </a:r>
              <a:endParaRPr lang="en-US" sz="2000" kern="1200" dirty="0">
                <a:solidFill>
                  <a:schemeClr val="tx1"/>
                </a:solidFill>
              </a:endParaRPr>
            </a:p>
          </p:txBody>
        </p:sp>
      </p:grpSp>
      <p:sp>
        <p:nvSpPr>
          <p:cNvPr id="12" name="Rounded Rectangle 11"/>
          <p:cNvSpPr/>
          <p:nvPr/>
        </p:nvSpPr>
        <p:spPr>
          <a:xfrm>
            <a:off x="518074" y="3868539"/>
            <a:ext cx="1144860" cy="1150802"/>
          </a:xfrm>
          <a:prstGeom prst="roundRect">
            <a:avLst>
              <a:gd name="adj" fmla="val 16670"/>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nvGrpSpPr>
          <p:cNvPr id="13" name="Group 12"/>
          <p:cNvGrpSpPr/>
          <p:nvPr/>
        </p:nvGrpSpPr>
        <p:grpSpPr>
          <a:xfrm>
            <a:off x="1892414" y="3909083"/>
            <a:ext cx="6041394" cy="1144860"/>
            <a:chOff x="1676397" y="2667001"/>
            <a:chExt cx="6041394" cy="1144860"/>
          </a:xfrm>
        </p:grpSpPr>
        <p:sp>
          <p:nvSpPr>
            <p:cNvPr id="14" name="Rounded Rectangle 13"/>
            <p:cNvSpPr/>
            <p:nvPr/>
          </p:nvSpPr>
          <p:spPr>
            <a:xfrm>
              <a:off x="1676397" y="2667001"/>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ounded Rectangle 7"/>
            <p:cNvSpPr/>
            <p:nvPr/>
          </p:nvSpPr>
          <p:spPr>
            <a:xfrm>
              <a:off x="1732295" y="2722899"/>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marL="0" lvl="1" defTabSz="800100">
                <a:lnSpc>
                  <a:spcPct val="90000"/>
                </a:lnSpc>
                <a:spcAft>
                  <a:spcPct val="35000"/>
                </a:spcAft>
              </a:pPr>
              <a:r>
                <a:rPr lang="fr-CH" sz="2000" b="1" dirty="0" err="1" smtClean="0">
                  <a:solidFill>
                    <a:schemeClr val="tx1"/>
                  </a:solidFill>
                </a:rPr>
                <a:t>Employers</a:t>
              </a:r>
              <a:r>
                <a:rPr lang="fr-CH" sz="2000" b="1" kern="1200" dirty="0" smtClean="0">
                  <a:solidFill>
                    <a:schemeClr val="tx1"/>
                  </a:solidFill>
                </a:rPr>
                <a:t>: </a:t>
              </a:r>
              <a:r>
                <a:rPr lang="fr-CH" sz="2000" dirty="0" err="1" smtClean="0">
                  <a:solidFill>
                    <a:schemeClr val="tx1"/>
                  </a:solidFill>
                </a:rPr>
                <a:t>low</a:t>
              </a:r>
              <a:r>
                <a:rPr lang="fr-CH" sz="2000" dirty="0" smtClean="0">
                  <a:solidFill>
                    <a:schemeClr val="tx1"/>
                  </a:solidFill>
                </a:rPr>
                <a:t> </a:t>
              </a:r>
              <a:r>
                <a:rPr lang="fr-CH" sz="2000" dirty="0" err="1" smtClean="0">
                  <a:solidFill>
                    <a:schemeClr val="tx1"/>
                  </a:solidFill>
                </a:rPr>
                <a:t>productivity</a:t>
              </a:r>
              <a:r>
                <a:rPr lang="fr-CH" sz="2000" dirty="0" smtClean="0">
                  <a:solidFill>
                    <a:schemeClr val="tx1"/>
                  </a:solidFill>
                </a:rPr>
                <a:t> </a:t>
              </a:r>
              <a:r>
                <a:rPr lang="fr-CH" sz="2000" dirty="0" err="1" smtClean="0">
                  <a:solidFill>
                    <a:schemeClr val="tx1"/>
                  </a:solidFill>
                </a:rPr>
                <a:t>growth</a:t>
              </a:r>
              <a:r>
                <a:rPr lang="fr-CH" sz="2000" dirty="0" smtClean="0">
                  <a:solidFill>
                    <a:schemeClr val="tx1"/>
                  </a:solidFill>
                </a:rPr>
                <a:t> </a:t>
              </a:r>
              <a:r>
                <a:rPr lang="fr-CH" sz="2000" dirty="0" err="1" smtClean="0">
                  <a:solidFill>
                    <a:schemeClr val="tx1"/>
                  </a:solidFill>
                </a:rPr>
                <a:t>is</a:t>
              </a:r>
              <a:r>
                <a:rPr lang="fr-CH" sz="2000" dirty="0" smtClean="0">
                  <a:solidFill>
                    <a:schemeClr val="tx1"/>
                  </a:solidFill>
                </a:rPr>
                <a:t> </a:t>
              </a:r>
              <a:r>
                <a:rPr lang="fr-CH" sz="2000" dirty="0" err="1" smtClean="0">
                  <a:solidFill>
                    <a:schemeClr val="tx1"/>
                  </a:solidFill>
                </a:rPr>
                <a:t>hampering</a:t>
              </a:r>
              <a:r>
                <a:rPr lang="fr-CH" sz="2000" dirty="0" smtClean="0">
                  <a:solidFill>
                    <a:schemeClr val="tx1"/>
                  </a:solidFill>
                </a:rPr>
                <a:t> business </a:t>
              </a:r>
              <a:r>
                <a:rPr lang="fr-CH" sz="2000" dirty="0" err="1" smtClean="0">
                  <a:solidFill>
                    <a:schemeClr val="tx1"/>
                  </a:solidFill>
                </a:rPr>
                <a:t>growth</a:t>
              </a:r>
              <a:endParaRPr lang="en-US" sz="2000" kern="1200" dirty="0">
                <a:solidFill>
                  <a:schemeClr val="tx1"/>
                </a:solidFill>
              </a:endParaRPr>
            </a:p>
          </p:txBody>
        </p:sp>
      </p:grpSp>
      <p:sp>
        <p:nvSpPr>
          <p:cNvPr id="16" name="Rounded Rectangle 15"/>
          <p:cNvSpPr/>
          <p:nvPr/>
        </p:nvSpPr>
        <p:spPr>
          <a:xfrm>
            <a:off x="518074" y="2770667"/>
            <a:ext cx="1144860" cy="1144860"/>
          </a:xfrm>
          <a:prstGeom prst="roundRect">
            <a:avLst>
              <a:gd name="adj" fmla="val 16670"/>
            </a:avLst>
          </a:prstGeom>
          <a:blipFill>
            <a:blip r:embed="rId4"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nvGrpSpPr>
          <p:cNvPr id="17" name="Group 16"/>
          <p:cNvGrpSpPr/>
          <p:nvPr/>
        </p:nvGrpSpPr>
        <p:grpSpPr>
          <a:xfrm>
            <a:off x="1875599" y="5126632"/>
            <a:ext cx="6041394" cy="1144860"/>
            <a:chOff x="1690534" y="4036294"/>
            <a:chExt cx="6041394" cy="1144860"/>
          </a:xfrm>
        </p:grpSpPr>
        <p:sp>
          <p:nvSpPr>
            <p:cNvPr id="18" name="Rounded Rectangle 17"/>
            <p:cNvSpPr/>
            <p:nvPr/>
          </p:nvSpPr>
          <p:spPr>
            <a:xfrm>
              <a:off x="1690534" y="4036294"/>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9" name="Rounded Rectangle 4"/>
            <p:cNvSpPr/>
            <p:nvPr/>
          </p:nvSpPr>
          <p:spPr>
            <a:xfrm>
              <a:off x="1746432" y="4092192"/>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fr-CH" sz="2000" b="1" dirty="0" smtClean="0">
                  <a:solidFill>
                    <a:schemeClr val="tx1"/>
                  </a:solidFill>
                </a:rPr>
                <a:t>Trade unions</a:t>
              </a:r>
              <a:r>
                <a:rPr lang="fr-CH" sz="2000" b="1" kern="1200" dirty="0" smtClean="0">
                  <a:solidFill>
                    <a:schemeClr val="tx1"/>
                  </a:solidFill>
                </a:rPr>
                <a:t>:</a:t>
              </a:r>
              <a:r>
                <a:rPr lang="fr-CH" sz="2000" kern="1200" dirty="0" smtClean="0">
                  <a:solidFill>
                    <a:schemeClr val="tx1"/>
                  </a:solidFill>
                </a:rPr>
                <a:t> </a:t>
              </a:r>
              <a:r>
                <a:rPr lang="fr-CH" sz="2000" kern="1200" dirty="0" err="1" smtClean="0">
                  <a:solidFill>
                    <a:schemeClr val="tx1"/>
                  </a:solidFill>
                </a:rPr>
                <a:t>weak</a:t>
              </a:r>
              <a:r>
                <a:rPr lang="fr-CH" sz="2000" kern="1200" dirty="0" smtClean="0">
                  <a:solidFill>
                    <a:schemeClr val="tx1"/>
                  </a:solidFill>
                </a:rPr>
                <a:t> </a:t>
              </a:r>
              <a:r>
                <a:rPr lang="fr-CH" sz="2000" kern="1200" dirty="0" err="1" smtClean="0">
                  <a:solidFill>
                    <a:schemeClr val="tx1"/>
                  </a:solidFill>
                </a:rPr>
                <a:t>wage</a:t>
              </a:r>
              <a:r>
                <a:rPr lang="fr-CH" sz="2000" kern="1200" dirty="0" smtClean="0">
                  <a:solidFill>
                    <a:schemeClr val="tx1"/>
                  </a:solidFill>
                </a:rPr>
                <a:t> </a:t>
              </a:r>
              <a:r>
                <a:rPr lang="fr-CH" sz="2000" kern="1200" dirty="0" err="1" smtClean="0">
                  <a:solidFill>
                    <a:schemeClr val="tx1"/>
                  </a:solidFill>
                </a:rPr>
                <a:t>growth</a:t>
              </a:r>
              <a:r>
                <a:rPr lang="fr-CH" sz="2000" kern="1200" dirty="0" smtClean="0">
                  <a:solidFill>
                    <a:schemeClr val="tx1"/>
                  </a:solidFill>
                </a:rPr>
                <a:t> </a:t>
              </a:r>
              <a:r>
                <a:rPr lang="fr-CH" sz="2000" kern="1200" dirty="0" err="1" smtClean="0">
                  <a:solidFill>
                    <a:schemeClr val="tx1"/>
                  </a:solidFill>
                </a:rPr>
                <a:t>is</a:t>
              </a:r>
              <a:r>
                <a:rPr lang="fr-CH" sz="2000" kern="1200" dirty="0" smtClean="0">
                  <a:solidFill>
                    <a:schemeClr val="tx1"/>
                  </a:solidFill>
                </a:rPr>
                <a:t> </a:t>
              </a:r>
              <a:r>
                <a:rPr lang="fr-CH" sz="2000" kern="1200" dirty="0" err="1" smtClean="0">
                  <a:solidFill>
                    <a:schemeClr val="tx1"/>
                  </a:solidFill>
                </a:rPr>
                <a:t>affecting</a:t>
              </a:r>
              <a:r>
                <a:rPr lang="fr-CH" sz="2000" kern="1200" dirty="0" smtClean="0">
                  <a:solidFill>
                    <a:schemeClr val="tx1"/>
                  </a:solidFill>
                </a:rPr>
                <a:t> </a:t>
              </a:r>
              <a:r>
                <a:rPr lang="fr-CH" sz="2000" kern="1200" dirty="0" err="1" smtClean="0">
                  <a:solidFill>
                    <a:schemeClr val="tx1"/>
                  </a:solidFill>
                </a:rPr>
                <a:t>income</a:t>
              </a:r>
              <a:r>
                <a:rPr lang="fr-CH" sz="2000" kern="1200" dirty="0" smtClean="0">
                  <a:solidFill>
                    <a:schemeClr val="tx1"/>
                  </a:solidFill>
                </a:rPr>
                <a:t> of </a:t>
              </a:r>
              <a:r>
                <a:rPr lang="fr-CH" sz="2000" kern="1200" dirty="0" err="1" smtClean="0">
                  <a:solidFill>
                    <a:schemeClr val="tx1"/>
                  </a:solidFill>
                </a:rPr>
                <a:t>working</a:t>
              </a:r>
              <a:r>
                <a:rPr lang="fr-CH" sz="2000" kern="1200" dirty="0" smtClean="0">
                  <a:solidFill>
                    <a:schemeClr val="tx1"/>
                  </a:solidFill>
                </a:rPr>
                <a:t> </a:t>
              </a:r>
              <a:r>
                <a:rPr lang="fr-CH" sz="2000" kern="1200" dirty="0" err="1" smtClean="0">
                  <a:solidFill>
                    <a:schemeClr val="tx1"/>
                  </a:solidFill>
                </a:rPr>
                <a:t>families</a:t>
              </a:r>
              <a:endParaRPr lang="en-US" sz="2000" kern="1200" dirty="0">
                <a:solidFill>
                  <a:schemeClr val="tx1"/>
                </a:solidFill>
              </a:endParaRPr>
            </a:p>
          </p:txBody>
        </p:sp>
      </p:grpSp>
      <p:pic>
        <p:nvPicPr>
          <p:cNvPr id="20"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73971" y="1621180"/>
            <a:ext cx="1033065" cy="774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 name="Group 20"/>
          <p:cNvGrpSpPr/>
          <p:nvPr/>
        </p:nvGrpSpPr>
        <p:grpSpPr>
          <a:xfrm>
            <a:off x="1836516" y="1478639"/>
            <a:ext cx="6041394" cy="1144860"/>
            <a:chOff x="1708658" y="1351883"/>
            <a:chExt cx="6041394" cy="1144860"/>
          </a:xfrm>
        </p:grpSpPr>
        <p:sp>
          <p:nvSpPr>
            <p:cNvPr id="22" name="Rounded Rectangle 21"/>
            <p:cNvSpPr/>
            <p:nvPr/>
          </p:nvSpPr>
          <p:spPr>
            <a:xfrm>
              <a:off x="1708658" y="1351883"/>
              <a:ext cx="6041394" cy="1144860"/>
            </a:xfrm>
            <a:prstGeom prst="roundRect">
              <a:avLst>
                <a:gd name="adj" fmla="val 16670"/>
              </a:avLst>
            </a:pr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Rounded Rectangle 4"/>
            <p:cNvSpPr/>
            <p:nvPr/>
          </p:nvSpPr>
          <p:spPr>
            <a:xfrm>
              <a:off x="1764556" y="1407781"/>
              <a:ext cx="5929598" cy="1033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fr-CH" sz="2000" b="1" dirty="0" err="1" smtClean="0">
                  <a:solidFill>
                    <a:schemeClr val="tx1"/>
                  </a:solidFill>
                </a:rPr>
                <a:t>IMF’s</a:t>
              </a:r>
              <a:r>
                <a:rPr lang="fr-CH" sz="2000" b="1" dirty="0" smtClean="0">
                  <a:solidFill>
                    <a:schemeClr val="tx1"/>
                  </a:solidFill>
                </a:rPr>
                <a:t> WEO</a:t>
              </a:r>
              <a:r>
                <a:rPr lang="fr-CH" sz="2000" b="1" dirty="0">
                  <a:solidFill>
                    <a:schemeClr val="tx1"/>
                  </a:solidFill>
                </a:rPr>
                <a:t> </a:t>
              </a:r>
              <a:r>
                <a:rPr lang="fr-CH" sz="2000" b="1" dirty="0" smtClean="0">
                  <a:solidFill>
                    <a:schemeClr val="tx1"/>
                  </a:solidFill>
                </a:rPr>
                <a:t>- </a:t>
              </a:r>
              <a:r>
                <a:rPr lang="fr-CH" sz="2000" b="1" kern="1200" dirty="0" smtClean="0">
                  <a:solidFill>
                    <a:schemeClr val="tx1"/>
                  </a:solidFill>
                </a:rPr>
                <a:t>10.10.17: </a:t>
              </a:r>
              <a:r>
                <a:rPr lang="fr-CH" sz="2000" dirty="0" err="1" smtClean="0">
                  <a:solidFill>
                    <a:schemeClr val="tx1"/>
                  </a:solidFill>
                </a:rPr>
                <a:t>employment</a:t>
              </a:r>
              <a:r>
                <a:rPr lang="fr-CH" sz="2000" dirty="0" smtClean="0">
                  <a:solidFill>
                    <a:schemeClr val="tx1"/>
                  </a:solidFill>
                </a:rPr>
                <a:t> </a:t>
              </a:r>
              <a:r>
                <a:rPr lang="fr-CH" sz="2000" dirty="0" err="1" smtClean="0">
                  <a:solidFill>
                    <a:schemeClr val="tx1"/>
                  </a:solidFill>
                </a:rPr>
                <a:t>growth</a:t>
              </a:r>
              <a:r>
                <a:rPr lang="fr-CH" sz="2000" dirty="0" smtClean="0">
                  <a:solidFill>
                    <a:schemeClr val="tx1"/>
                  </a:solidFill>
                </a:rPr>
                <a:t> </a:t>
              </a:r>
              <a:r>
                <a:rPr lang="fr-CH" sz="2000" dirty="0" err="1" smtClean="0">
                  <a:solidFill>
                    <a:schemeClr val="tx1"/>
                  </a:solidFill>
                </a:rPr>
                <a:t>is</a:t>
              </a:r>
              <a:r>
                <a:rPr lang="fr-CH" sz="2000" dirty="0" smtClean="0">
                  <a:solidFill>
                    <a:schemeClr val="tx1"/>
                  </a:solidFill>
                </a:rPr>
                <a:t> </a:t>
              </a:r>
              <a:r>
                <a:rPr lang="fr-CH" sz="2000" dirty="0" err="1" smtClean="0">
                  <a:solidFill>
                    <a:schemeClr val="tx1"/>
                  </a:solidFill>
                </a:rPr>
                <a:t>fairly</a:t>
              </a:r>
              <a:r>
                <a:rPr lang="fr-CH" sz="2000" dirty="0" smtClean="0">
                  <a:solidFill>
                    <a:schemeClr val="tx1"/>
                  </a:solidFill>
                </a:rPr>
                <a:t> </a:t>
              </a:r>
              <a:r>
                <a:rPr lang="fr-CH" sz="2000" dirty="0" err="1" smtClean="0">
                  <a:solidFill>
                    <a:schemeClr val="tx1"/>
                  </a:solidFill>
                </a:rPr>
                <a:t>strong</a:t>
              </a:r>
              <a:r>
                <a:rPr lang="fr-CH" sz="2000" dirty="0" smtClean="0">
                  <a:solidFill>
                    <a:schemeClr val="tx1"/>
                  </a:solidFill>
                </a:rPr>
                <a:t> and </a:t>
              </a:r>
              <a:r>
                <a:rPr lang="fr-CH" sz="2000" dirty="0" err="1" smtClean="0">
                  <a:solidFill>
                    <a:schemeClr val="tx1"/>
                  </a:solidFill>
                </a:rPr>
                <a:t>sustained</a:t>
              </a:r>
              <a:endParaRPr lang="en-US" sz="2000" kern="1200" dirty="0">
                <a:solidFill>
                  <a:schemeClr val="tx1"/>
                </a:solidFill>
              </a:endParaRPr>
            </a:p>
          </p:txBody>
        </p:sp>
      </p:grpSp>
      <p:sp>
        <p:nvSpPr>
          <p:cNvPr id="24" name="Rounded Rectangle 23"/>
          <p:cNvSpPr/>
          <p:nvPr/>
        </p:nvSpPr>
        <p:spPr>
          <a:xfrm>
            <a:off x="565582" y="5064792"/>
            <a:ext cx="1144860" cy="1150802"/>
          </a:xfrm>
          <a:prstGeom prst="roundRect">
            <a:avLst>
              <a:gd name="adj" fmla="val 16670"/>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2632255089"/>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t>
            </a:r>
            <a:r>
              <a:rPr lang="en-US" dirty="0" err="1" smtClean="0"/>
              <a:t>aways</a:t>
            </a:r>
            <a:endParaRPr lang="en-GB" dirty="0"/>
          </a:p>
        </p:txBody>
      </p:sp>
      <p:sp>
        <p:nvSpPr>
          <p:cNvPr id="3" name="Content Placeholder 2"/>
          <p:cNvSpPr>
            <a:spLocks noGrp="1"/>
          </p:cNvSpPr>
          <p:nvPr>
            <p:ph idx="1"/>
          </p:nvPr>
        </p:nvSpPr>
        <p:spPr/>
        <p:txBody>
          <a:bodyPr/>
          <a:lstStyle/>
          <a:p>
            <a:r>
              <a:rPr lang="en-US" dirty="0" err="1" smtClean="0"/>
              <a:t>Labour</a:t>
            </a:r>
            <a:r>
              <a:rPr lang="en-US" dirty="0" smtClean="0"/>
              <a:t> market slack in advanced economies</a:t>
            </a:r>
          </a:p>
          <a:p>
            <a:r>
              <a:rPr lang="en-US" dirty="0" smtClean="0"/>
              <a:t>Involuntary part-time </a:t>
            </a:r>
            <a:r>
              <a:rPr lang="en-US" dirty="0" smtClean="0"/>
              <a:t>employment supported </a:t>
            </a:r>
            <a:r>
              <a:rPr lang="en-US" dirty="0" err="1" smtClean="0"/>
              <a:t>labour</a:t>
            </a:r>
            <a:r>
              <a:rPr lang="en-US" dirty="0" smtClean="0"/>
              <a:t> force participation rates but </a:t>
            </a:r>
            <a:r>
              <a:rPr lang="en-US" dirty="0" smtClean="0"/>
              <a:t>has weakened </a:t>
            </a:r>
            <a:r>
              <a:rPr lang="en-US" dirty="0" smtClean="0"/>
              <a:t>wage growth</a:t>
            </a:r>
            <a:endParaRPr lang="en-US" dirty="0"/>
          </a:p>
          <a:p>
            <a:r>
              <a:rPr lang="en-US" dirty="0" smtClean="0"/>
              <a:t>Little pressure on wages to rise (also because of inflation expectations and low productivity growth)</a:t>
            </a:r>
          </a:p>
          <a:p>
            <a:r>
              <a:rPr lang="en-US" dirty="0" smtClean="0"/>
              <a:t>Need to assess slack beyond headline UER to decide about monetary policy</a:t>
            </a:r>
          </a:p>
        </p:txBody>
      </p:sp>
    </p:spTree>
    <p:extLst>
      <p:ext uri="{BB962C8B-B14F-4D97-AF65-F5344CB8AC3E}">
        <p14:creationId xmlns:p14="http://schemas.microsoft.com/office/powerpoint/2010/main" val="16836528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87246"/>
          </a:xfrm>
        </p:spPr>
        <p:txBody>
          <a:bodyPr/>
          <a:lstStyle/>
          <a:p>
            <a:r>
              <a:rPr lang="en-US" dirty="0" smtClean="0"/>
              <a:t>Political and social dimensions of measured unemployment and underemployment (4)</a:t>
            </a:r>
            <a:endParaRPr lang="en-GB" dirty="0"/>
          </a:p>
        </p:txBody>
      </p:sp>
      <p:sp>
        <p:nvSpPr>
          <p:cNvPr id="3" name="Content Placeholder 2"/>
          <p:cNvSpPr>
            <a:spLocks noGrp="1"/>
          </p:cNvSpPr>
          <p:nvPr>
            <p:ph idx="1"/>
          </p:nvPr>
        </p:nvSpPr>
        <p:spPr/>
        <p:txBody>
          <a:bodyPr/>
          <a:lstStyle/>
          <a:p>
            <a:pPr marL="0" indent="0">
              <a:buNone/>
            </a:pPr>
            <a:endParaRPr lang="en-GB" dirty="0" smtClean="0"/>
          </a:p>
          <a:p>
            <a:r>
              <a:rPr lang="en-GB" dirty="0" smtClean="0"/>
              <a:t>Is </a:t>
            </a:r>
            <a:r>
              <a:rPr lang="en-GB" dirty="0"/>
              <a:t>it sufficient to aspire to a “full-employment- economy</a:t>
            </a:r>
            <a:r>
              <a:rPr lang="en-GB" dirty="0" smtClean="0"/>
              <a:t>”?</a:t>
            </a:r>
          </a:p>
          <a:p>
            <a:pPr marL="0" indent="0">
              <a:buNone/>
            </a:pPr>
            <a:r>
              <a:rPr lang="en-US" dirty="0" smtClean="0"/>
              <a:t>……………………</a:t>
            </a:r>
            <a:endParaRPr lang="en-GB" dirty="0" smtClean="0"/>
          </a:p>
          <a:p>
            <a:r>
              <a:rPr lang="en-GB" dirty="0"/>
              <a:t>Or are there </a:t>
            </a:r>
            <a:r>
              <a:rPr lang="en-GB" dirty="0" smtClean="0"/>
              <a:t>other objectives </a:t>
            </a:r>
            <a:r>
              <a:rPr lang="en-GB" dirty="0"/>
              <a:t>of importance to be pursued through employment and labour market policies?</a:t>
            </a:r>
            <a:endParaRPr lang="en-GB" dirty="0" smtClean="0"/>
          </a:p>
        </p:txBody>
      </p:sp>
    </p:spTree>
    <p:extLst>
      <p:ext uri="{BB962C8B-B14F-4D97-AF65-F5344CB8AC3E}">
        <p14:creationId xmlns:p14="http://schemas.microsoft.com/office/powerpoint/2010/main" val="2446013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message (1)</a:t>
            </a:r>
            <a:endParaRPr lang="en-GB" dirty="0"/>
          </a:p>
        </p:txBody>
      </p:sp>
      <p:sp>
        <p:nvSpPr>
          <p:cNvPr id="3" name="Content Placeholder 2"/>
          <p:cNvSpPr>
            <a:spLocks noGrp="1"/>
          </p:cNvSpPr>
          <p:nvPr>
            <p:ph idx="1"/>
          </p:nvPr>
        </p:nvSpPr>
        <p:spPr/>
        <p:txBody>
          <a:bodyPr/>
          <a:lstStyle/>
          <a:p>
            <a:pPr marL="0" indent="0">
              <a:buNone/>
            </a:pPr>
            <a:endParaRPr lang="en-GB" dirty="0" smtClean="0"/>
          </a:p>
          <a:p>
            <a:pPr marL="0" indent="0">
              <a:buNone/>
            </a:pPr>
            <a:r>
              <a:rPr lang="en-GB" dirty="0" smtClean="0"/>
              <a:t>Social and demographic changes pressure </a:t>
            </a:r>
            <a:r>
              <a:rPr lang="en-GB" dirty="0"/>
              <a:t>the public employment services to </a:t>
            </a:r>
            <a:r>
              <a:rPr lang="en-GB" dirty="0" smtClean="0"/>
              <a:t>reach out to and treat ‘non-traditional’ groups, </a:t>
            </a:r>
            <a:r>
              <a:rPr lang="en-GB" dirty="0"/>
              <a:t>BEYOND THE </a:t>
            </a:r>
            <a:r>
              <a:rPr lang="en-GB" dirty="0" smtClean="0"/>
              <a:t>UNEMPLOYMENT REGISTER.</a:t>
            </a:r>
          </a:p>
          <a:p>
            <a:pPr marL="0" indent="0">
              <a:buNone/>
            </a:pPr>
            <a:endParaRPr lang="en-US" dirty="0"/>
          </a:p>
          <a:p>
            <a:pPr marL="0" indent="0">
              <a:buNone/>
            </a:pPr>
            <a:r>
              <a:rPr lang="en-US" dirty="0" smtClean="0"/>
              <a:t>This may include inactive, informally employed, underemployed, and migrant workers.</a:t>
            </a:r>
            <a:endParaRPr lang="en-GB" dirty="0"/>
          </a:p>
        </p:txBody>
      </p:sp>
    </p:spTree>
    <p:extLst>
      <p:ext uri="{BB962C8B-B14F-4D97-AF65-F5344CB8AC3E}">
        <p14:creationId xmlns:p14="http://schemas.microsoft.com/office/powerpoint/2010/main" val="4202211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Autofit/>
          </a:bodyPr>
          <a:lstStyle/>
          <a:p>
            <a:r>
              <a:rPr lang="fr-FR" sz="3600" b="1" dirty="0" smtClean="0"/>
              <a:t>Key message (2): The </a:t>
            </a:r>
            <a:r>
              <a:rPr lang="fr-FR" sz="3600" b="1" dirty="0" err="1" smtClean="0"/>
              <a:t>complexity</a:t>
            </a:r>
            <a:r>
              <a:rPr lang="fr-FR" sz="3600" b="1" dirty="0" smtClean="0"/>
              <a:t> of </a:t>
            </a:r>
            <a:r>
              <a:rPr lang="fr-FR" sz="3600" b="1" dirty="0" err="1" smtClean="0"/>
              <a:t>employment</a:t>
            </a:r>
            <a:r>
              <a:rPr lang="fr-FR" sz="3600" b="1" dirty="0" smtClean="0"/>
              <a:t> issues </a:t>
            </a:r>
            <a:r>
              <a:rPr lang="fr-FR" sz="3600" b="1" dirty="0" err="1" smtClean="0"/>
              <a:t>requires</a:t>
            </a:r>
            <a:r>
              <a:rPr lang="fr-FR" sz="3600" b="1" dirty="0" smtClean="0"/>
              <a:t> a </a:t>
            </a:r>
            <a:r>
              <a:rPr lang="fr-FR" sz="3600" b="1" dirty="0" err="1" smtClean="0"/>
              <a:t>multidimensional</a:t>
            </a:r>
            <a:r>
              <a:rPr lang="fr-FR" sz="3600" b="1" dirty="0" smtClean="0"/>
              <a:t> </a:t>
            </a:r>
            <a:r>
              <a:rPr lang="fr-FR" sz="3600" b="1" dirty="0" err="1" smtClean="0"/>
              <a:t>approach</a:t>
            </a:r>
            <a:endParaRPr lang="en-GB" sz="3600" b="1" dirty="0"/>
          </a:p>
        </p:txBody>
      </p:sp>
      <p:graphicFrame>
        <p:nvGraphicFramePr>
          <p:cNvPr id="4" name="Content Placeholder 3"/>
          <p:cNvGraphicFramePr>
            <a:graphicFrameLocks noGrp="1"/>
          </p:cNvGraphicFramePr>
          <p:nvPr>
            <p:ph idx="1"/>
            <p:extLst/>
          </p:nvPr>
        </p:nvGraphicFramePr>
        <p:xfrm>
          <a:off x="457200" y="1687513"/>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679909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rot="5400000">
            <a:off x="3810000" y="-3810000"/>
            <a:ext cx="1524000" cy="9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1748" name="Rectangle 6"/>
          <p:cNvSpPr>
            <a:spLocks noGrp="1" noChangeArrowheads="1"/>
          </p:cNvSpPr>
          <p:nvPr>
            <p:ph type="title"/>
          </p:nvPr>
        </p:nvSpPr>
        <p:spPr>
          <a:xfrm>
            <a:off x="539750" y="0"/>
            <a:ext cx="8229600" cy="1143000"/>
          </a:xfrm>
          <a:solidFill>
            <a:schemeClr val="accent1">
              <a:lumMod val="60000"/>
              <a:lumOff val="40000"/>
            </a:schemeClr>
          </a:solidFill>
        </p:spPr>
        <p:txBody>
          <a:bodyPr/>
          <a:lstStyle/>
          <a:p>
            <a:pPr eaLnBrk="1" hangingPunct="1"/>
            <a:r>
              <a:rPr lang="en-GB" altLang="en-US" sz="4000" b="1" dirty="0" smtClean="0">
                <a:solidFill>
                  <a:schemeClr val="bg1"/>
                </a:solidFill>
              </a:rPr>
              <a:t>Skills development </a:t>
            </a:r>
            <a:endParaRPr lang="en-GB" altLang="en-US" sz="4000" b="1" dirty="0" smtClean="0">
              <a:solidFill>
                <a:schemeClr val="bg1"/>
              </a:solidFill>
            </a:endParaRPr>
          </a:p>
        </p:txBody>
      </p:sp>
      <p:sp>
        <p:nvSpPr>
          <p:cNvPr id="31749" name="Rectangle 7"/>
          <p:cNvSpPr>
            <a:spLocks noGrp="1" noChangeArrowheads="1"/>
          </p:cNvSpPr>
          <p:nvPr>
            <p:ph type="body" sz="half" idx="1"/>
          </p:nvPr>
        </p:nvSpPr>
        <p:spPr>
          <a:xfrm>
            <a:off x="0" y="1810876"/>
            <a:ext cx="5410200" cy="4876799"/>
          </a:xfrm>
        </p:spPr>
        <p:txBody>
          <a:bodyPr/>
          <a:lstStyle/>
          <a:p>
            <a:pPr algn="just" eaLnBrk="1" hangingPunct="1">
              <a:lnSpc>
                <a:spcPct val="90000"/>
              </a:lnSpc>
            </a:pPr>
            <a:r>
              <a:rPr lang="en-US" altLang="en-US" sz="3600" dirty="0" smtClean="0"/>
              <a:t>Current debate on the Future of Work</a:t>
            </a:r>
            <a:endParaRPr lang="en-US" altLang="en-US" sz="3600" dirty="0" smtClean="0"/>
          </a:p>
          <a:p>
            <a:pPr algn="just" eaLnBrk="1" hangingPunct="1">
              <a:lnSpc>
                <a:spcPct val="90000"/>
              </a:lnSpc>
            </a:pPr>
            <a:endParaRPr lang="en-US" altLang="en-US" sz="1800" dirty="0" smtClean="0"/>
          </a:p>
          <a:p>
            <a:pPr algn="just">
              <a:lnSpc>
                <a:spcPct val="90000"/>
              </a:lnSpc>
            </a:pPr>
            <a:r>
              <a:rPr lang="en-US" altLang="en-US" sz="3600" dirty="0"/>
              <a:t>Drivers of change</a:t>
            </a:r>
          </a:p>
          <a:p>
            <a:pPr algn="just">
              <a:lnSpc>
                <a:spcPct val="90000"/>
              </a:lnSpc>
            </a:pPr>
            <a:endParaRPr lang="en-US" altLang="en-US" sz="3600" dirty="0"/>
          </a:p>
          <a:p>
            <a:pPr algn="just">
              <a:lnSpc>
                <a:spcPct val="90000"/>
              </a:lnSpc>
            </a:pPr>
            <a:r>
              <a:rPr lang="en-US" altLang="en-US" sz="3600" dirty="0"/>
              <a:t>Wrong question: how many jobs are at risk ?</a:t>
            </a:r>
            <a:endParaRPr lang="en-GB" altLang="en-US" sz="3600" dirty="0"/>
          </a:p>
          <a:p>
            <a:pPr eaLnBrk="1" hangingPunct="1">
              <a:lnSpc>
                <a:spcPct val="90000"/>
              </a:lnSpc>
              <a:buNone/>
            </a:pPr>
            <a:endParaRPr lang="en-GB" altLang="en-US" sz="2800" dirty="0" smtClean="0"/>
          </a:p>
        </p:txBody>
      </p:sp>
      <p:pic>
        <p:nvPicPr>
          <p:cNvPr id="31750" name="Picture 9" descr="(click to enlarge)">
            <a:hlinkClick r:id="rId2"/>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638800" y="1812385"/>
            <a:ext cx="3200400" cy="1921415"/>
          </a:xfr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rot="5400000">
            <a:off x="3810000" y="-3810000"/>
            <a:ext cx="1524000" cy="9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1748" name="Rectangle 6"/>
          <p:cNvSpPr>
            <a:spLocks noGrp="1" noChangeArrowheads="1"/>
          </p:cNvSpPr>
          <p:nvPr>
            <p:ph type="title"/>
          </p:nvPr>
        </p:nvSpPr>
        <p:spPr>
          <a:xfrm>
            <a:off x="539750" y="0"/>
            <a:ext cx="8229600" cy="1143000"/>
          </a:xfrm>
          <a:solidFill>
            <a:schemeClr val="accent1">
              <a:lumMod val="60000"/>
              <a:lumOff val="40000"/>
            </a:schemeClr>
          </a:solidFill>
        </p:spPr>
        <p:txBody>
          <a:bodyPr/>
          <a:lstStyle/>
          <a:p>
            <a:pPr eaLnBrk="1" hangingPunct="1"/>
            <a:r>
              <a:rPr lang="en-GB" altLang="en-US" sz="4000" b="1" dirty="0" smtClean="0">
                <a:solidFill>
                  <a:schemeClr val="bg1"/>
                </a:solidFill>
              </a:rPr>
              <a:t>Skills development systems</a:t>
            </a:r>
            <a:endParaRPr lang="en-GB" altLang="en-US" sz="4000" b="1" dirty="0" smtClean="0">
              <a:solidFill>
                <a:schemeClr val="bg1"/>
              </a:solidFill>
            </a:endParaRPr>
          </a:p>
        </p:txBody>
      </p:sp>
      <p:sp>
        <p:nvSpPr>
          <p:cNvPr id="31749" name="Rectangle 7"/>
          <p:cNvSpPr>
            <a:spLocks noGrp="1" noChangeArrowheads="1"/>
          </p:cNvSpPr>
          <p:nvPr>
            <p:ph type="body" sz="half" idx="1"/>
          </p:nvPr>
        </p:nvSpPr>
        <p:spPr>
          <a:xfrm>
            <a:off x="0" y="1810876"/>
            <a:ext cx="5638800" cy="4876799"/>
          </a:xfrm>
        </p:spPr>
        <p:txBody>
          <a:bodyPr/>
          <a:lstStyle/>
          <a:p>
            <a:pPr>
              <a:lnSpc>
                <a:spcPct val="90000"/>
              </a:lnSpc>
            </a:pPr>
            <a:r>
              <a:rPr lang="en-US" altLang="en-US" sz="2800" dirty="0" smtClean="0"/>
              <a:t>Foundation skills as basis for LLL</a:t>
            </a:r>
          </a:p>
          <a:p>
            <a:r>
              <a:rPr lang="en-GB" sz="2800" dirty="0"/>
              <a:t>A pressure on skill needs anticipation but is the task doable? Can real time / big data help? </a:t>
            </a:r>
          </a:p>
          <a:p>
            <a:r>
              <a:rPr lang="en-GB" sz="2800" dirty="0"/>
              <a:t>Social dialogue and sectorial approaches – the means to understand and mitigate the change </a:t>
            </a:r>
          </a:p>
          <a:p>
            <a:r>
              <a:rPr lang="en-GB" sz="2800" dirty="0"/>
              <a:t>ALMPs – low skilled, job seekers (beyond the unemployed!), disadvantaged groups</a:t>
            </a:r>
          </a:p>
          <a:p>
            <a:pPr>
              <a:lnSpc>
                <a:spcPct val="90000"/>
              </a:lnSpc>
            </a:pPr>
            <a:endParaRPr lang="en-GB" altLang="en-US" sz="2800" dirty="0" smtClean="0"/>
          </a:p>
        </p:txBody>
      </p:sp>
      <p:pic>
        <p:nvPicPr>
          <p:cNvPr id="31750" name="Picture 9" descr="(click to enlarge)">
            <a:hlinkClick r:id="rId2"/>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638800" y="1812385"/>
            <a:ext cx="3200400" cy="1921415"/>
          </a:xfrm>
        </p:spPr>
      </p:pic>
    </p:spTree>
    <p:extLst>
      <p:ext uri="{BB962C8B-B14F-4D97-AF65-F5344CB8AC3E}">
        <p14:creationId xmlns:p14="http://schemas.microsoft.com/office/powerpoint/2010/main" val="11786180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1"/>
          </p:nvPr>
        </p:nvSpPr>
        <p:spPr>
          <a:xfrm>
            <a:off x="0" y="1219200"/>
            <a:ext cx="9144000" cy="4906963"/>
          </a:xfrm>
        </p:spPr>
        <p:txBody>
          <a:bodyPr/>
          <a:lstStyle/>
          <a:p>
            <a:r>
              <a:rPr lang="en-US" sz="2400" dirty="0" err="1" smtClean="0"/>
              <a:t>Labour</a:t>
            </a:r>
            <a:r>
              <a:rPr lang="en-US" sz="2400" dirty="0" smtClean="0"/>
              <a:t> underutilization</a:t>
            </a:r>
          </a:p>
          <a:p>
            <a:pPr marL="0" indent="0">
              <a:buNone/>
            </a:pPr>
            <a:r>
              <a:rPr lang="en-US" sz="2400" dirty="0">
                <a:hlinkClick r:id="rId2"/>
              </a:rPr>
              <a:t>http://www.ilo.org/global/statistics-and-databases/standards-and-guidelines/resolutions-adopted-by-international-conferences-of-labour-statisticians/WCMS_230304/lang--</a:t>
            </a:r>
            <a:r>
              <a:rPr lang="en-US" sz="2400" dirty="0" smtClean="0">
                <a:hlinkClick r:id="rId2"/>
              </a:rPr>
              <a:t>en/index.htm</a:t>
            </a:r>
            <a:endParaRPr lang="en-US" sz="2400" dirty="0" smtClean="0"/>
          </a:p>
          <a:p>
            <a:r>
              <a:rPr lang="en-US" sz="2400" dirty="0" smtClean="0"/>
              <a:t>Youth Guarantee</a:t>
            </a:r>
          </a:p>
          <a:p>
            <a:pPr marL="0" indent="0">
              <a:buNone/>
            </a:pPr>
            <a:r>
              <a:rPr lang="en-US" sz="2400" u="sng" dirty="0">
                <a:hlinkClick r:id="rId3"/>
              </a:rPr>
              <a:t>http://www.ilo.org/employment/areas/youth-employment/WCMS_544147/lang--</a:t>
            </a:r>
            <a:r>
              <a:rPr lang="en-US" sz="2400" u="sng" dirty="0" smtClean="0">
                <a:hlinkClick r:id="rId3"/>
              </a:rPr>
              <a:t>en/index.htm</a:t>
            </a:r>
            <a:endParaRPr lang="en-US" sz="2400" u="sng" dirty="0" smtClean="0"/>
          </a:p>
          <a:p>
            <a:r>
              <a:rPr lang="en-US" sz="2400" u="sng" dirty="0" smtClean="0"/>
              <a:t>Future of Work</a:t>
            </a:r>
          </a:p>
          <a:p>
            <a:pPr marL="0" indent="0">
              <a:buNone/>
            </a:pPr>
            <a:r>
              <a:rPr lang="en-US" sz="2400" u="sng" dirty="0">
                <a:hlinkClick r:id="rId4"/>
              </a:rPr>
              <a:t>http://www.ilo.org/global/topics/future-of-work/lang--</a:t>
            </a:r>
            <a:r>
              <a:rPr lang="en-US" sz="2400" u="sng" dirty="0" smtClean="0">
                <a:hlinkClick r:id="rId4"/>
              </a:rPr>
              <a:t>en/index.htm</a:t>
            </a:r>
            <a:endParaRPr lang="en-US" sz="2400" u="sng" dirty="0" smtClean="0"/>
          </a:p>
          <a:p>
            <a:r>
              <a:rPr lang="en-US" sz="2400" dirty="0" smtClean="0"/>
              <a:t>Skills for Employment Knowledge Sharing Platform</a:t>
            </a:r>
          </a:p>
          <a:p>
            <a:pPr marL="0" indent="0">
              <a:buNone/>
            </a:pPr>
            <a:r>
              <a:rPr lang="en-US" sz="2400" dirty="0" smtClean="0">
                <a:hlinkClick r:id="rId5"/>
              </a:rPr>
              <a:t>http</a:t>
            </a:r>
            <a:r>
              <a:rPr lang="en-US" sz="2400" dirty="0">
                <a:hlinkClick r:id="rId5"/>
              </a:rPr>
              <a:t>://</a:t>
            </a:r>
            <a:r>
              <a:rPr lang="en-US" sz="2400" dirty="0" smtClean="0">
                <a:hlinkClick r:id="rId5"/>
              </a:rPr>
              <a:t>www.skillsforemployment.org/KSP/en/index.htm</a:t>
            </a:r>
            <a:endParaRPr lang="en-US" sz="2400" dirty="0" smtClean="0"/>
          </a:p>
          <a:p>
            <a:endParaRPr lang="en-US" dirty="0" smtClean="0"/>
          </a:p>
          <a:p>
            <a:endParaRPr lang="en-GB" dirty="0"/>
          </a:p>
        </p:txBody>
      </p:sp>
      <p:sp>
        <p:nvSpPr>
          <p:cNvPr id="4" name="Title 3"/>
          <p:cNvSpPr>
            <a:spLocks noGrp="1"/>
          </p:cNvSpPr>
          <p:nvPr>
            <p:ph type="title"/>
          </p:nvPr>
        </p:nvSpPr>
        <p:spPr>
          <a:xfrm>
            <a:off x="0" y="0"/>
            <a:ext cx="9144000" cy="990600"/>
          </a:xfrm>
        </p:spPr>
        <p:txBody>
          <a:bodyPr/>
          <a:lstStyle/>
          <a:p>
            <a:r>
              <a:rPr lang="en-US" dirty="0" smtClean="0"/>
              <a:t>Additional information</a:t>
            </a:r>
            <a:endParaRPr lang="en-GB" dirty="0"/>
          </a:p>
        </p:txBody>
      </p:sp>
    </p:spTree>
    <p:extLst>
      <p:ext uri="{BB962C8B-B14F-4D97-AF65-F5344CB8AC3E}">
        <p14:creationId xmlns:p14="http://schemas.microsoft.com/office/powerpoint/2010/main" val="154762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827584" y="5085184"/>
            <a:ext cx="7859216" cy="1285454"/>
          </a:xfrm>
        </p:spPr>
        <p:txBody>
          <a:bodyPr>
            <a:normAutofit lnSpcReduction="10000"/>
          </a:bodyPr>
          <a:lstStyle/>
          <a:p>
            <a:pPr marL="0" indent="0" eaLnBrk="1" hangingPunct="1">
              <a:buFont typeface="Wingdings" pitchFamily="2" charset="2"/>
              <a:buNone/>
            </a:pPr>
            <a:r>
              <a:rPr lang="fr-CH" altLang="en-US" sz="3600" b="1" dirty="0" smtClean="0">
                <a:latin typeface="Freestyle Script" pitchFamily="66" charset="0"/>
              </a:rPr>
              <a:t>For </a:t>
            </a:r>
            <a:r>
              <a:rPr lang="fr-CH" altLang="en-US" sz="3600" b="1" dirty="0" err="1" smtClean="0">
                <a:latin typeface="Freestyle Script" pitchFamily="66" charset="0"/>
              </a:rPr>
              <a:t>further</a:t>
            </a:r>
            <a:r>
              <a:rPr lang="fr-CH" altLang="en-US" sz="3600" b="1" dirty="0" smtClean="0">
                <a:latin typeface="Freestyle Script" pitchFamily="66" charset="0"/>
              </a:rPr>
              <a:t> information:</a:t>
            </a:r>
          </a:p>
          <a:p>
            <a:pPr marL="0" indent="0" eaLnBrk="1" hangingPunct="1">
              <a:buFont typeface="Wingdings" pitchFamily="2" charset="2"/>
              <a:buNone/>
            </a:pPr>
            <a:r>
              <a:rPr lang="fr-CH" altLang="en-US" sz="3600" b="1" dirty="0" smtClean="0">
                <a:latin typeface="Freestyle Script" pitchFamily="66" charset="0"/>
                <a:hlinkClick r:id="rId2"/>
              </a:rPr>
              <a:t>zampini@ilo.org</a:t>
            </a:r>
            <a:endParaRPr lang="fr-CH" altLang="en-US" sz="3600" b="1" dirty="0" smtClean="0">
              <a:latin typeface="Freestyle Script" pitchFamily="66" charset="0"/>
            </a:endParaRPr>
          </a:p>
          <a:p>
            <a:pPr marL="0" indent="0" eaLnBrk="1" hangingPunct="1">
              <a:buFont typeface="Wingdings" pitchFamily="2" charset="2"/>
              <a:buNone/>
            </a:pPr>
            <a:endParaRPr lang="en-US" altLang="en-US" dirty="0" smtClean="0"/>
          </a:p>
        </p:txBody>
      </p:sp>
      <p:pic>
        <p:nvPicPr>
          <p:cNvPr id="2050" name="Picture 2" descr="G:\00 AP\03 speechs-presentations\imagesCATP4AXZ.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949" y="1124744"/>
            <a:ext cx="4248472" cy="27914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9776" y="152400"/>
            <a:ext cx="8797636" cy="1143000"/>
          </a:xfrm>
        </p:spPr>
        <p:txBody>
          <a:bodyPr>
            <a:noAutofit/>
          </a:bodyPr>
          <a:lstStyle/>
          <a:p>
            <a:r>
              <a:rPr lang="es-ES" sz="2800" b="1" dirty="0" err="1" smtClean="0"/>
              <a:t>Why</a:t>
            </a:r>
            <a:r>
              <a:rPr lang="es-ES" sz="2800" b="1" dirty="0" smtClean="0"/>
              <a:t> </a:t>
            </a:r>
            <a:r>
              <a:rPr lang="es-ES" sz="2800" b="1" dirty="0" err="1" smtClean="0"/>
              <a:t>it</a:t>
            </a:r>
            <a:r>
              <a:rPr lang="es-ES" sz="2800" b="1" dirty="0" smtClean="0"/>
              <a:t> </a:t>
            </a:r>
            <a:r>
              <a:rPr lang="es-ES" sz="2800" b="1" dirty="0" err="1" smtClean="0"/>
              <a:t>is</a:t>
            </a:r>
            <a:r>
              <a:rPr lang="es-ES" sz="2800" b="1" dirty="0" smtClean="0"/>
              <a:t> </a:t>
            </a:r>
            <a:r>
              <a:rPr lang="es-ES" sz="2800" b="1" dirty="0" err="1" smtClean="0"/>
              <a:t>useful</a:t>
            </a:r>
            <a:r>
              <a:rPr lang="es-ES" sz="2800" b="1" dirty="0" smtClean="0"/>
              <a:t> </a:t>
            </a:r>
            <a:r>
              <a:rPr lang="es-ES" sz="2800" b="1" dirty="0" err="1" smtClean="0"/>
              <a:t>to</a:t>
            </a:r>
            <a:r>
              <a:rPr lang="es-ES" sz="2800" b="1" dirty="0" smtClean="0"/>
              <a:t> look at </a:t>
            </a:r>
            <a:r>
              <a:rPr lang="es-ES" sz="2800" b="1" dirty="0" err="1" smtClean="0"/>
              <a:t>those</a:t>
            </a:r>
            <a:r>
              <a:rPr lang="es-ES" sz="2800" b="1" dirty="0" smtClean="0"/>
              <a:t> </a:t>
            </a:r>
            <a:r>
              <a:rPr lang="es-ES" sz="2800" b="1" dirty="0" err="1" smtClean="0"/>
              <a:t>not</a:t>
            </a:r>
            <a:r>
              <a:rPr lang="es-ES" sz="2800" b="1" dirty="0" smtClean="0"/>
              <a:t> </a:t>
            </a:r>
            <a:r>
              <a:rPr lang="es-ES" sz="2800" b="1" dirty="0" err="1" smtClean="0"/>
              <a:t>working</a:t>
            </a:r>
            <a:endParaRPr lang="es-ES" sz="2800" b="1" dirty="0"/>
          </a:p>
        </p:txBody>
      </p:sp>
      <p:graphicFrame>
        <p:nvGraphicFramePr>
          <p:cNvPr id="5" name="Marcador de contenido 4"/>
          <p:cNvGraphicFramePr>
            <a:graphicFrameLocks noGrp="1"/>
          </p:cNvGraphicFramePr>
          <p:nvPr>
            <p:ph idx="4294967295"/>
            <p:extLst/>
          </p:nvPr>
        </p:nvGraphicFramePr>
        <p:xfrm>
          <a:off x="467544" y="1484784"/>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3129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87246"/>
          </a:xfrm>
        </p:spPr>
        <p:txBody>
          <a:bodyPr/>
          <a:lstStyle/>
          <a:p>
            <a:r>
              <a:rPr lang="en-US" dirty="0" smtClean="0"/>
              <a:t>Political and social dimensions of measured unemployment and underemployment (1)</a:t>
            </a:r>
            <a:endParaRPr lang="en-GB" dirty="0"/>
          </a:p>
        </p:txBody>
      </p:sp>
      <p:sp>
        <p:nvSpPr>
          <p:cNvPr id="3" name="Content Placeholder 2"/>
          <p:cNvSpPr>
            <a:spLocks noGrp="1"/>
          </p:cNvSpPr>
          <p:nvPr>
            <p:ph idx="1"/>
          </p:nvPr>
        </p:nvSpPr>
        <p:spPr>
          <a:xfrm>
            <a:off x="0" y="1687246"/>
            <a:ext cx="8991600" cy="4789754"/>
          </a:xfrm>
        </p:spPr>
        <p:txBody>
          <a:bodyPr/>
          <a:lstStyle/>
          <a:p>
            <a:r>
              <a:rPr lang="en-GB" dirty="0"/>
              <a:t>A</a:t>
            </a:r>
            <a:r>
              <a:rPr lang="en-GB" dirty="0" smtClean="0"/>
              <a:t> </a:t>
            </a:r>
            <a:r>
              <a:rPr lang="en-GB" dirty="0"/>
              <a:t>reported lower unemployment rate may not be </a:t>
            </a:r>
            <a:r>
              <a:rPr lang="en-GB" dirty="0" smtClean="0"/>
              <a:t>an unequivocally </a:t>
            </a:r>
            <a:r>
              <a:rPr lang="en-GB" dirty="0"/>
              <a:t>positive event or an unambiguous sign of improved labour market outcomes</a:t>
            </a:r>
            <a:r>
              <a:rPr lang="en-GB" dirty="0" smtClean="0"/>
              <a:t>.</a:t>
            </a:r>
          </a:p>
          <a:p>
            <a:endParaRPr lang="en-GB" dirty="0" smtClean="0"/>
          </a:p>
          <a:p>
            <a:r>
              <a:rPr lang="en-GB" dirty="0" smtClean="0"/>
              <a:t>Focus is on measuring quantity and QUALITY of jobs</a:t>
            </a:r>
            <a:endParaRPr lang="en-GB" dirty="0"/>
          </a:p>
        </p:txBody>
      </p:sp>
    </p:spTree>
    <p:extLst>
      <p:ext uri="{BB962C8B-B14F-4D97-AF65-F5344CB8AC3E}">
        <p14:creationId xmlns:p14="http://schemas.microsoft.com/office/powerpoint/2010/main" val="490342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 y="836613"/>
            <a:ext cx="8897256" cy="752475"/>
          </a:xfrm>
        </p:spPr>
        <p:txBody>
          <a:bodyPr/>
          <a:lstStyle/>
          <a:p>
            <a:r>
              <a:rPr lang="it-IT" sz="3200" b="1" dirty="0" smtClean="0"/>
              <a:t>KILM – Key </a:t>
            </a:r>
            <a:r>
              <a:rPr lang="it-IT" sz="3200" b="1" dirty="0" err="1" smtClean="0"/>
              <a:t>Indicators</a:t>
            </a:r>
            <a:r>
              <a:rPr lang="it-IT" sz="3200" b="1" dirty="0" smtClean="0"/>
              <a:t> </a:t>
            </a:r>
            <a:r>
              <a:rPr lang="it-IT" sz="3200" b="1" dirty="0" err="1" smtClean="0"/>
              <a:t>of</a:t>
            </a:r>
            <a:r>
              <a:rPr lang="it-IT" sz="3200" b="1" dirty="0" smtClean="0"/>
              <a:t> the </a:t>
            </a:r>
            <a:r>
              <a:rPr lang="it-IT" sz="3200" b="1" dirty="0" err="1" smtClean="0"/>
              <a:t>Labour</a:t>
            </a:r>
            <a:r>
              <a:rPr lang="it-IT" sz="3200" b="1" dirty="0" smtClean="0"/>
              <a:t> Market</a:t>
            </a:r>
            <a:endParaRPr lang="it-IT" sz="3200" b="1" dirty="0"/>
          </a:p>
        </p:txBody>
      </p:sp>
      <p:graphicFrame>
        <p:nvGraphicFramePr>
          <p:cNvPr id="4" name="Segnaposto contenuto 3"/>
          <p:cNvGraphicFramePr>
            <a:graphicFrameLocks noGrp="1"/>
          </p:cNvGraphicFramePr>
          <p:nvPr>
            <p:ph sz="quarter" idx="4294967295"/>
            <p:extLst>
              <p:ext uri="{D42A27DB-BD31-4B8C-83A1-F6EECF244321}">
                <p14:modId xmlns:p14="http://schemas.microsoft.com/office/powerpoint/2010/main" val="569519167"/>
              </p:ext>
            </p:extLst>
          </p:nvPr>
        </p:nvGraphicFramePr>
        <p:xfrm>
          <a:off x="246740" y="1589086"/>
          <a:ext cx="8650516" cy="4130096"/>
        </p:xfrm>
        <a:graphic>
          <a:graphicData uri="http://schemas.openxmlformats.org/drawingml/2006/table">
            <a:tbl>
              <a:tblPr firstRow="1" bandRow="1">
                <a:noFill/>
                <a:tableStyleId>{5C22544A-7EE6-4342-B048-85BDC9FD1C3A}</a:tableStyleId>
              </a:tblPr>
              <a:tblGrid>
                <a:gridCol w="4325258"/>
                <a:gridCol w="4325258"/>
              </a:tblGrid>
              <a:tr h="435613">
                <a:tc>
                  <a:txBody>
                    <a:bodyPr/>
                    <a:lstStyle/>
                    <a:p>
                      <a:r>
                        <a:rPr lang="it-IT" b="0" dirty="0" smtClean="0">
                          <a:solidFill>
                            <a:schemeClr val="accent6">
                              <a:lumMod val="75000"/>
                            </a:schemeClr>
                          </a:solidFill>
                        </a:rPr>
                        <a:t>1. </a:t>
                      </a:r>
                      <a:r>
                        <a:rPr lang="it-IT" b="0" dirty="0" err="1" smtClean="0">
                          <a:solidFill>
                            <a:schemeClr val="accent6">
                              <a:lumMod val="75000"/>
                            </a:schemeClr>
                          </a:solidFill>
                        </a:rPr>
                        <a:t>Labour</a:t>
                      </a:r>
                      <a:r>
                        <a:rPr lang="it-IT" b="0" dirty="0" smtClean="0">
                          <a:solidFill>
                            <a:schemeClr val="accent6">
                              <a:lumMod val="75000"/>
                            </a:schemeClr>
                          </a:solidFill>
                        </a:rPr>
                        <a:t> </a:t>
                      </a:r>
                      <a:r>
                        <a:rPr lang="it-IT" b="0" dirty="0" err="1" smtClean="0">
                          <a:solidFill>
                            <a:schemeClr val="accent6">
                              <a:lumMod val="75000"/>
                            </a:schemeClr>
                          </a:solidFill>
                        </a:rPr>
                        <a:t>Force</a:t>
                      </a:r>
                      <a:r>
                        <a:rPr lang="it-IT" b="0" dirty="0" smtClean="0">
                          <a:solidFill>
                            <a:schemeClr val="accent6">
                              <a:lumMod val="75000"/>
                            </a:schemeClr>
                          </a:solidFill>
                        </a:rPr>
                        <a:t> </a:t>
                      </a:r>
                      <a:r>
                        <a:rPr lang="it-IT" b="0" dirty="0" err="1" smtClean="0">
                          <a:solidFill>
                            <a:schemeClr val="accent6">
                              <a:lumMod val="75000"/>
                            </a:schemeClr>
                          </a:solidFill>
                        </a:rPr>
                        <a:t>Participation</a:t>
                      </a:r>
                      <a:r>
                        <a:rPr lang="it-IT" b="0" dirty="0" smtClean="0">
                          <a:solidFill>
                            <a:schemeClr val="accent6">
                              <a:lumMod val="75000"/>
                            </a:schemeClr>
                          </a:solidFill>
                        </a:rPr>
                        <a:t> Rate</a:t>
                      </a:r>
                      <a:endParaRPr lang="it-IT" b="0" dirty="0">
                        <a:solidFill>
                          <a:schemeClr val="accent6">
                            <a:lumMod val="75000"/>
                          </a:schemeClr>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it-IT" b="0" dirty="0" smtClean="0">
                          <a:solidFill>
                            <a:schemeClr val="accent6">
                              <a:lumMod val="75000"/>
                            </a:schemeClr>
                          </a:solidFill>
                        </a:rPr>
                        <a:t>10. Youth unemployment</a:t>
                      </a:r>
                      <a:endParaRPr lang="it-IT" b="0" dirty="0">
                        <a:solidFill>
                          <a:schemeClr val="accent6">
                            <a:lumMod val="75000"/>
                          </a:schemeClr>
                        </a:solidFill>
                      </a:endParaRPr>
                    </a:p>
                  </a:txBody>
                  <a:tcPr>
                    <a:lnL w="12700" cmpd="sng">
                      <a:noFill/>
                    </a:lnL>
                    <a:noFill/>
                  </a:tcPr>
                </a:tc>
              </a:tr>
              <a:tr h="457244">
                <a:tc>
                  <a:txBody>
                    <a:bodyPr/>
                    <a:lstStyle/>
                    <a:p>
                      <a:r>
                        <a:rPr lang="it-IT" dirty="0" smtClean="0">
                          <a:solidFill>
                            <a:schemeClr val="accent6">
                              <a:lumMod val="75000"/>
                            </a:schemeClr>
                          </a:solidFill>
                        </a:rPr>
                        <a:t>2. </a:t>
                      </a:r>
                      <a:r>
                        <a:rPr lang="it-IT" dirty="0" err="1" smtClean="0">
                          <a:solidFill>
                            <a:schemeClr val="accent6">
                              <a:lumMod val="75000"/>
                            </a:schemeClr>
                          </a:solidFill>
                        </a:rPr>
                        <a:t>Employment-to-Population</a:t>
                      </a:r>
                      <a:r>
                        <a:rPr lang="it-IT" dirty="0" smtClean="0">
                          <a:solidFill>
                            <a:schemeClr val="accent6">
                              <a:lumMod val="75000"/>
                            </a:schemeClr>
                          </a:solidFill>
                        </a:rPr>
                        <a:t> </a:t>
                      </a:r>
                      <a:r>
                        <a:rPr lang="it-IT" dirty="0" err="1" smtClean="0">
                          <a:solidFill>
                            <a:schemeClr val="accent6">
                              <a:lumMod val="75000"/>
                            </a:schemeClr>
                          </a:solidFill>
                        </a:rPr>
                        <a:t>Ratio</a:t>
                      </a:r>
                      <a:endParaRPr lang="it-IT" dirty="0">
                        <a:solidFill>
                          <a:schemeClr val="accent6">
                            <a:lumMod val="75000"/>
                          </a:schemeClr>
                        </a:solidFill>
                      </a:endParaRPr>
                    </a:p>
                  </a:txBody>
                  <a:tcPr>
                    <a:lnT w="38100" cmpd="sng">
                      <a:noFill/>
                    </a:lnT>
                    <a:noFill/>
                  </a:tcPr>
                </a:tc>
                <a:tc>
                  <a:txBody>
                    <a:bodyPr/>
                    <a:lstStyle/>
                    <a:p>
                      <a:r>
                        <a:rPr lang="it-IT" dirty="0" smtClean="0">
                          <a:solidFill>
                            <a:schemeClr val="accent6">
                              <a:lumMod val="75000"/>
                            </a:schemeClr>
                          </a:solidFill>
                        </a:rPr>
                        <a:t>11. </a:t>
                      </a:r>
                      <a:r>
                        <a:rPr lang="it-IT" dirty="0" err="1" smtClean="0">
                          <a:solidFill>
                            <a:schemeClr val="accent6">
                              <a:lumMod val="75000"/>
                            </a:schemeClr>
                          </a:solidFill>
                        </a:rPr>
                        <a:t>Long-term</a:t>
                      </a:r>
                      <a:r>
                        <a:rPr lang="it-IT" dirty="0" smtClean="0">
                          <a:solidFill>
                            <a:schemeClr val="accent6">
                              <a:lumMod val="75000"/>
                            </a:schemeClr>
                          </a:solidFill>
                        </a:rPr>
                        <a:t> </a:t>
                      </a:r>
                      <a:r>
                        <a:rPr lang="it-IT" dirty="0" err="1" smtClean="0">
                          <a:solidFill>
                            <a:schemeClr val="accent6">
                              <a:lumMod val="75000"/>
                            </a:schemeClr>
                          </a:solidFill>
                        </a:rPr>
                        <a:t>unemployment</a:t>
                      </a:r>
                      <a:endParaRPr lang="it-IT" dirty="0">
                        <a:solidFill>
                          <a:schemeClr val="accent6">
                            <a:lumMod val="75000"/>
                          </a:schemeClr>
                        </a:solidFill>
                      </a:endParaRPr>
                    </a:p>
                  </a:txBody>
                  <a:tcPr>
                    <a:noFill/>
                  </a:tcPr>
                </a:tc>
              </a:tr>
              <a:tr h="420914">
                <a:tc>
                  <a:txBody>
                    <a:bodyPr/>
                    <a:lstStyle/>
                    <a:p>
                      <a:r>
                        <a:rPr lang="it-IT" dirty="0" smtClean="0">
                          <a:solidFill>
                            <a:schemeClr val="accent6">
                              <a:lumMod val="75000"/>
                            </a:schemeClr>
                          </a:solidFill>
                        </a:rPr>
                        <a:t>3. </a:t>
                      </a:r>
                      <a:r>
                        <a:rPr lang="it-IT" dirty="0" err="1" smtClean="0">
                          <a:solidFill>
                            <a:schemeClr val="accent6">
                              <a:lumMod val="75000"/>
                            </a:schemeClr>
                          </a:solidFill>
                        </a:rPr>
                        <a:t>Employment</a:t>
                      </a:r>
                      <a:r>
                        <a:rPr lang="it-IT" dirty="0" smtClean="0">
                          <a:solidFill>
                            <a:schemeClr val="accent6">
                              <a:lumMod val="75000"/>
                            </a:schemeClr>
                          </a:solidFill>
                        </a:rPr>
                        <a:t> </a:t>
                      </a:r>
                      <a:r>
                        <a:rPr lang="it-IT" dirty="0" err="1" smtClean="0">
                          <a:solidFill>
                            <a:schemeClr val="accent6">
                              <a:lumMod val="75000"/>
                            </a:schemeClr>
                          </a:solidFill>
                        </a:rPr>
                        <a:t>by</a:t>
                      </a:r>
                      <a:r>
                        <a:rPr lang="it-IT" dirty="0" smtClean="0">
                          <a:solidFill>
                            <a:schemeClr val="accent6">
                              <a:lumMod val="75000"/>
                            </a:schemeClr>
                          </a:solidFill>
                        </a:rPr>
                        <a:t> status</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12. </a:t>
                      </a:r>
                      <a:r>
                        <a:rPr lang="it-IT" dirty="0" err="1" smtClean="0">
                          <a:solidFill>
                            <a:schemeClr val="accent6">
                              <a:lumMod val="75000"/>
                            </a:schemeClr>
                          </a:solidFill>
                        </a:rPr>
                        <a:t>Time-related</a:t>
                      </a:r>
                      <a:r>
                        <a:rPr lang="it-IT" dirty="0" smtClean="0">
                          <a:solidFill>
                            <a:schemeClr val="accent6">
                              <a:lumMod val="75000"/>
                            </a:schemeClr>
                          </a:solidFill>
                        </a:rPr>
                        <a:t> </a:t>
                      </a:r>
                      <a:r>
                        <a:rPr lang="it-IT" dirty="0" err="1" smtClean="0">
                          <a:solidFill>
                            <a:schemeClr val="accent6">
                              <a:lumMod val="75000"/>
                            </a:schemeClr>
                          </a:solidFill>
                        </a:rPr>
                        <a:t>underemployment</a:t>
                      </a:r>
                      <a:endParaRPr lang="it-IT" dirty="0">
                        <a:solidFill>
                          <a:schemeClr val="accent6">
                            <a:lumMod val="75000"/>
                          </a:schemeClr>
                        </a:solidFill>
                      </a:endParaRPr>
                    </a:p>
                  </a:txBody>
                  <a:tcPr>
                    <a:noFill/>
                  </a:tcPr>
                </a:tc>
              </a:tr>
              <a:tr h="435613">
                <a:tc>
                  <a:txBody>
                    <a:bodyPr/>
                    <a:lstStyle/>
                    <a:p>
                      <a:r>
                        <a:rPr lang="it-IT" dirty="0" smtClean="0">
                          <a:solidFill>
                            <a:schemeClr val="accent6">
                              <a:lumMod val="75000"/>
                            </a:schemeClr>
                          </a:solidFill>
                        </a:rPr>
                        <a:t>4. </a:t>
                      </a:r>
                      <a:r>
                        <a:rPr lang="it-IT" dirty="0" err="1" smtClean="0">
                          <a:solidFill>
                            <a:schemeClr val="accent6">
                              <a:lumMod val="75000"/>
                            </a:schemeClr>
                          </a:solidFill>
                        </a:rPr>
                        <a:t>Employment</a:t>
                      </a:r>
                      <a:r>
                        <a:rPr lang="it-IT" dirty="0" smtClean="0">
                          <a:solidFill>
                            <a:schemeClr val="accent6">
                              <a:lumMod val="75000"/>
                            </a:schemeClr>
                          </a:solidFill>
                        </a:rPr>
                        <a:t> </a:t>
                      </a:r>
                      <a:r>
                        <a:rPr lang="it-IT" dirty="0" err="1" smtClean="0">
                          <a:solidFill>
                            <a:schemeClr val="accent6">
                              <a:lumMod val="75000"/>
                            </a:schemeClr>
                          </a:solidFill>
                        </a:rPr>
                        <a:t>by</a:t>
                      </a:r>
                      <a:r>
                        <a:rPr lang="it-IT" dirty="0" smtClean="0">
                          <a:solidFill>
                            <a:schemeClr val="accent6">
                              <a:lumMod val="75000"/>
                            </a:schemeClr>
                          </a:solidFill>
                        </a:rPr>
                        <a:t> </a:t>
                      </a:r>
                      <a:r>
                        <a:rPr lang="it-IT" dirty="0" err="1" smtClean="0">
                          <a:solidFill>
                            <a:schemeClr val="accent6">
                              <a:lumMod val="75000"/>
                            </a:schemeClr>
                          </a:solidFill>
                        </a:rPr>
                        <a:t>sector</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13. </a:t>
                      </a:r>
                      <a:r>
                        <a:rPr lang="it-IT" dirty="0" err="1" smtClean="0">
                          <a:solidFill>
                            <a:schemeClr val="accent6">
                              <a:lumMod val="75000"/>
                            </a:schemeClr>
                          </a:solidFill>
                        </a:rPr>
                        <a:t>Inactivity</a:t>
                      </a:r>
                      <a:endParaRPr lang="it-IT" dirty="0">
                        <a:solidFill>
                          <a:schemeClr val="accent6">
                            <a:lumMod val="75000"/>
                          </a:schemeClr>
                        </a:solidFill>
                      </a:endParaRPr>
                    </a:p>
                  </a:txBody>
                  <a:tcPr>
                    <a:noFill/>
                  </a:tcPr>
                </a:tc>
              </a:tr>
              <a:tr h="418620">
                <a:tc>
                  <a:txBody>
                    <a:bodyPr/>
                    <a:lstStyle/>
                    <a:p>
                      <a:r>
                        <a:rPr lang="it-IT" dirty="0" smtClean="0">
                          <a:solidFill>
                            <a:schemeClr val="accent6">
                              <a:lumMod val="75000"/>
                            </a:schemeClr>
                          </a:solidFill>
                        </a:rPr>
                        <a:t>5. </a:t>
                      </a:r>
                      <a:r>
                        <a:rPr lang="it-IT" dirty="0" err="1" smtClean="0">
                          <a:solidFill>
                            <a:schemeClr val="accent6">
                              <a:lumMod val="75000"/>
                            </a:schemeClr>
                          </a:solidFill>
                        </a:rPr>
                        <a:t>Employment</a:t>
                      </a:r>
                      <a:r>
                        <a:rPr lang="it-IT" dirty="0" smtClean="0">
                          <a:solidFill>
                            <a:schemeClr val="accent6">
                              <a:lumMod val="75000"/>
                            </a:schemeClr>
                          </a:solidFill>
                        </a:rPr>
                        <a:t> </a:t>
                      </a:r>
                      <a:r>
                        <a:rPr lang="it-IT" dirty="0" err="1" smtClean="0">
                          <a:solidFill>
                            <a:schemeClr val="accent6">
                              <a:lumMod val="75000"/>
                            </a:schemeClr>
                          </a:solidFill>
                        </a:rPr>
                        <a:t>by</a:t>
                      </a:r>
                      <a:r>
                        <a:rPr lang="it-IT" dirty="0" smtClean="0">
                          <a:solidFill>
                            <a:schemeClr val="accent6">
                              <a:lumMod val="75000"/>
                            </a:schemeClr>
                          </a:solidFill>
                        </a:rPr>
                        <a:t> </a:t>
                      </a:r>
                      <a:r>
                        <a:rPr lang="it-IT" dirty="0" err="1" smtClean="0">
                          <a:solidFill>
                            <a:schemeClr val="accent6">
                              <a:lumMod val="75000"/>
                            </a:schemeClr>
                          </a:solidFill>
                        </a:rPr>
                        <a:t>occupation</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14.</a:t>
                      </a:r>
                      <a:r>
                        <a:rPr lang="it-IT" baseline="0" dirty="0" smtClean="0">
                          <a:solidFill>
                            <a:schemeClr val="accent6">
                              <a:lumMod val="75000"/>
                            </a:schemeClr>
                          </a:solidFill>
                        </a:rPr>
                        <a:t> </a:t>
                      </a:r>
                      <a:r>
                        <a:rPr lang="it-IT" baseline="0" dirty="0" err="1" smtClean="0">
                          <a:solidFill>
                            <a:schemeClr val="accent6">
                              <a:lumMod val="75000"/>
                            </a:schemeClr>
                          </a:solidFill>
                        </a:rPr>
                        <a:t>Educ</a:t>
                      </a:r>
                      <a:r>
                        <a:rPr lang="it-IT" baseline="0" dirty="0" smtClean="0">
                          <a:solidFill>
                            <a:schemeClr val="accent6">
                              <a:lumMod val="75000"/>
                            </a:schemeClr>
                          </a:solidFill>
                        </a:rPr>
                        <a:t>. </a:t>
                      </a:r>
                      <a:r>
                        <a:rPr lang="it-IT" baseline="0" dirty="0" err="1" smtClean="0">
                          <a:solidFill>
                            <a:schemeClr val="accent6">
                              <a:lumMod val="75000"/>
                            </a:schemeClr>
                          </a:solidFill>
                        </a:rPr>
                        <a:t>attainment</a:t>
                      </a:r>
                      <a:r>
                        <a:rPr lang="it-IT" baseline="0" dirty="0" smtClean="0">
                          <a:solidFill>
                            <a:schemeClr val="accent6">
                              <a:lumMod val="75000"/>
                            </a:schemeClr>
                          </a:solidFill>
                        </a:rPr>
                        <a:t> and </a:t>
                      </a:r>
                      <a:r>
                        <a:rPr lang="it-IT" baseline="0" dirty="0" err="1" smtClean="0">
                          <a:solidFill>
                            <a:schemeClr val="accent6">
                              <a:lumMod val="75000"/>
                            </a:schemeClr>
                          </a:solidFill>
                        </a:rPr>
                        <a:t>illiteracy</a:t>
                      </a:r>
                      <a:endParaRPr lang="it-IT" dirty="0">
                        <a:solidFill>
                          <a:schemeClr val="accent6">
                            <a:lumMod val="75000"/>
                          </a:schemeClr>
                        </a:solidFill>
                      </a:endParaRPr>
                    </a:p>
                  </a:txBody>
                  <a:tcPr>
                    <a:noFill/>
                  </a:tcPr>
                </a:tc>
              </a:tr>
              <a:tr h="435613">
                <a:tc>
                  <a:txBody>
                    <a:bodyPr/>
                    <a:lstStyle/>
                    <a:p>
                      <a:r>
                        <a:rPr lang="it-IT" dirty="0" smtClean="0">
                          <a:solidFill>
                            <a:schemeClr val="accent6">
                              <a:lumMod val="75000"/>
                            </a:schemeClr>
                          </a:solidFill>
                        </a:rPr>
                        <a:t>6. Part-time </a:t>
                      </a:r>
                      <a:r>
                        <a:rPr lang="it-IT" dirty="0" err="1" smtClean="0">
                          <a:solidFill>
                            <a:schemeClr val="accent6">
                              <a:lumMod val="75000"/>
                            </a:schemeClr>
                          </a:solidFill>
                        </a:rPr>
                        <a:t>workers</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15. </a:t>
                      </a:r>
                      <a:r>
                        <a:rPr lang="it-IT" dirty="0" err="1" smtClean="0">
                          <a:solidFill>
                            <a:schemeClr val="accent6">
                              <a:lumMod val="75000"/>
                            </a:schemeClr>
                          </a:solidFill>
                        </a:rPr>
                        <a:t>Average</a:t>
                      </a:r>
                      <a:r>
                        <a:rPr lang="it-IT" dirty="0" smtClean="0">
                          <a:solidFill>
                            <a:schemeClr val="accent6">
                              <a:lumMod val="75000"/>
                            </a:schemeClr>
                          </a:solidFill>
                        </a:rPr>
                        <a:t> </a:t>
                      </a:r>
                      <a:r>
                        <a:rPr lang="it-IT" dirty="0" err="1" smtClean="0">
                          <a:solidFill>
                            <a:schemeClr val="accent6">
                              <a:lumMod val="75000"/>
                            </a:schemeClr>
                          </a:solidFill>
                        </a:rPr>
                        <a:t>wages</a:t>
                      </a:r>
                      <a:endParaRPr lang="it-IT" dirty="0">
                        <a:solidFill>
                          <a:schemeClr val="accent6">
                            <a:lumMod val="75000"/>
                          </a:schemeClr>
                        </a:solidFill>
                      </a:endParaRPr>
                    </a:p>
                  </a:txBody>
                  <a:tcPr>
                    <a:noFill/>
                  </a:tcPr>
                </a:tc>
              </a:tr>
              <a:tr h="435613">
                <a:tc>
                  <a:txBody>
                    <a:bodyPr/>
                    <a:lstStyle/>
                    <a:p>
                      <a:r>
                        <a:rPr lang="it-IT" dirty="0" smtClean="0">
                          <a:solidFill>
                            <a:schemeClr val="accent6">
                              <a:lumMod val="75000"/>
                            </a:schemeClr>
                          </a:solidFill>
                        </a:rPr>
                        <a:t>7. </a:t>
                      </a:r>
                      <a:r>
                        <a:rPr lang="it-IT" dirty="0" err="1" smtClean="0">
                          <a:solidFill>
                            <a:schemeClr val="accent6">
                              <a:lumMod val="75000"/>
                            </a:schemeClr>
                          </a:solidFill>
                        </a:rPr>
                        <a:t>Hours</a:t>
                      </a:r>
                      <a:r>
                        <a:rPr lang="it-IT" dirty="0" smtClean="0">
                          <a:solidFill>
                            <a:schemeClr val="accent6">
                              <a:lumMod val="75000"/>
                            </a:schemeClr>
                          </a:solidFill>
                        </a:rPr>
                        <a:t> </a:t>
                      </a:r>
                      <a:r>
                        <a:rPr lang="it-IT" dirty="0" err="1" smtClean="0">
                          <a:solidFill>
                            <a:schemeClr val="accent6">
                              <a:lumMod val="75000"/>
                            </a:schemeClr>
                          </a:solidFill>
                        </a:rPr>
                        <a:t>of</a:t>
                      </a:r>
                      <a:r>
                        <a:rPr lang="it-IT" dirty="0" smtClean="0">
                          <a:solidFill>
                            <a:schemeClr val="accent6">
                              <a:lumMod val="75000"/>
                            </a:schemeClr>
                          </a:solidFill>
                        </a:rPr>
                        <a:t> work</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16. </a:t>
                      </a:r>
                      <a:r>
                        <a:rPr lang="it-IT" dirty="0" err="1" smtClean="0">
                          <a:solidFill>
                            <a:schemeClr val="accent6">
                              <a:lumMod val="75000"/>
                            </a:schemeClr>
                          </a:solidFill>
                        </a:rPr>
                        <a:t>Hourly</a:t>
                      </a:r>
                      <a:r>
                        <a:rPr lang="it-IT" dirty="0" smtClean="0">
                          <a:solidFill>
                            <a:schemeClr val="accent6">
                              <a:lumMod val="75000"/>
                            </a:schemeClr>
                          </a:solidFill>
                        </a:rPr>
                        <a:t> </a:t>
                      </a:r>
                      <a:r>
                        <a:rPr lang="it-IT" dirty="0" err="1" smtClean="0">
                          <a:solidFill>
                            <a:schemeClr val="accent6">
                              <a:lumMod val="75000"/>
                            </a:schemeClr>
                          </a:solidFill>
                        </a:rPr>
                        <a:t>compensation</a:t>
                      </a:r>
                      <a:r>
                        <a:rPr lang="it-IT" dirty="0" smtClean="0">
                          <a:solidFill>
                            <a:schemeClr val="accent6">
                              <a:lumMod val="75000"/>
                            </a:schemeClr>
                          </a:solidFill>
                        </a:rPr>
                        <a:t> </a:t>
                      </a:r>
                      <a:r>
                        <a:rPr lang="it-IT" dirty="0" err="1" smtClean="0">
                          <a:solidFill>
                            <a:schemeClr val="accent6">
                              <a:lumMod val="75000"/>
                            </a:schemeClr>
                          </a:solidFill>
                        </a:rPr>
                        <a:t>costs</a:t>
                      </a:r>
                      <a:endParaRPr lang="it-IT" dirty="0">
                        <a:solidFill>
                          <a:schemeClr val="accent6">
                            <a:lumMod val="75000"/>
                          </a:schemeClr>
                        </a:solidFill>
                      </a:endParaRPr>
                    </a:p>
                  </a:txBody>
                  <a:tcPr>
                    <a:noFill/>
                  </a:tcPr>
                </a:tc>
              </a:tr>
              <a:tr h="655253">
                <a:tc>
                  <a:txBody>
                    <a:bodyPr/>
                    <a:lstStyle/>
                    <a:p>
                      <a:r>
                        <a:rPr lang="it-IT" dirty="0" smtClean="0">
                          <a:solidFill>
                            <a:schemeClr val="accent6">
                              <a:lumMod val="75000"/>
                            </a:schemeClr>
                          </a:solidFill>
                        </a:rPr>
                        <a:t>8. </a:t>
                      </a:r>
                      <a:r>
                        <a:rPr lang="it-IT" dirty="0" err="1" smtClean="0">
                          <a:solidFill>
                            <a:schemeClr val="accent6">
                              <a:lumMod val="75000"/>
                            </a:schemeClr>
                          </a:solidFill>
                        </a:rPr>
                        <a:t>Employment</a:t>
                      </a:r>
                      <a:r>
                        <a:rPr lang="it-IT" dirty="0" smtClean="0">
                          <a:solidFill>
                            <a:schemeClr val="accent6">
                              <a:lumMod val="75000"/>
                            </a:schemeClr>
                          </a:solidFill>
                        </a:rPr>
                        <a:t> in the </a:t>
                      </a:r>
                      <a:r>
                        <a:rPr lang="it-IT" dirty="0" err="1" smtClean="0">
                          <a:solidFill>
                            <a:schemeClr val="accent6">
                              <a:lumMod val="75000"/>
                            </a:schemeClr>
                          </a:solidFill>
                        </a:rPr>
                        <a:t>informal</a:t>
                      </a:r>
                      <a:r>
                        <a:rPr lang="it-IT" dirty="0" smtClean="0">
                          <a:solidFill>
                            <a:schemeClr val="accent6">
                              <a:lumMod val="75000"/>
                            </a:schemeClr>
                          </a:solidFill>
                        </a:rPr>
                        <a:t> economy</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17. </a:t>
                      </a:r>
                      <a:r>
                        <a:rPr lang="it-IT" dirty="0" err="1" smtClean="0">
                          <a:solidFill>
                            <a:schemeClr val="accent6">
                              <a:lumMod val="75000"/>
                            </a:schemeClr>
                          </a:solidFill>
                        </a:rPr>
                        <a:t>Labour</a:t>
                      </a:r>
                      <a:r>
                        <a:rPr lang="it-IT" dirty="0" smtClean="0">
                          <a:solidFill>
                            <a:schemeClr val="accent6">
                              <a:lumMod val="75000"/>
                            </a:schemeClr>
                          </a:solidFill>
                        </a:rPr>
                        <a:t> </a:t>
                      </a:r>
                      <a:r>
                        <a:rPr lang="it-IT" dirty="0" err="1" smtClean="0">
                          <a:solidFill>
                            <a:schemeClr val="accent6">
                              <a:lumMod val="75000"/>
                            </a:schemeClr>
                          </a:solidFill>
                        </a:rPr>
                        <a:t>Productivity</a:t>
                      </a:r>
                      <a:endParaRPr lang="it-IT" dirty="0">
                        <a:solidFill>
                          <a:schemeClr val="accent6">
                            <a:lumMod val="75000"/>
                          </a:schemeClr>
                        </a:solidFill>
                      </a:endParaRPr>
                    </a:p>
                  </a:txBody>
                  <a:tcPr>
                    <a:noFill/>
                  </a:tcPr>
                </a:tc>
              </a:tr>
              <a:tr h="435613">
                <a:tc>
                  <a:txBody>
                    <a:bodyPr/>
                    <a:lstStyle/>
                    <a:p>
                      <a:r>
                        <a:rPr lang="it-IT" dirty="0" smtClean="0">
                          <a:solidFill>
                            <a:schemeClr val="accent6">
                              <a:lumMod val="75000"/>
                            </a:schemeClr>
                          </a:solidFill>
                        </a:rPr>
                        <a:t>9. </a:t>
                      </a:r>
                      <a:r>
                        <a:rPr lang="it-IT" dirty="0" err="1" smtClean="0">
                          <a:solidFill>
                            <a:schemeClr val="accent6">
                              <a:lumMod val="75000"/>
                            </a:schemeClr>
                          </a:solidFill>
                        </a:rPr>
                        <a:t>Unemployment</a:t>
                      </a:r>
                      <a:endParaRPr lang="it-IT" dirty="0">
                        <a:solidFill>
                          <a:schemeClr val="accent6">
                            <a:lumMod val="75000"/>
                          </a:schemeClr>
                        </a:solidFill>
                      </a:endParaRPr>
                    </a:p>
                  </a:txBody>
                  <a:tcPr>
                    <a:noFill/>
                  </a:tcPr>
                </a:tc>
                <a:tc>
                  <a:txBody>
                    <a:bodyPr/>
                    <a:lstStyle/>
                    <a:p>
                      <a:r>
                        <a:rPr lang="it-IT" dirty="0" smtClean="0">
                          <a:solidFill>
                            <a:schemeClr val="accent6">
                              <a:lumMod val="75000"/>
                            </a:schemeClr>
                          </a:solidFill>
                        </a:rPr>
                        <a:t>18.</a:t>
                      </a:r>
                      <a:r>
                        <a:rPr lang="it-IT" baseline="0" dirty="0" smtClean="0">
                          <a:solidFill>
                            <a:schemeClr val="accent6">
                              <a:lumMod val="75000"/>
                            </a:schemeClr>
                          </a:solidFill>
                        </a:rPr>
                        <a:t> </a:t>
                      </a:r>
                      <a:r>
                        <a:rPr lang="it-IT" baseline="0" dirty="0" err="1" smtClean="0">
                          <a:solidFill>
                            <a:schemeClr val="accent6">
                              <a:lumMod val="75000"/>
                            </a:schemeClr>
                          </a:solidFill>
                        </a:rPr>
                        <a:t>Poverty</a:t>
                      </a:r>
                      <a:r>
                        <a:rPr lang="it-IT" baseline="0" dirty="0" smtClean="0">
                          <a:solidFill>
                            <a:schemeClr val="accent6">
                              <a:lumMod val="75000"/>
                            </a:schemeClr>
                          </a:solidFill>
                        </a:rPr>
                        <a:t>, </a:t>
                      </a:r>
                      <a:r>
                        <a:rPr lang="it-IT" baseline="0" dirty="0" err="1" smtClean="0">
                          <a:solidFill>
                            <a:schemeClr val="accent6">
                              <a:lumMod val="75000"/>
                            </a:schemeClr>
                          </a:solidFill>
                        </a:rPr>
                        <a:t>income</a:t>
                      </a:r>
                      <a:r>
                        <a:rPr lang="it-IT" baseline="0" dirty="0" smtClean="0">
                          <a:solidFill>
                            <a:schemeClr val="accent6">
                              <a:lumMod val="75000"/>
                            </a:schemeClr>
                          </a:solidFill>
                        </a:rPr>
                        <a:t> </a:t>
                      </a:r>
                      <a:r>
                        <a:rPr lang="it-IT" baseline="0" dirty="0" err="1" smtClean="0">
                          <a:solidFill>
                            <a:schemeClr val="accent6">
                              <a:lumMod val="75000"/>
                            </a:schemeClr>
                          </a:solidFill>
                        </a:rPr>
                        <a:t>distr</a:t>
                      </a:r>
                      <a:r>
                        <a:rPr lang="it-IT" baseline="0" dirty="0" smtClean="0">
                          <a:solidFill>
                            <a:schemeClr val="accent6">
                              <a:lumMod val="75000"/>
                            </a:schemeClr>
                          </a:solidFill>
                        </a:rPr>
                        <a:t>. </a:t>
                      </a:r>
                      <a:r>
                        <a:rPr lang="it-IT" baseline="0" dirty="0" err="1" smtClean="0">
                          <a:solidFill>
                            <a:schemeClr val="accent6">
                              <a:lumMod val="75000"/>
                            </a:schemeClr>
                          </a:solidFill>
                        </a:rPr>
                        <a:t>Working</a:t>
                      </a:r>
                      <a:r>
                        <a:rPr lang="it-IT" baseline="0" dirty="0" smtClean="0">
                          <a:solidFill>
                            <a:schemeClr val="accent6">
                              <a:lumMod val="75000"/>
                            </a:schemeClr>
                          </a:solidFill>
                        </a:rPr>
                        <a:t> </a:t>
                      </a:r>
                      <a:r>
                        <a:rPr lang="it-IT" baseline="0" dirty="0" err="1" smtClean="0">
                          <a:solidFill>
                            <a:schemeClr val="accent6">
                              <a:lumMod val="75000"/>
                            </a:schemeClr>
                          </a:solidFill>
                        </a:rPr>
                        <a:t>poor</a:t>
                      </a:r>
                      <a:endParaRPr lang="it-IT" dirty="0">
                        <a:solidFill>
                          <a:schemeClr val="accent6">
                            <a:lumMod val="75000"/>
                          </a:schemeClr>
                        </a:solidFill>
                      </a:endParaRPr>
                    </a:p>
                  </a:txBody>
                  <a:tcPr>
                    <a:noFill/>
                  </a:tcPr>
                </a:tc>
              </a:tr>
            </a:tbl>
          </a:graphicData>
        </a:graphic>
      </p:graphicFrame>
    </p:spTree>
    <p:extLst>
      <p:ext uri="{BB962C8B-B14F-4D97-AF65-F5344CB8AC3E}">
        <p14:creationId xmlns:p14="http://schemas.microsoft.com/office/powerpoint/2010/main" val="2174193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6743" y="496355"/>
            <a:ext cx="8636000" cy="1092734"/>
          </a:xfrm>
        </p:spPr>
        <p:txBody>
          <a:bodyPr/>
          <a:lstStyle/>
          <a:p>
            <a:r>
              <a:rPr lang="en-US" dirty="0" err="1" smtClean="0"/>
              <a:t>Labour</a:t>
            </a:r>
            <a:r>
              <a:rPr lang="en-US" dirty="0" smtClean="0"/>
              <a:t> Force Framework</a:t>
            </a:r>
            <a:endParaRPr lang="it-IT" dirty="0"/>
          </a:p>
        </p:txBody>
      </p:sp>
      <p:sp>
        <p:nvSpPr>
          <p:cNvPr id="5" name="Rettangolo arrotondato 4"/>
          <p:cNvSpPr/>
          <p:nvPr/>
        </p:nvSpPr>
        <p:spPr>
          <a:xfrm>
            <a:off x="755650" y="2068284"/>
            <a:ext cx="7632700" cy="97245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000" b="1" dirty="0" err="1" smtClean="0"/>
              <a:t>Working</a:t>
            </a:r>
            <a:r>
              <a:rPr lang="it-IT" sz="2000" b="1" dirty="0" smtClean="0"/>
              <a:t> </a:t>
            </a:r>
            <a:r>
              <a:rPr lang="it-IT" sz="2000" b="1" dirty="0" err="1" smtClean="0"/>
              <a:t>age</a:t>
            </a:r>
            <a:r>
              <a:rPr lang="it-IT" sz="2000" b="1" dirty="0" smtClean="0"/>
              <a:t> </a:t>
            </a:r>
            <a:r>
              <a:rPr lang="it-IT" sz="2000" b="1" dirty="0" err="1" smtClean="0"/>
              <a:t>population</a:t>
            </a:r>
            <a:r>
              <a:rPr lang="it-IT" sz="2000" b="1" dirty="0" smtClean="0"/>
              <a:t> (15+ or 15-64)</a:t>
            </a:r>
            <a:endParaRPr lang="it-IT" sz="2000" b="1" dirty="0"/>
          </a:p>
        </p:txBody>
      </p:sp>
      <p:sp>
        <p:nvSpPr>
          <p:cNvPr id="6" name="Rettangolo arrotondato 5"/>
          <p:cNvSpPr/>
          <p:nvPr/>
        </p:nvSpPr>
        <p:spPr>
          <a:xfrm>
            <a:off x="755650" y="3410857"/>
            <a:ext cx="5340350" cy="97245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err="1" smtClean="0"/>
              <a:t>Labour</a:t>
            </a:r>
            <a:r>
              <a:rPr lang="it-IT" dirty="0" smtClean="0"/>
              <a:t> </a:t>
            </a:r>
            <a:r>
              <a:rPr lang="it-IT" dirty="0" err="1" smtClean="0"/>
              <a:t>Force</a:t>
            </a:r>
            <a:r>
              <a:rPr lang="it-IT" dirty="0" smtClean="0"/>
              <a:t> </a:t>
            </a:r>
          </a:p>
          <a:p>
            <a:pPr algn="ctr"/>
            <a:r>
              <a:rPr lang="it-IT" dirty="0" smtClean="0"/>
              <a:t>(</a:t>
            </a:r>
            <a:r>
              <a:rPr lang="it-IT" dirty="0" err="1" smtClean="0"/>
              <a:t>=Economically</a:t>
            </a:r>
            <a:r>
              <a:rPr lang="it-IT" dirty="0" smtClean="0"/>
              <a:t> </a:t>
            </a:r>
            <a:r>
              <a:rPr lang="it-IT" dirty="0" err="1" smtClean="0"/>
              <a:t>Active</a:t>
            </a:r>
            <a:r>
              <a:rPr lang="it-IT" dirty="0" smtClean="0"/>
              <a:t> </a:t>
            </a:r>
            <a:r>
              <a:rPr lang="it-IT" dirty="0" err="1" smtClean="0"/>
              <a:t>Population</a:t>
            </a:r>
            <a:r>
              <a:rPr lang="it-IT" dirty="0" smtClean="0"/>
              <a:t>)</a:t>
            </a:r>
            <a:endParaRPr lang="it-IT" dirty="0"/>
          </a:p>
        </p:txBody>
      </p:sp>
      <p:sp>
        <p:nvSpPr>
          <p:cNvPr id="7" name="Rettangolo arrotondato 6"/>
          <p:cNvSpPr/>
          <p:nvPr/>
        </p:nvSpPr>
        <p:spPr>
          <a:xfrm>
            <a:off x="6284686" y="3410857"/>
            <a:ext cx="2103664" cy="97245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b="1" dirty="0" err="1" smtClean="0"/>
              <a:t>Inactive</a:t>
            </a:r>
            <a:r>
              <a:rPr lang="it-IT" b="1" dirty="0" smtClean="0"/>
              <a:t> </a:t>
            </a:r>
            <a:r>
              <a:rPr lang="it-IT" b="1" dirty="0" err="1" smtClean="0"/>
              <a:t>Population</a:t>
            </a:r>
            <a:endParaRPr lang="it-IT" b="1" dirty="0"/>
          </a:p>
        </p:txBody>
      </p:sp>
      <p:sp>
        <p:nvSpPr>
          <p:cNvPr id="8" name="Rettangolo arrotondato 7"/>
          <p:cNvSpPr/>
          <p:nvPr/>
        </p:nvSpPr>
        <p:spPr>
          <a:xfrm>
            <a:off x="755650" y="4804229"/>
            <a:ext cx="3380921" cy="98533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b="1" dirty="0" err="1" smtClean="0"/>
              <a:t>Employed</a:t>
            </a:r>
            <a:endParaRPr lang="it-IT" b="1" dirty="0"/>
          </a:p>
        </p:txBody>
      </p:sp>
      <p:sp>
        <p:nvSpPr>
          <p:cNvPr id="9" name="Rettangolo arrotondato 8"/>
          <p:cNvSpPr/>
          <p:nvPr/>
        </p:nvSpPr>
        <p:spPr>
          <a:xfrm>
            <a:off x="4325257" y="4804229"/>
            <a:ext cx="1770743" cy="98533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b="1" dirty="0" err="1" smtClean="0"/>
              <a:t>Unemployed</a:t>
            </a:r>
            <a:endParaRPr lang="it-IT" b="1" dirty="0"/>
          </a:p>
        </p:txBody>
      </p:sp>
      <p:cxnSp>
        <p:nvCxnSpPr>
          <p:cNvPr id="17" name="Straight Connector 16"/>
          <p:cNvCxnSpPr>
            <a:stCxn id="5" idx="2"/>
          </p:cNvCxnSpPr>
          <p:nvPr/>
        </p:nvCxnSpPr>
        <p:spPr>
          <a:xfrm>
            <a:off x="4572000" y="3040741"/>
            <a:ext cx="0" cy="191557"/>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3168502" y="3232298"/>
            <a:ext cx="1403498" cy="0"/>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3168502" y="3232298"/>
            <a:ext cx="0" cy="178559"/>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4752753" y="3040741"/>
            <a:ext cx="0" cy="191557"/>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4752753" y="3232298"/>
            <a:ext cx="2583765" cy="0"/>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a:endCxn id="7" idx="0"/>
          </p:cNvCxnSpPr>
          <p:nvPr/>
        </p:nvCxnSpPr>
        <p:spPr>
          <a:xfrm>
            <a:off x="7336518" y="3232298"/>
            <a:ext cx="0" cy="178559"/>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a:stCxn id="6" idx="2"/>
          </p:cNvCxnSpPr>
          <p:nvPr/>
        </p:nvCxnSpPr>
        <p:spPr>
          <a:xfrm>
            <a:off x="3425825" y="4383314"/>
            <a:ext cx="0" cy="241849"/>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2264735" y="4625163"/>
            <a:ext cx="1161090" cy="0"/>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3425825" y="4625163"/>
            <a:ext cx="1614008" cy="0"/>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2264735" y="4625163"/>
            <a:ext cx="0" cy="179066"/>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5039833" y="4625163"/>
            <a:ext cx="0" cy="179066"/>
          </a:xfrm>
          <a:prstGeom prst="line">
            <a:avLst/>
          </a:prstGeom>
          <a:ln w="25400">
            <a:prstDash val="sys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7418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95536" y="836712"/>
            <a:ext cx="8229600" cy="936625"/>
          </a:xfrm>
        </p:spPr>
        <p:txBody>
          <a:bodyPr/>
          <a:lstStyle/>
          <a:p>
            <a:r>
              <a:rPr lang="en-GB" altLang="en-US" dirty="0" smtClean="0"/>
              <a:t>Labour underutilization</a:t>
            </a:r>
          </a:p>
        </p:txBody>
      </p:sp>
      <p:sp>
        <p:nvSpPr>
          <p:cNvPr id="5" name="Content Placeholder 4"/>
          <p:cNvSpPr>
            <a:spLocks noGrp="1"/>
          </p:cNvSpPr>
          <p:nvPr>
            <p:ph idx="4294967295"/>
          </p:nvPr>
        </p:nvSpPr>
        <p:spPr>
          <a:xfrm>
            <a:off x="395536" y="2133600"/>
            <a:ext cx="8229600" cy="3574473"/>
          </a:xfrm>
          <a:prstGeom prst="rect">
            <a:avLst/>
          </a:prstGeom>
        </p:spPr>
        <p:txBody>
          <a:bodyPr/>
          <a:lstStyle/>
          <a:p>
            <a:pPr marL="0" indent="0" algn="ctr">
              <a:buFontTx/>
              <a:buNone/>
              <a:defRPr/>
            </a:pPr>
            <a:r>
              <a:rPr lang="en-GB" sz="2000" dirty="0" smtClean="0"/>
              <a:t>“Refers to mismatches </a:t>
            </a:r>
          </a:p>
          <a:p>
            <a:pPr marL="0" indent="0" algn="ctr">
              <a:buFontTx/>
              <a:buNone/>
              <a:defRPr/>
            </a:pPr>
            <a:r>
              <a:rPr lang="en-GB" sz="2000" dirty="0" smtClean="0"/>
              <a:t>between labour supply and demand, </a:t>
            </a:r>
          </a:p>
          <a:p>
            <a:pPr marL="0" indent="0" algn="ctr">
              <a:buFontTx/>
              <a:buNone/>
              <a:defRPr/>
            </a:pPr>
            <a:r>
              <a:rPr lang="en-GB" sz="2000" dirty="0" smtClean="0"/>
              <a:t>which translate into an unmet need for employment among the population”</a:t>
            </a:r>
          </a:p>
          <a:p>
            <a:pPr marL="0" lvl="1" indent="0" algn="r">
              <a:buFontTx/>
              <a:buNone/>
              <a:defRPr/>
            </a:pPr>
            <a:r>
              <a:rPr lang="en-GB" altLang="en-US" sz="2000" i="1" dirty="0"/>
              <a:t>Para </a:t>
            </a:r>
            <a:r>
              <a:rPr lang="en-GB" altLang="en-US" sz="2000" i="1" dirty="0" smtClean="0"/>
              <a:t>40,Resol </a:t>
            </a:r>
            <a:r>
              <a:rPr lang="en-GB" altLang="en-US" sz="2000" i="1" dirty="0"/>
              <a:t>I. (19</a:t>
            </a:r>
            <a:r>
              <a:rPr lang="en-GB" altLang="en-US" sz="2000" i="1" baseline="30000" dirty="0"/>
              <a:t>th</a:t>
            </a:r>
            <a:r>
              <a:rPr lang="en-GB" altLang="en-US" sz="2000" i="1" dirty="0"/>
              <a:t> ICLS, 2013)</a:t>
            </a:r>
          </a:p>
          <a:p>
            <a:pPr>
              <a:defRPr/>
            </a:pPr>
            <a:endParaRPr lang="en-GB" sz="2000" dirty="0" smtClean="0"/>
          </a:p>
          <a:p>
            <a:pPr>
              <a:defRPr/>
            </a:pPr>
            <a:endParaRPr lang="en-GB" sz="2000" dirty="0" smtClean="0"/>
          </a:p>
          <a:p>
            <a:pPr>
              <a:defRPr/>
            </a:pPr>
            <a:r>
              <a:rPr lang="en-GB" sz="2000" dirty="0" smtClean="0"/>
              <a:t>In reference to employment (work for pay or profit)</a:t>
            </a:r>
          </a:p>
          <a:p>
            <a:pPr>
              <a:defRPr/>
            </a:pPr>
            <a:r>
              <a:rPr lang="en-GB" sz="2000" dirty="0" smtClean="0"/>
              <a:t>Focuses on issues of insufficient labour absorption</a:t>
            </a:r>
          </a:p>
          <a:p>
            <a:pPr>
              <a:defRPr/>
            </a:pPr>
            <a:r>
              <a:rPr lang="en-GB" sz="2000" dirty="0" smtClean="0"/>
              <a:t>For monitoring labour markets</a:t>
            </a:r>
          </a:p>
          <a:p>
            <a:pPr>
              <a:defRPr/>
            </a:pPr>
            <a:endParaRPr lang="en-GB" sz="2800" dirty="0" smtClean="0"/>
          </a:p>
          <a:p>
            <a:pPr marL="0" indent="0">
              <a:buFontTx/>
              <a:buNone/>
              <a:defRPr/>
            </a:pPr>
            <a:endParaRPr lang="en-GB" dirty="0"/>
          </a:p>
        </p:txBody>
      </p:sp>
    </p:spTree>
    <p:extLst>
      <p:ext uri="{BB962C8B-B14F-4D97-AF65-F5344CB8AC3E}">
        <p14:creationId xmlns:p14="http://schemas.microsoft.com/office/powerpoint/2010/main" val="2166562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64704"/>
            <a:ext cx="8229600" cy="792088"/>
          </a:xfrm>
        </p:spPr>
        <p:txBody>
          <a:bodyPr>
            <a:normAutofit/>
          </a:bodyPr>
          <a:lstStyle/>
          <a:p>
            <a:r>
              <a:rPr lang="es-ES" sz="3600" b="1" dirty="0" err="1" smtClean="0"/>
              <a:t>Underutilization</a:t>
            </a:r>
            <a:endParaRPr lang="es-ES" sz="3600" b="1" dirty="0"/>
          </a:p>
        </p:txBody>
      </p:sp>
      <p:sp>
        <p:nvSpPr>
          <p:cNvPr id="3" name="Marcador de contenido 2"/>
          <p:cNvSpPr>
            <a:spLocks noGrp="1"/>
          </p:cNvSpPr>
          <p:nvPr>
            <p:ph idx="4294967295"/>
          </p:nvPr>
        </p:nvSpPr>
        <p:spPr>
          <a:xfrm>
            <a:off x="457200" y="1600200"/>
            <a:ext cx="8229600" cy="4525963"/>
          </a:xfrm>
          <a:prstGeom prst="rect">
            <a:avLst/>
          </a:prstGeom>
        </p:spPr>
        <p:txBody>
          <a:bodyPr/>
          <a:lstStyle/>
          <a:p>
            <a:r>
              <a:rPr lang="es-ES" dirty="0" smtClean="0"/>
              <a:t>Time-</a:t>
            </a:r>
            <a:r>
              <a:rPr lang="es-ES" dirty="0" err="1" smtClean="0"/>
              <a:t>related</a:t>
            </a:r>
            <a:r>
              <a:rPr lang="es-ES" dirty="0" smtClean="0"/>
              <a:t> </a:t>
            </a:r>
            <a:r>
              <a:rPr lang="es-ES" dirty="0" err="1" smtClean="0"/>
              <a:t>underemployment</a:t>
            </a:r>
            <a:endParaRPr lang="es-ES" dirty="0" smtClean="0"/>
          </a:p>
          <a:p>
            <a:pPr lvl="1"/>
            <a:r>
              <a:rPr lang="es-ES" dirty="0" err="1" smtClean="0"/>
              <a:t>Working</a:t>
            </a:r>
            <a:r>
              <a:rPr lang="es-ES" dirty="0" smtClean="0"/>
              <a:t> time </a:t>
            </a:r>
            <a:r>
              <a:rPr lang="es-ES" dirty="0" err="1" smtClean="0"/>
              <a:t>is</a:t>
            </a:r>
            <a:r>
              <a:rPr lang="es-ES" dirty="0" smtClean="0"/>
              <a:t> </a:t>
            </a:r>
            <a:r>
              <a:rPr lang="es-ES" dirty="0" err="1" smtClean="0"/>
              <a:t>insufficient</a:t>
            </a:r>
            <a:r>
              <a:rPr lang="es-ES" dirty="0" smtClean="0"/>
              <a:t> </a:t>
            </a:r>
            <a:r>
              <a:rPr lang="es-ES" dirty="0" smtClean="0"/>
              <a:t>in </a:t>
            </a:r>
            <a:r>
              <a:rPr lang="es-ES" dirty="0" err="1" smtClean="0"/>
              <a:t>relation</a:t>
            </a:r>
            <a:r>
              <a:rPr lang="es-ES" dirty="0" smtClean="0"/>
              <a:t> to </a:t>
            </a:r>
            <a:r>
              <a:rPr lang="es-ES" dirty="0" err="1" smtClean="0"/>
              <a:t>alternative</a:t>
            </a:r>
            <a:r>
              <a:rPr lang="es-ES" dirty="0" smtClean="0"/>
              <a:t> </a:t>
            </a:r>
            <a:r>
              <a:rPr lang="es-ES" dirty="0" err="1" smtClean="0"/>
              <a:t>employment</a:t>
            </a:r>
            <a:r>
              <a:rPr lang="es-ES" dirty="0" smtClean="0"/>
              <a:t> </a:t>
            </a:r>
            <a:r>
              <a:rPr lang="es-ES" dirty="0" err="1" smtClean="0"/>
              <a:t>they</a:t>
            </a:r>
            <a:r>
              <a:rPr lang="es-ES" dirty="0" smtClean="0"/>
              <a:t> are </a:t>
            </a:r>
            <a:r>
              <a:rPr lang="es-ES" dirty="0" err="1" smtClean="0"/>
              <a:t>willing</a:t>
            </a:r>
            <a:r>
              <a:rPr lang="es-ES" dirty="0" smtClean="0"/>
              <a:t> and </a:t>
            </a:r>
            <a:r>
              <a:rPr lang="es-ES" dirty="0" err="1" smtClean="0"/>
              <a:t>available</a:t>
            </a:r>
            <a:r>
              <a:rPr lang="es-ES" dirty="0" smtClean="0"/>
              <a:t> to </a:t>
            </a:r>
            <a:r>
              <a:rPr lang="es-ES" dirty="0" err="1" smtClean="0"/>
              <a:t>work</a:t>
            </a:r>
            <a:endParaRPr lang="es-ES" dirty="0" smtClean="0"/>
          </a:p>
          <a:p>
            <a:endParaRPr lang="es-ES" dirty="0" smtClean="0"/>
          </a:p>
          <a:p>
            <a:r>
              <a:rPr lang="es-ES" dirty="0" err="1" smtClean="0"/>
              <a:t>Potential</a:t>
            </a:r>
            <a:r>
              <a:rPr lang="es-ES" dirty="0" smtClean="0"/>
              <a:t> </a:t>
            </a:r>
            <a:r>
              <a:rPr lang="es-ES" dirty="0" err="1" smtClean="0"/>
              <a:t>labour</a:t>
            </a:r>
            <a:r>
              <a:rPr lang="es-ES" dirty="0" smtClean="0"/>
              <a:t> </a:t>
            </a:r>
            <a:r>
              <a:rPr lang="es-ES" dirty="0" err="1" smtClean="0"/>
              <a:t>force</a:t>
            </a:r>
            <a:endParaRPr lang="es-ES" dirty="0" smtClean="0"/>
          </a:p>
          <a:p>
            <a:pPr lvl="1"/>
            <a:r>
              <a:rPr lang="es-ES" dirty="0" err="1" smtClean="0"/>
              <a:t>Interested</a:t>
            </a:r>
            <a:r>
              <a:rPr lang="es-ES" dirty="0" smtClean="0"/>
              <a:t> in </a:t>
            </a:r>
            <a:r>
              <a:rPr lang="es-ES" dirty="0" err="1" smtClean="0"/>
              <a:t>work</a:t>
            </a:r>
            <a:r>
              <a:rPr lang="es-ES" dirty="0" smtClean="0"/>
              <a:t>, </a:t>
            </a:r>
            <a:r>
              <a:rPr lang="es-ES" dirty="0" err="1" smtClean="0"/>
              <a:t>but</a:t>
            </a:r>
            <a:r>
              <a:rPr lang="es-ES" dirty="0" smtClean="0"/>
              <a:t> </a:t>
            </a:r>
            <a:r>
              <a:rPr lang="es-ES" dirty="0" err="1" smtClean="0"/>
              <a:t>whose</a:t>
            </a:r>
            <a:r>
              <a:rPr lang="es-ES" dirty="0" smtClean="0"/>
              <a:t> </a:t>
            </a:r>
            <a:r>
              <a:rPr lang="es-ES" dirty="0" err="1" smtClean="0"/>
              <a:t>current</a:t>
            </a:r>
            <a:r>
              <a:rPr lang="es-ES" dirty="0" smtClean="0"/>
              <a:t> </a:t>
            </a:r>
            <a:r>
              <a:rPr lang="es-ES" dirty="0" err="1" smtClean="0"/>
              <a:t>conditions</a:t>
            </a:r>
            <a:r>
              <a:rPr lang="es-ES" dirty="0" smtClean="0"/>
              <a:t> </a:t>
            </a:r>
            <a:r>
              <a:rPr lang="es-ES" dirty="0" err="1" smtClean="0"/>
              <a:t>limit</a:t>
            </a:r>
            <a:r>
              <a:rPr lang="es-ES" dirty="0" smtClean="0"/>
              <a:t> </a:t>
            </a:r>
            <a:r>
              <a:rPr lang="es-ES" dirty="0" err="1" smtClean="0"/>
              <a:t>their</a:t>
            </a:r>
            <a:r>
              <a:rPr lang="es-ES" dirty="0" smtClean="0"/>
              <a:t> active </a:t>
            </a:r>
            <a:r>
              <a:rPr lang="es-ES" dirty="0" err="1" smtClean="0"/>
              <a:t>job</a:t>
            </a:r>
            <a:r>
              <a:rPr lang="es-ES" dirty="0" smtClean="0"/>
              <a:t> </a:t>
            </a:r>
            <a:r>
              <a:rPr lang="es-ES" dirty="0" err="1" smtClean="0"/>
              <a:t>search</a:t>
            </a:r>
            <a:r>
              <a:rPr lang="es-ES" dirty="0" smtClean="0"/>
              <a:t> and </a:t>
            </a:r>
            <a:r>
              <a:rPr lang="es-ES" dirty="0" err="1" smtClean="0"/>
              <a:t>availability</a:t>
            </a:r>
            <a:endParaRPr lang="es-ES" dirty="0"/>
          </a:p>
        </p:txBody>
      </p:sp>
      <p:sp>
        <p:nvSpPr>
          <p:cNvPr id="4" name="Marcador de número de diapositiva 3"/>
          <p:cNvSpPr>
            <a:spLocks noGrp="1"/>
          </p:cNvSpPr>
          <p:nvPr>
            <p:ph type="sldNum" sz="quarter" idx="4294967295"/>
          </p:nvPr>
        </p:nvSpPr>
        <p:spPr>
          <a:xfrm>
            <a:off x="6553200" y="6356350"/>
            <a:ext cx="2133600" cy="365125"/>
          </a:xfrm>
          <a:prstGeom prst="rect">
            <a:avLst/>
          </a:prstGeom>
        </p:spPr>
        <p:txBody>
          <a:bodyPr/>
          <a:lstStyle/>
          <a:p>
            <a:fld id="{5EFC616E-FD15-4221-B789-F76DAC0350D4}" type="slidenum">
              <a:rPr lang="en-US" smtClean="0"/>
              <a:pPr/>
              <a:t>8</a:t>
            </a:fld>
            <a:endParaRPr lang="en-US"/>
          </a:p>
        </p:txBody>
      </p:sp>
    </p:spTree>
    <p:extLst>
      <p:ext uri="{BB962C8B-B14F-4D97-AF65-F5344CB8AC3E}">
        <p14:creationId xmlns:p14="http://schemas.microsoft.com/office/powerpoint/2010/main" val="2937906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734290"/>
            <a:ext cx="7632700" cy="556347"/>
          </a:xfrm>
        </p:spPr>
        <p:txBody>
          <a:bodyPr/>
          <a:lstStyle/>
          <a:p>
            <a:pPr>
              <a:defRPr/>
            </a:pPr>
            <a:r>
              <a:rPr lang="en-US" sz="2000" dirty="0" smtClean="0">
                <a:solidFill>
                  <a:srgbClr val="FF0000"/>
                </a:solidFill>
                <a:latin typeface="+mn-lt"/>
              </a:rPr>
              <a:t>NEW measures of labour underutilization (</a:t>
            </a:r>
            <a:r>
              <a:rPr lang="en-US" sz="2000" dirty="0" smtClean="0">
                <a:solidFill>
                  <a:srgbClr val="FF0000"/>
                </a:solidFill>
              </a:rPr>
              <a:t>LU1-LU4)</a:t>
            </a:r>
            <a:endParaRPr lang="en-GB" sz="3600" dirty="0">
              <a:solidFill>
                <a:schemeClr val="bg1"/>
              </a:solidFill>
              <a:latin typeface="+mn-lt"/>
            </a:endParaRPr>
          </a:p>
        </p:txBody>
      </p:sp>
      <p:pic>
        <p:nvPicPr>
          <p:cNvPr id="2048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363" y="1290639"/>
            <a:ext cx="7756525" cy="465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Box 3"/>
          <p:cNvSpPr txBox="1">
            <a:spLocks noChangeArrowheads="1"/>
          </p:cNvSpPr>
          <p:nvPr/>
        </p:nvSpPr>
        <p:spPr bwMode="auto">
          <a:xfrm>
            <a:off x="4117975" y="5492750"/>
            <a:ext cx="495300" cy="306388"/>
          </a:xfrm>
          <a:prstGeom prst="rect">
            <a:avLst/>
          </a:prstGeom>
          <a:solidFill>
            <a:srgbClr val="AC56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sz="3200">
                <a:solidFill>
                  <a:srgbClr val="000066"/>
                </a:solidFill>
                <a:latin typeface="Arial Narrow" pitchFamily="34" charset="0"/>
              </a:defRPr>
            </a:lvl1pPr>
            <a:lvl2pPr marL="742950" indent="-285750" algn="l" eaLnBrk="0" hangingPunct="0">
              <a:spcBef>
                <a:spcPct val="20000"/>
              </a:spcBef>
              <a:buChar char="–"/>
              <a:defRPr sz="2800">
                <a:solidFill>
                  <a:srgbClr val="000066"/>
                </a:solidFill>
                <a:latin typeface="Arial Narrow" pitchFamily="34" charset="0"/>
              </a:defRPr>
            </a:lvl2pPr>
            <a:lvl3pPr marL="1143000" indent="-228600" algn="l" eaLnBrk="0" hangingPunct="0">
              <a:spcBef>
                <a:spcPct val="20000"/>
              </a:spcBef>
              <a:buChar char="•"/>
              <a:defRPr sz="2400">
                <a:solidFill>
                  <a:srgbClr val="000066"/>
                </a:solidFill>
                <a:latin typeface="Arial Narrow" pitchFamily="34" charset="0"/>
              </a:defRPr>
            </a:lvl3pPr>
            <a:lvl4pPr marL="1600200" indent="-228600" algn="l" eaLnBrk="0" hangingPunct="0">
              <a:spcBef>
                <a:spcPct val="20000"/>
              </a:spcBef>
              <a:buChar char="–"/>
              <a:defRPr sz="2000">
                <a:solidFill>
                  <a:srgbClr val="000066"/>
                </a:solidFill>
                <a:latin typeface="Arial Narrow" pitchFamily="34" charset="0"/>
              </a:defRPr>
            </a:lvl4pPr>
            <a:lvl5pPr marL="2057400" indent="-228600" algn="l" eaLnBrk="0" hangingPunct="0">
              <a:spcBef>
                <a:spcPct val="20000"/>
              </a:spcBef>
              <a:buChar char="»"/>
              <a:defRPr sz="2000">
                <a:solidFill>
                  <a:srgbClr val="000066"/>
                </a:solidFill>
                <a:latin typeface="Arial Narrow" pitchFamily="34" charset="0"/>
              </a:defRPr>
            </a:lvl5pPr>
            <a:lvl6pPr marL="2514600" indent="-228600" eaLnBrk="0" fontAlgn="base" hangingPunct="0">
              <a:spcBef>
                <a:spcPct val="20000"/>
              </a:spcBef>
              <a:spcAft>
                <a:spcPct val="0"/>
              </a:spcAft>
              <a:buChar char="»"/>
              <a:defRPr sz="2000">
                <a:solidFill>
                  <a:srgbClr val="000066"/>
                </a:solidFill>
                <a:latin typeface="Arial Narrow" pitchFamily="34" charset="0"/>
              </a:defRPr>
            </a:lvl6pPr>
            <a:lvl7pPr marL="2971800" indent="-228600" eaLnBrk="0" fontAlgn="base" hangingPunct="0">
              <a:spcBef>
                <a:spcPct val="20000"/>
              </a:spcBef>
              <a:spcAft>
                <a:spcPct val="0"/>
              </a:spcAft>
              <a:buChar char="»"/>
              <a:defRPr sz="2000">
                <a:solidFill>
                  <a:srgbClr val="000066"/>
                </a:solidFill>
                <a:latin typeface="Arial Narrow" pitchFamily="34" charset="0"/>
              </a:defRPr>
            </a:lvl7pPr>
            <a:lvl8pPr marL="3429000" indent="-228600" eaLnBrk="0" fontAlgn="base" hangingPunct="0">
              <a:spcBef>
                <a:spcPct val="20000"/>
              </a:spcBef>
              <a:spcAft>
                <a:spcPct val="0"/>
              </a:spcAft>
              <a:buChar char="»"/>
              <a:defRPr sz="2000">
                <a:solidFill>
                  <a:srgbClr val="000066"/>
                </a:solidFill>
                <a:latin typeface="Arial Narrow" pitchFamily="34" charset="0"/>
              </a:defRPr>
            </a:lvl8pPr>
            <a:lvl9pPr marL="3886200" indent="-228600" eaLnBrk="0" fontAlgn="base" hangingPunct="0">
              <a:spcBef>
                <a:spcPct val="20000"/>
              </a:spcBef>
              <a:spcAft>
                <a:spcPct val="0"/>
              </a:spcAft>
              <a:buChar char="»"/>
              <a:defRPr sz="2000">
                <a:solidFill>
                  <a:srgbClr val="000066"/>
                </a:solidFill>
                <a:latin typeface="Arial Narrow" pitchFamily="34" charset="0"/>
              </a:defRPr>
            </a:lvl9pPr>
          </a:lstStyle>
          <a:p>
            <a:pPr algn="ctr" eaLnBrk="1" hangingPunct="1">
              <a:spcBef>
                <a:spcPct val="0"/>
              </a:spcBef>
              <a:buFontTx/>
              <a:buNone/>
            </a:pPr>
            <a:r>
              <a:rPr lang="en-GB" altLang="en-US" sz="2000" b="1" i="0" dirty="0">
                <a:solidFill>
                  <a:schemeClr val="bg1"/>
                </a:solidFill>
              </a:rPr>
              <a:t>LU4</a:t>
            </a:r>
          </a:p>
        </p:txBody>
      </p:sp>
      <p:sp>
        <p:nvSpPr>
          <p:cNvPr id="20485" name="Slide Number Placeholder 5"/>
          <p:cNvSpPr>
            <a:spLocks noGrp="1"/>
          </p:cNvSpPr>
          <p:nvPr>
            <p:ph type="sldNum" sz="quarter" idx="4294967295"/>
          </p:nvPr>
        </p:nvSpPr>
        <p:spPr>
          <a:xfrm>
            <a:off x="755650" y="1700213"/>
            <a:ext cx="7632700" cy="35290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sz="3200">
                <a:solidFill>
                  <a:srgbClr val="000066"/>
                </a:solidFill>
                <a:latin typeface="Arial Narrow" pitchFamily="34" charset="0"/>
              </a:defRPr>
            </a:lvl1pPr>
            <a:lvl2pPr marL="742950" indent="-285750" algn="l" eaLnBrk="0" hangingPunct="0">
              <a:spcBef>
                <a:spcPct val="20000"/>
              </a:spcBef>
              <a:buChar char="–"/>
              <a:defRPr sz="2800">
                <a:solidFill>
                  <a:srgbClr val="000066"/>
                </a:solidFill>
                <a:latin typeface="Arial Narrow" pitchFamily="34" charset="0"/>
              </a:defRPr>
            </a:lvl2pPr>
            <a:lvl3pPr marL="1143000" indent="-228600" algn="l" eaLnBrk="0" hangingPunct="0">
              <a:spcBef>
                <a:spcPct val="20000"/>
              </a:spcBef>
              <a:buChar char="•"/>
              <a:defRPr sz="2400">
                <a:solidFill>
                  <a:srgbClr val="000066"/>
                </a:solidFill>
                <a:latin typeface="Arial Narrow" pitchFamily="34" charset="0"/>
              </a:defRPr>
            </a:lvl3pPr>
            <a:lvl4pPr marL="1600200" indent="-228600" algn="l" eaLnBrk="0" hangingPunct="0">
              <a:spcBef>
                <a:spcPct val="20000"/>
              </a:spcBef>
              <a:buChar char="–"/>
              <a:defRPr sz="2000">
                <a:solidFill>
                  <a:srgbClr val="000066"/>
                </a:solidFill>
                <a:latin typeface="Arial Narrow" pitchFamily="34" charset="0"/>
              </a:defRPr>
            </a:lvl4pPr>
            <a:lvl5pPr marL="2057400" indent="-228600" algn="l" eaLnBrk="0" hangingPunct="0">
              <a:spcBef>
                <a:spcPct val="20000"/>
              </a:spcBef>
              <a:buChar char="»"/>
              <a:defRPr sz="2000">
                <a:solidFill>
                  <a:srgbClr val="000066"/>
                </a:solidFill>
                <a:latin typeface="Arial Narrow" pitchFamily="34" charset="0"/>
              </a:defRPr>
            </a:lvl5pPr>
            <a:lvl6pPr marL="2514600" indent="-228600" eaLnBrk="0" fontAlgn="base" hangingPunct="0">
              <a:spcBef>
                <a:spcPct val="20000"/>
              </a:spcBef>
              <a:spcAft>
                <a:spcPct val="0"/>
              </a:spcAft>
              <a:buChar char="»"/>
              <a:defRPr sz="2000">
                <a:solidFill>
                  <a:srgbClr val="000066"/>
                </a:solidFill>
                <a:latin typeface="Arial Narrow" pitchFamily="34" charset="0"/>
              </a:defRPr>
            </a:lvl6pPr>
            <a:lvl7pPr marL="2971800" indent="-228600" eaLnBrk="0" fontAlgn="base" hangingPunct="0">
              <a:spcBef>
                <a:spcPct val="20000"/>
              </a:spcBef>
              <a:spcAft>
                <a:spcPct val="0"/>
              </a:spcAft>
              <a:buChar char="»"/>
              <a:defRPr sz="2000">
                <a:solidFill>
                  <a:srgbClr val="000066"/>
                </a:solidFill>
                <a:latin typeface="Arial Narrow" pitchFamily="34" charset="0"/>
              </a:defRPr>
            </a:lvl7pPr>
            <a:lvl8pPr marL="3429000" indent="-228600" eaLnBrk="0" fontAlgn="base" hangingPunct="0">
              <a:spcBef>
                <a:spcPct val="20000"/>
              </a:spcBef>
              <a:spcAft>
                <a:spcPct val="0"/>
              </a:spcAft>
              <a:buChar char="»"/>
              <a:defRPr sz="2000">
                <a:solidFill>
                  <a:srgbClr val="000066"/>
                </a:solidFill>
                <a:latin typeface="Arial Narrow" pitchFamily="34" charset="0"/>
              </a:defRPr>
            </a:lvl8pPr>
            <a:lvl9pPr marL="3886200" indent="-228600" eaLnBrk="0" fontAlgn="base" hangingPunct="0">
              <a:spcBef>
                <a:spcPct val="20000"/>
              </a:spcBef>
              <a:spcAft>
                <a:spcPct val="0"/>
              </a:spcAft>
              <a:buChar char="»"/>
              <a:defRPr sz="2000">
                <a:solidFill>
                  <a:srgbClr val="000066"/>
                </a:solidFill>
                <a:latin typeface="Arial Narrow" pitchFamily="34" charset="0"/>
              </a:defRPr>
            </a:lvl9pPr>
          </a:lstStyle>
          <a:p>
            <a:pPr algn="r" eaLnBrk="1" hangingPunct="1">
              <a:spcBef>
                <a:spcPct val="0"/>
              </a:spcBef>
              <a:buFontTx/>
              <a:buNone/>
            </a:pPr>
            <a:fld id="{71FEA9B9-09B8-40F3-B3E5-D82469BD3C4B}" type="slidenum">
              <a:rPr lang="en-GB" altLang="en-US" sz="1400" smtClean="0">
                <a:solidFill>
                  <a:srgbClr val="FFFF99"/>
                </a:solidFill>
                <a:latin typeface="Arial" charset="0"/>
              </a:rPr>
              <a:pPr algn="r" eaLnBrk="1" hangingPunct="1">
                <a:spcBef>
                  <a:spcPct val="0"/>
                </a:spcBef>
                <a:buFontTx/>
                <a:buNone/>
              </a:pPr>
              <a:t>9</a:t>
            </a:fld>
            <a:endParaRPr lang="en-GB" altLang="en-US" sz="1400" dirty="0" smtClean="0">
              <a:solidFill>
                <a:srgbClr val="FFFF99"/>
              </a:solidFill>
              <a:latin typeface="Arial" charset="0"/>
            </a:endParaRPr>
          </a:p>
        </p:txBody>
      </p:sp>
    </p:spTree>
    <p:extLst>
      <p:ext uri="{BB962C8B-B14F-4D97-AF65-F5344CB8AC3E}">
        <p14:creationId xmlns:p14="http://schemas.microsoft.com/office/powerpoint/2010/main" val="3087984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Prasad_ILO20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asad_ILO2016.potx" id="{FB97101C-E280-4E1B-9B65-C364289D40D4}" vid="{E333C539-52BA-4BF3-9A8B-5D9A035D274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6091</TotalTime>
  <Words>992</Words>
  <Application>Microsoft Office PowerPoint</Application>
  <PresentationFormat>On-screen Show (4:3)</PresentationFormat>
  <Paragraphs>153</Paragraphs>
  <Slides>24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Arial Narrow</vt:lpstr>
      <vt:lpstr>Calibri</vt:lpstr>
      <vt:lpstr>Freestyle Script</vt:lpstr>
      <vt:lpstr>Palatino Linotype</vt:lpstr>
      <vt:lpstr>Wingdings</vt:lpstr>
      <vt:lpstr>Prasad_ILO2016</vt:lpstr>
      <vt:lpstr> Vulnerable employment, underemployment and skills development</vt:lpstr>
      <vt:lpstr>Key message (1)</vt:lpstr>
      <vt:lpstr>Why it is useful to look at those not working</vt:lpstr>
      <vt:lpstr>Political and social dimensions of measured unemployment and underemployment (1)</vt:lpstr>
      <vt:lpstr>KILM – Key Indicators of the Labour Market</vt:lpstr>
      <vt:lpstr>Labour Force Framework</vt:lpstr>
      <vt:lpstr>Labour underutilization</vt:lpstr>
      <vt:lpstr>Underutilization</vt:lpstr>
      <vt:lpstr>NEW measures of labour underutilization (LU1-LU4)</vt:lpstr>
      <vt:lpstr>Political and social dimensions of measured unemployment and underemployment (2)</vt:lpstr>
      <vt:lpstr>Political and social dimensions of measured unemployment and underemployment (3)</vt:lpstr>
      <vt:lpstr>Following the headlines</vt:lpstr>
      <vt:lpstr>Following the headlines:  Italy – Sept 2017 </vt:lpstr>
      <vt:lpstr>Take-aways</vt:lpstr>
      <vt:lpstr>Following the headlines:  Serbia - 2016 </vt:lpstr>
      <vt:lpstr>Take-aways</vt:lpstr>
      <vt:lpstr>Following the headlines:  IMF’s World Economic Outlook – October 2017 </vt:lpstr>
      <vt:lpstr>Take-aways</vt:lpstr>
      <vt:lpstr>Political and social dimensions of measured unemployment and underemployment (4)</vt:lpstr>
      <vt:lpstr>Key message (2): The complexity of employment issues requires a multidimensional approach</vt:lpstr>
      <vt:lpstr>Skills development </vt:lpstr>
      <vt:lpstr>Skills development systems</vt:lpstr>
      <vt:lpstr>Additional information</vt:lpstr>
      <vt:lpstr>PowerPoint Presentation</vt:lpstr>
    </vt:vector>
  </TitlesOfParts>
  <Company>ILO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ILO: An introduction</dc:title>
  <dc:creator>Windows User</dc:creator>
  <cp:lastModifiedBy>Zampini, Daniela</cp:lastModifiedBy>
  <cp:revision>355</cp:revision>
  <cp:lastPrinted>2016-02-29T08:08:32Z</cp:lastPrinted>
  <dcterms:created xsi:type="dcterms:W3CDTF">2016-10-01T08:36:55Z</dcterms:created>
  <dcterms:modified xsi:type="dcterms:W3CDTF">2017-11-08T06:15:34Z</dcterms:modified>
</cp:coreProperties>
</file>