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0" r:id="rId4"/>
  </p:sldMasterIdLst>
  <p:notesMasterIdLst>
    <p:notesMasterId r:id="rId18"/>
  </p:notesMasterIdLst>
  <p:handoutMasterIdLst>
    <p:handoutMasterId r:id="rId19"/>
  </p:handoutMasterIdLst>
  <p:sldIdLst>
    <p:sldId id="257" r:id="rId5"/>
    <p:sldId id="313" r:id="rId6"/>
    <p:sldId id="295" r:id="rId7"/>
    <p:sldId id="293" r:id="rId8"/>
    <p:sldId id="294" r:id="rId9"/>
    <p:sldId id="299" r:id="rId10"/>
    <p:sldId id="298" r:id="rId11"/>
    <p:sldId id="300" r:id="rId12"/>
    <p:sldId id="302" r:id="rId13"/>
    <p:sldId id="304" r:id="rId14"/>
    <p:sldId id="305" r:id="rId15"/>
    <p:sldId id="309" r:id="rId16"/>
    <p:sldId id="310" r:id="rId17"/>
  </p:sldIdLst>
  <p:sldSz cx="9144000" cy="6858000" type="screen4x3"/>
  <p:notesSz cx="6797675" cy="992822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E35"/>
    <a:srgbClr val="008000"/>
    <a:srgbClr val="111111"/>
    <a:srgbClr val="E1F7FF"/>
    <a:srgbClr val="49904D"/>
    <a:srgbClr val="79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26" autoAdjust="0"/>
  </p:normalViewPr>
  <p:slideViewPr>
    <p:cSldViewPr>
      <p:cViewPr varScale="1">
        <p:scale>
          <a:sx n="96" d="100"/>
          <a:sy n="96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24FB14-313C-424C-8D63-AC8D7415BAC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1ABC2FE7-9EDB-4581-BF84-8C11AEA0D290}">
      <dgm:prSet phldrT="[besedilo]"/>
      <dgm:spPr>
        <a:solidFill>
          <a:srgbClr val="339E35"/>
        </a:solidFill>
      </dgm:spPr>
      <dgm:t>
        <a:bodyPr/>
        <a:lstStyle/>
        <a:p>
          <a:r>
            <a:rPr lang="sl-SI" b="0" dirty="0" smtClean="0"/>
            <a:t>CONCENTRATING ON USERS</a:t>
          </a:r>
          <a:endParaRPr lang="sl-SI" dirty="0"/>
        </a:p>
      </dgm:t>
    </dgm:pt>
    <dgm:pt modelId="{EB63ECAB-CF7C-4682-89B4-D6DF1E7396E3}" type="parTrans" cxnId="{65843FDF-3E84-4185-945A-30FB83C3C9E8}">
      <dgm:prSet/>
      <dgm:spPr/>
      <dgm:t>
        <a:bodyPr/>
        <a:lstStyle/>
        <a:p>
          <a:endParaRPr lang="sl-SI"/>
        </a:p>
      </dgm:t>
    </dgm:pt>
    <dgm:pt modelId="{AB92E716-27E5-45C8-A11C-6DDE1C8F0A69}" type="sibTrans" cxnId="{65843FDF-3E84-4185-945A-30FB83C3C9E8}">
      <dgm:prSet/>
      <dgm:spPr/>
      <dgm:t>
        <a:bodyPr/>
        <a:lstStyle/>
        <a:p>
          <a:endParaRPr lang="sl-SI"/>
        </a:p>
      </dgm:t>
    </dgm:pt>
    <dgm:pt modelId="{E7868247-1D38-42FC-BF26-54A26EAAD539}">
      <dgm:prSet phldrT="[besedilo]"/>
      <dgm:spPr>
        <a:solidFill>
          <a:srgbClr val="339E35"/>
        </a:solidFill>
      </dgm:spPr>
      <dgm:t>
        <a:bodyPr/>
        <a:lstStyle/>
        <a:p>
          <a:r>
            <a:rPr lang="sl-SI" b="0" dirty="0" smtClean="0"/>
            <a:t>WITH EFFICIENT DIGITAL SERVICES </a:t>
          </a:r>
          <a:endParaRPr lang="sl-SI" dirty="0"/>
        </a:p>
      </dgm:t>
    </dgm:pt>
    <dgm:pt modelId="{407E50B9-E12C-40A8-BB8E-81C91BDF72EA}" type="parTrans" cxnId="{CB931124-0978-4505-B2CB-D463713286DD}">
      <dgm:prSet/>
      <dgm:spPr/>
      <dgm:t>
        <a:bodyPr/>
        <a:lstStyle/>
        <a:p>
          <a:endParaRPr lang="sl-SI"/>
        </a:p>
      </dgm:t>
    </dgm:pt>
    <dgm:pt modelId="{854A866F-C3B9-45A2-AC1F-72C74CD7C9FD}" type="sibTrans" cxnId="{CB931124-0978-4505-B2CB-D463713286DD}">
      <dgm:prSet/>
      <dgm:spPr/>
      <dgm:t>
        <a:bodyPr/>
        <a:lstStyle/>
        <a:p>
          <a:endParaRPr lang="sl-SI"/>
        </a:p>
      </dgm:t>
    </dgm:pt>
    <dgm:pt modelId="{3E33A370-EF35-4246-8BD0-48C9BA9C6E13}">
      <dgm:prSet phldrT="[besedilo]"/>
      <dgm:spPr>
        <a:solidFill>
          <a:srgbClr val="339E35"/>
        </a:solidFill>
      </dgm:spPr>
      <dgm:t>
        <a:bodyPr/>
        <a:lstStyle/>
        <a:p>
          <a:r>
            <a:rPr lang="sl-SI" b="0" dirty="0" smtClean="0"/>
            <a:t>AS TRANSPARENT AS POSSIBLE</a:t>
          </a:r>
          <a:endParaRPr lang="sl-SI" dirty="0"/>
        </a:p>
      </dgm:t>
    </dgm:pt>
    <dgm:pt modelId="{9DA3D642-22BC-411F-A636-DD73B281A385}" type="parTrans" cxnId="{1AFC229D-CBD4-47DD-96CB-CDA95C0B39B7}">
      <dgm:prSet/>
      <dgm:spPr/>
      <dgm:t>
        <a:bodyPr/>
        <a:lstStyle/>
        <a:p>
          <a:endParaRPr lang="sl-SI"/>
        </a:p>
      </dgm:t>
    </dgm:pt>
    <dgm:pt modelId="{073B7577-694B-496A-B7D4-26D06C3C697F}" type="sibTrans" cxnId="{1AFC229D-CBD4-47DD-96CB-CDA95C0B39B7}">
      <dgm:prSet/>
      <dgm:spPr/>
      <dgm:t>
        <a:bodyPr/>
        <a:lstStyle/>
        <a:p>
          <a:endParaRPr lang="sl-SI"/>
        </a:p>
      </dgm:t>
    </dgm:pt>
    <dgm:pt modelId="{F0288CF4-06C4-4BA7-8F1E-D708764C4265}">
      <dgm:prSet phldrT="[besedilo]"/>
      <dgm:spPr>
        <a:solidFill>
          <a:srgbClr val="339E35"/>
        </a:solidFill>
      </dgm:spPr>
      <dgm:t>
        <a:bodyPr/>
        <a:lstStyle/>
        <a:p>
          <a:r>
            <a:rPr lang="sl-SI" b="0" dirty="0" smtClean="0"/>
            <a:t>WITH PROFESSIONAL AND MOTIVATED EMPLOYEES</a:t>
          </a:r>
          <a:endParaRPr lang="sl-SI" dirty="0"/>
        </a:p>
      </dgm:t>
    </dgm:pt>
    <dgm:pt modelId="{F3BDF0EB-2547-4744-9D21-1B0478B0B4A1}" type="parTrans" cxnId="{10A4D2AC-296C-460B-AF00-A203454AF754}">
      <dgm:prSet/>
      <dgm:spPr/>
      <dgm:t>
        <a:bodyPr/>
        <a:lstStyle/>
        <a:p>
          <a:endParaRPr lang="sl-SI"/>
        </a:p>
      </dgm:t>
    </dgm:pt>
    <dgm:pt modelId="{222D1EB7-B8C6-4AF5-84A8-06B2E971CC7D}" type="sibTrans" cxnId="{10A4D2AC-296C-460B-AF00-A203454AF754}">
      <dgm:prSet/>
      <dgm:spPr/>
      <dgm:t>
        <a:bodyPr/>
        <a:lstStyle/>
        <a:p>
          <a:endParaRPr lang="sl-SI"/>
        </a:p>
      </dgm:t>
    </dgm:pt>
    <dgm:pt modelId="{040A4C70-A7E5-4F02-9855-2457BDDBD4D4}">
      <dgm:prSet phldrT="[besedilo]"/>
      <dgm:spPr>
        <a:solidFill>
          <a:srgbClr val="339E35"/>
        </a:solidFill>
        <a:ln>
          <a:noFill/>
        </a:ln>
      </dgm:spPr>
      <dgm:t>
        <a:bodyPr/>
        <a:lstStyle/>
        <a:p>
          <a:r>
            <a:rPr lang="sl-SI" b="0" dirty="0" smtClean="0"/>
            <a:t>KEY FACILITATOR ON THE LABOUR MARKET</a:t>
          </a:r>
          <a:endParaRPr lang="sl-SI" dirty="0"/>
        </a:p>
      </dgm:t>
    </dgm:pt>
    <dgm:pt modelId="{F356B4AB-0BF4-4F63-BF65-5C7BD09E3CC6}" type="parTrans" cxnId="{F914BCC3-2ACE-402C-9DA4-C3328F830790}">
      <dgm:prSet/>
      <dgm:spPr/>
      <dgm:t>
        <a:bodyPr/>
        <a:lstStyle/>
        <a:p>
          <a:endParaRPr lang="sl-SI"/>
        </a:p>
      </dgm:t>
    </dgm:pt>
    <dgm:pt modelId="{F3B09E45-E393-4CF0-8F88-B3915E18E54C}" type="sibTrans" cxnId="{F914BCC3-2ACE-402C-9DA4-C3328F830790}">
      <dgm:prSet/>
      <dgm:spPr/>
      <dgm:t>
        <a:bodyPr/>
        <a:lstStyle/>
        <a:p>
          <a:endParaRPr lang="sl-SI"/>
        </a:p>
      </dgm:t>
    </dgm:pt>
    <dgm:pt modelId="{5238EA0E-732B-4B09-9A33-C9C68A81C56A}" type="pres">
      <dgm:prSet presAssocID="{B124FB14-313C-424C-8D63-AC8D7415BA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D75DF3F7-0E5D-4153-B576-47FDA91D4B37}" type="pres">
      <dgm:prSet presAssocID="{1ABC2FE7-9EDB-4581-BF84-8C11AEA0D290}" presName="node" presStyleLbl="node1" presStyleIdx="0" presStyleCnt="5" custLinFactY="7547" custLinFactNeighborX="-1415" custLinFactNeighborY="10000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860178E-E416-49AA-91B4-A941B07EC19D}" type="pres">
      <dgm:prSet presAssocID="{AB92E716-27E5-45C8-A11C-6DDE1C8F0A69}" presName="sibTrans" presStyleCnt="0"/>
      <dgm:spPr/>
    </dgm:pt>
    <dgm:pt modelId="{5CFF22E0-6996-4050-8296-8A18444C1B68}" type="pres">
      <dgm:prSet presAssocID="{E7868247-1D38-42FC-BF26-54A26EAAD539}" presName="node" presStyleLbl="node1" presStyleIdx="1" presStyleCnt="5" custLinFactY="7547" custLinFactNeighborX="2094" custLinFactNeighborY="10000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806CC80-F766-4E8E-BB52-D76056B23BF2}" type="pres">
      <dgm:prSet presAssocID="{854A866F-C3B9-45A2-AC1F-72C74CD7C9FD}" presName="sibTrans" presStyleCnt="0"/>
      <dgm:spPr/>
    </dgm:pt>
    <dgm:pt modelId="{7FA9892D-4171-4EEB-98F3-429209D37F8F}" type="pres">
      <dgm:prSet presAssocID="{3E33A370-EF35-4246-8BD0-48C9BA9C6E13}" presName="node" presStyleLbl="node1" presStyleIdx="2" presStyleCnt="5" custLinFactY="3207" custLinFactNeighborX="-1415" custLinFactNeighborY="10000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9A54B29-DF0D-4453-99DA-419EE5D395B6}" type="pres">
      <dgm:prSet presAssocID="{073B7577-694B-496A-B7D4-26D06C3C697F}" presName="sibTrans" presStyleCnt="0"/>
      <dgm:spPr/>
    </dgm:pt>
    <dgm:pt modelId="{A8483071-A892-47B1-A0B9-648451B1C4F3}" type="pres">
      <dgm:prSet presAssocID="{F0288CF4-06C4-4BA7-8F1E-D708764C4265}" presName="node" presStyleLbl="node1" presStyleIdx="3" presStyleCnt="5" custLinFactY="3207" custLinFactNeighborX="2094" custLinFactNeighborY="10000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5EDC7A6-1ACE-47F4-9270-BE8CD87D4A8E}" type="pres">
      <dgm:prSet presAssocID="{222D1EB7-B8C6-4AF5-84A8-06B2E971CC7D}" presName="sibTrans" presStyleCnt="0"/>
      <dgm:spPr/>
    </dgm:pt>
    <dgm:pt modelId="{AFDA1CF4-86BF-4065-A99C-8DCC7D16DB56}" type="pres">
      <dgm:prSet presAssocID="{040A4C70-A7E5-4F02-9855-2457BDDBD4D4}" presName="node" presStyleLbl="node1" presStyleIdx="4" presStyleCnt="5" custLinFactY="-156352" custLinFactNeighborX="340" custLinFactNeighborY="-20000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CB931124-0978-4505-B2CB-D463713286DD}" srcId="{B124FB14-313C-424C-8D63-AC8D7415BAC1}" destId="{E7868247-1D38-42FC-BF26-54A26EAAD539}" srcOrd="1" destOrd="0" parTransId="{407E50B9-E12C-40A8-BB8E-81C91BDF72EA}" sibTransId="{854A866F-C3B9-45A2-AC1F-72C74CD7C9FD}"/>
    <dgm:cxn modelId="{81E4E19C-707C-4386-92C2-B943709A2179}" type="presOf" srcId="{B124FB14-313C-424C-8D63-AC8D7415BAC1}" destId="{5238EA0E-732B-4B09-9A33-C9C68A81C56A}" srcOrd="0" destOrd="0" presId="urn:microsoft.com/office/officeart/2005/8/layout/default#1"/>
    <dgm:cxn modelId="{683B3448-C43F-4FC2-B823-E0011D03724E}" type="presOf" srcId="{F0288CF4-06C4-4BA7-8F1E-D708764C4265}" destId="{A8483071-A892-47B1-A0B9-648451B1C4F3}" srcOrd="0" destOrd="0" presId="urn:microsoft.com/office/officeart/2005/8/layout/default#1"/>
    <dgm:cxn modelId="{10A4D2AC-296C-460B-AF00-A203454AF754}" srcId="{B124FB14-313C-424C-8D63-AC8D7415BAC1}" destId="{F0288CF4-06C4-4BA7-8F1E-D708764C4265}" srcOrd="3" destOrd="0" parTransId="{F3BDF0EB-2547-4744-9D21-1B0478B0B4A1}" sibTransId="{222D1EB7-B8C6-4AF5-84A8-06B2E971CC7D}"/>
    <dgm:cxn modelId="{F75CBB4F-432E-4115-A2D7-9EE3D731A13B}" type="presOf" srcId="{040A4C70-A7E5-4F02-9855-2457BDDBD4D4}" destId="{AFDA1CF4-86BF-4065-A99C-8DCC7D16DB56}" srcOrd="0" destOrd="0" presId="urn:microsoft.com/office/officeart/2005/8/layout/default#1"/>
    <dgm:cxn modelId="{65843FDF-3E84-4185-945A-30FB83C3C9E8}" srcId="{B124FB14-313C-424C-8D63-AC8D7415BAC1}" destId="{1ABC2FE7-9EDB-4581-BF84-8C11AEA0D290}" srcOrd="0" destOrd="0" parTransId="{EB63ECAB-CF7C-4682-89B4-D6DF1E7396E3}" sibTransId="{AB92E716-27E5-45C8-A11C-6DDE1C8F0A69}"/>
    <dgm:cxn modelId="{F914BCC3-2ACE-402C-9DA4-C3328F830790}" srcId="{B124FB14-313C-424C-8D63-AC8D7415BAC1}" destId="{040A4C70-A7E5-4F02-9855-2457BDDBD4D4}" srcOrd="4" destOrd="0" parTransId="{F356B4AB-0BF4-4F63-BF65-5C7BD09E3CC6}" sibTransId="{F3B09E45-E393-4CF0-8F88-B3915E18E54C}"/>
    <dgm:cxn modelId="{7AC7BB00-7177-42FC-80DC-6E3F0DDC0BAF}" type="presOf" srcId="{1ABC2FE7-9EDB-4581-BF84-8C11AEA0D290}" destId="{D75DF3F7-0E5D-4153-B576-47FDA91D4B37}" srcOrd="0" destOrd="0" presId="urn:microsoft.com/office/officeart/2005/8/layout/default#1"/>
    <dgm:cxn modelId="{50807AAE-09AC-4A0A-9D8B-45C2CEF07044}" type="presOf" srcId="{3E33A370-EF35-4246-8BD0-48C9BA9C6E13}" destId="{7FA9892D-4171-4EEB-98F3-429209D37F8F}" srcOrd="0" destOrd="0" presId="urn:microsoft.com/office/officeart/2005/8/layout/default#1"/>
    <dgm:cxn modelId="{1AFC229D-CBD4-47DD-96CB-CDA95C0B39B7}" srcId="{B124FB14-313C-424C-8D63-AC8D7415BAC1}" destId="{3E33A370-EF35-4246-8BD0-48C9BA9C6E13}" srcOrd="2" destOrd="0" parTransId="{9DA3D642-22BC-411F-A636-DD73B281A385}" sibTransId="{073B7577-694B-496A-B7D4-26D06C3C697F}"/>
    <dgm:cxn modelId="{0291E0CE-F24A-4378-B324-469FAA09C8B2}" type="presOf" srcId="{E7868247-1D38-42FC-BF26-54A26EAAD539}" destId="{5CFF22E0-6996-4050-8296-8A18444C1B68}" srcOrd="0" destOrd="0" presId="urn:microsoft.com/office/officeart/2005/8/layout/default#1"/>
    <dgm:cxn modelId="{FFED1B57-CBCD-4521-8D87-A2613943B284}" type="presParOf" srcId="{5238EA0E-732B-4B09-9A33-C9C68A81C56A}" destId="{D75DF3F7-0E5D-4153-B576-47FDA91D4B37}" srcOrd="0" destOrd="0" presId="urn:microsoft.com/office/officeart/2005/8/layout/default#1"/>
    <dgm:cxn modelId="{0FEE7532-BF9F-49D5-812E-12791AA522D7}" type="presParOf" srcId="{5238EA0E-732B-4B09-9A33-C9C68A81C56A}" destId="{3860178E-E416-49AA-91B4-A941B07EC19D}" srcOrd="1" destOrd="0" presId="urn:microsoft.com/office/officeart/2005/8/layout/default#1"/>
    <dgm:cxn modelId="{D50728C9-B020-4A6B-BCDB-1B19CFAEF560}" type="presParOf" srcId="{5238EA0E-732B-4B09-9A33-C9C68A81C56A}" destId="{5CFF22E0-6996-4050-8296-8A18444C1B68}" srcOrd="2" destOrd="0" presId="urn:microsoft.com/office/officeart/2005/8/layout/default#1"/>
    <dgm:cxn modelId="{3DEFB5DA-7607-4009-A929-55CEE7A888BE}" type="presParOf" srcId="{5238EA0E-732B-4B09-9A33-C9C68A81C56A}" destId="{6806CC80-F766-4E8E-BB52-D76056B23BF2}" srcOrd="3" destOrd="0" presId="urn:microsoft.com/office/officeart/2005/8/layout/default#1"/>
    <dgm:cxn modelId="{EE44D989-2B6E-47D8-B608-D55044EA6514}" type="presParOf" srcId="{5238EA0E-732B-4B09-9A33-C9C68A81C56A}" destId="{7FA9892D-4171-4EEB-98F3-429209D37F8F}" srcOrd="4" destOrd="0" presId="urn:microsoft.com/office/officeart/2005/8/layout/default#1"/>
    <dgm:cxn modelId="{5C8C32D0-8C0C-4AAD-B4B5-7AA5F8B33913}" type="presParOf" srcId="{5238EA0E-732B-4B09-9A33-C9C68A81C56A}" destId="{E9A54B29-DF0D-4453-99DA-419EE5D395B6}" srcOrd="5" destOrd="0" presId="urn:microsoft.com/office/officeart/2005/8/layout/default#1"/>
    <dgm:cxn modelId="{EF65A696-7087-4BCB-99A9-436AFEA39F8D}" type="presParOf" srcId="{5238EA0E-732B-4B09-9A33-C9C68A81C56A}" destId="{A8483071-A892-47B1-A0B9-648451B1C4F3}" srcOrd="6" destOrd="0" presId="urn:microsoft.com/office/officeart/2005/8/layout/default#1"/>
    <dgm:cxn modelId="{6642187F-F81B-4D7B-AD0D-AA7ADF720BFC}" type="presParOf" srcId="{5238EA0E-732B-4B09-9A33-C9C68A81C56A}" destId="{C5EDC7A6-1ACE-47F4-9270-BE8CD87D4A8E}" srcOrd="7" destOrd="0" presId="urn:microsoft.com/office/officeart/2005/8/layout/default#1"/>
    <dgm:cxn modelId="{374F090D-95F9-41E2-853B-14304E02E0F3}" type="presParOf" srcId="{5238EA0E-732B-4B09-9A33-C9C68A81C56A}" destId="{AFDA1CF4-86BF-4065-A99C-8DCC7D16DB56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C1EFD2-A8C2-4025-900E-4C7522CE1D0D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D236B539-6259-48F3-BCAD-7D231BDFB12F}">
      <dgm:prSet phldrT="[besedilo]"/>
      <dgm:spPr>
        <a:solidFill>
          <a:srgbClr val="339E35"/>
        </a:solidFill>
      </dgm:spPr>
      <dgm:t>
        <a:bodyPr/>
        <a:lstStyle/>
        <a:p>
          <a:r>
            <a:rPr lang="sl-SI" dirty="0" smtClean="0"/>
            <a:t>O</a:t>
          </a:r>
          <a:r>
            <a:rPr lang="fr-FR" dirty="0" err="1" smtClean="0"/>
            <a:t>ctober</a:t>
          </a:r>
          <a:r>
            <a:rPr lang="sl-SI" dirty="0" smtClean="0"/>
            <a:t> - December</a:t>
          </a:r>
          <a:endParaRPr lang="sl-SI" dirty="0"/>
        </a:p>
      </dgm:t>
    </dgm:pt>
    <dgm:pt modelId="{4D3B5F8E-85AD-419E-A44B-A4EFBF349C29}" type="parTrans" cxnId="{8EB3AF14-FE38-435C-AA9E-2D32D1F1FE67}">
      <dgm:prSet/>
      <dgm:spPr/>
      <dgm:t>
        <a:bodyPr/>
        <a:lstStyle/>
        <a:p>
          <a:endParaRPr lang="sl-SI"/>
        </a:p>
      </dgm:t>
    </dgm:pt>
    <dgm:pt modelId="{254624F2-C50A-434A-B2E7-D46D5AD8B577}" type="sibTrans" cxnId="{8EB3AF14-FE38-435C-AA9E-2D32D1F1FE67}">
      <dgm:prSet/>
      <dgm:spPr/>
      <dgm:t>
        <a:bodyPr/>
        <a:lstStyle/>
        <a:p>
          <a:endParaRPr lang="sl-SI"/>
        </a:p>
      </dgm:t>
    </dgm:pt>
    <dgm:pt modelId="{1DE3C547-1F5F-43DF-A225-8CED194A156E}">
      <dgm:prSet phldrT="[besedilo]" custT="1"/>
      <dgm:spPr>
        <a:solidFill>
          <a:srgbClr val="339E35"/>
        </a:solidFill>
      </dgm:spPr>
      <dgm:t>
        <a:bodyPr/>
        <a:lstStyle/>
        <a:p>
          <a:r>
            <a:rPr lang="sl-SI" sz="1200" dirty="0" smtClean="0"/>
            <a:t>Januar</a:t>
          </a:r>
          <a:r>
            <a:rPr lang="fr-FR" sz="1200" dirty="0" smtClean="0"/>
            <a:t>y</a:t>
          </a:r>
          <a:r>
            <a:rPr lang="sl-SI" sz="1200" dirty="0" smtClean="0"/>
            <a:t> - Mar</a:t>
          </a:r>
          <a:r>
            <a:rPr lang="fr-FR" sz="1200" dirty="0" err="1" smtClean="0"/>
            <a:t>ch</a:t>
          </a:r>
          <a:endParaRPr lang="sl-SI" sz="1200" dirty="0"/>
        </a:p>
      </dgm:t>
    </dgm:pt>
    <dgm:pt modelId="{CEACBDE5-A9D2-4624-B2AB-05E9F4C1D2E1}" type="parTrans" cxnId="{005AE8AD-7892-4C76-86B2-988359488746}">
      <dgm:prSet/>
      <dgm:spPr/>
      <dgm:t>
        <a:bodyPr/>
        <a:lstStyle/>
        <a:p>
          <a:endParaRPr lang="sl-SI"/>
        </a:p>
      </dgm:t>
    </dgm:pt>
    <dgm:pt modelId="{6B3D4195-E0C1-4987-8BC3-ADB22D8D1A99}" type="sibTrans" cxnId="{005AE8AD-7892-4C76-86B2-988359488746}">
      <dgm:prSet/>
      <dgm:spPr/>
      <dgm:t>
        <a:bodyPr/>
        <a:lstStyle/>
        <a:p>
          <a:endParaRPr lang="sl-SI"/>
        </a:p>
      </dgm:t>
    </dgm:pt>
    <dgm:pt modelId="{E6D012D9-A355-440B-8E82-19E3F175C4A7}">
      <dgm:prSet phldrT="[besedilo]" custT="1"/>
      <dgm:spPr>
        <a:solidFill>
          <a:srgbClr val="339E35"/>
        </a:solidFill>
      </dgm:spPr>
      <dgm:t>
        <a:bodyPr/>
        <a:lstStyle/>
        <a:p>
          <a:r>
            <a:rPr lang="sl-SI" sz="1200" dirty="0" smtClean="0"/>
            <a:t>April – </a:t>
          </a:r>
        </a:p>
        <a:p>
          <a:r>
            <a:rPr lang="sl-SI" sz="1200" dirty="0" smtClean="0"/>
            <a:t>Jun</a:t>
          </a:r>
          <a:r>
            <a:rPr lang="fr-FR" sz="1200" dirty="0" smtClean="0"/>
            <a:t>e</a:t>
          </a:r>
          <a:endParaRPr lang="sl-SI" sz="1200" dirty="0"/>
        </a:p>
      </dgm:t>
    </dgm:pt>
    <dgm:pt modelId="{1783DA10-0590-4D2F-8837-89480B44D2A5}" type="parTrans" cxnId="{109AFA0E-7686-4052-B3DA-C1812E4301D1}">
      <dgm:prSet/>
      <dgm:spPr/>
      <dgm:t>
        <a:bodyPr/>
        <a:lstStyle/>
        <a:p>
          <a:endParaRPr lang="sl-SI"/>
        </a:p>
      </dgm:t>
    </dgm:pt>
    <dgm:pt modelId="{1A232DFF-D0F4-4EAD-B1D0-2D6FEEE2DB33}" type="sibTrans" cxnId="{109AFA0E-7686-4052-B3DA-C1812E4301D1}">
      <dgm:prSet/>
      <dgm:spPr/>
      <dgm:t>
        <a:bodyPr/>
        <a:lstStyle/>
        <a:p>
          <a:endParaRPr lang="sl-SI"/>
        </a:p>
      </dgm:t>
    </dgm:pt>
    <dgm:pt modelId="{2994EC05-57F1-4E11-A0A3-3CEF2A3AEC54}">
      <dgm:prSet phldrT="[besedilo]"/>
      <dgm:spPr>
        <a:solidFill>
          <a:srgbClr val="339E35"/>
        </a:solidFill>
      </dgm:spPr>
      <dgm:t>
        <a:bodyPr/>
        <a:lstStyle/>
        <a:p>
          <a:r>
            <a:rPr lang="sl-SI" dirty="0" smtClean="0"/>
            <a:t>Jul</a:t>
          </a:r>
          <a:r>
            <a:rPr lang="fr-FR" dirty="0" smtClean="0"/>
            <a:t>y</a:t>
          </a:r>
          <a:r>
            <a:rPr lang="sl-SI" dirty="0" smtClean="0"/>
            <a:t> - September</a:t>
          </a:r>
          <a:endParaRPr lang="sl-SI" dirty="0"/>
        </a:p>
      </dgm:t>
    </dgm:pt>
    <dgm:pt modelId="{4CBB2EAA-86C2-4DEC-9D94-B5DF6FCC2C05}" type="parTrans" cxnId="{64B7F7D9-B267-4122-A5B6-6773E0CFE073}">
      <dgm:prSet/>
      <dgm:spPr/>
      <dgm:t>
        <a:bodyPr/>
        <a:lstStyle/>
        <a:p>
          <a:endParaRPr lang="sl-SI"/>
        </a:p>
      </dgm:t>
    </dgm:pt>
    <dgm:pt modelId="{4A1EB46F-65DE-4863-870D-F1D172840555}" type="sibTrans" cxnId="{64B7F7D9-B267-4122-A5B6-6773E0CFE073}">
      <dgm:prSet/>
      <dgm:spPr/>
      <dgm:t>
        <a:bodyPr/>
        <a:lstStyle/>
        <a:p>
          <a:endParaRPr lang="sl-SI"/>
        </a:p>
      </dgm:t>
    </dgm:pt>
    <dgm:pt modelId="{EC413A55-9A0D-4744-867D-88027A889396}" type="pres">
      <dgm:prSet presAssocID="{63C1EFD2-A8C2-4025-900E-4C7522CE1D0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9CF5E38D-B5FB-4C0E-A9E9-40107195C18F}" type="pres">
      <dgm:prSet presAssocID="{63C1EFD2-A8C2-4025-900E-4C7522CE1D0D}" presName="children" presStyleCnt="0"/>
      <dgm:spPr/>
    </dgm:pt>
    <dgm:pt modelId="{C7BE1284-C2AB-49A0-926D-438529C719C3}" type="pres">
      <dgm:prSet presAssocID="{63C1EFD2-A8C2-4025-900E-4C7522CE1D0D}" presName="childPlaceholder" presStyleCnt="0"/>
      <dgm:spPr/>
    </dgm:pt>
    <dgm:pt modelId="{DA26C36C-6545-48F5-9A86-C28A1BEF4D2B}" type="pres">
      <dgm:prSet presAssocID="{63C1EFD2-A8C2-4025-900E-4C7522CE1D0D}" presName="circle" presStyleCnt="0"/>
      <dgm:spPr/>
    </dgm:pt>
    <dgm:pt modelId="{856B5BF4-F2EF-4433-906A-8F7065D148F2}" type="pres">
      <dgm:prSet presAssocID="{63C1EFD2-A8C2-4025-900E-4C7522CE1D0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55D00CC-5964-49A1-8B39-B7A34D7D9B09}" type="pres">
      <dgm:prSet presAssocID="{63C1EFD2-A8C2-4025-900E-4C7522CE1D0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0382B54-CBC7-4526-9E0B-E10981BBA0A1}" type="pres">
      <dgm:prSet presAssocID="{63C1EFD2-A8C2-4025-900E-4C7522CE1D0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D01027B-7674-4585-87F6-884E7A7C7ABD}" type="pres">
      <dgm:prSet presAssocID="{63C1EFD2-A8C2-4025-900E-4C7522CE1D0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1655A3F-EC8A-4BB4-A22B-C1B9323A2328}" type="pres">
      <dgm:prSet presAssocID="{63C1EFD2-A8C2-4025-900E-4C7522CE1D0D}" presName="quadrantPlaceholder" presStyleCnt="0"/>
      <dgm:spPr/>
    </dgm:pt>
    <dgm:pt modelId="{A1978E50-ABF1-4BAF-ADAA-DD26AC057059}" type="pres">
      <dgm:prSet presAssocID="{63C1EFD2-A8C2-4025-900E-4C7522CE1D0D}" presName="center1" presStyleLbl="fgShp" presStyleIdx="0" presStyleCnt="2"/>
      <dgm:spPr/>
    </dgm:pt>
    <dgm:pt modelId="{9F6DA04B-543D-4284-B938-C8771C5EAF6B}" type="pres">
      <dgm:prSet presAssocID="{63C1EFD2-A8C2-4025-900E-4C7522CE1D0D}" presName="center2" presStyleLbl="fgShp" presStyleIdx="1" presStyleCnt="2"/>
      <dgm:spPr/>
    </dgm:pt>
  </dgm:ptLst>
  <dgm:cxnLst>
    <dgm:cxn modelId="{109AFA0E-7686-4052-B3DA-C1812E4301D1}" srcId="{63C1EFD2-A8C2-4025-900E-4C7522CE1D0D}" destId="{E6D012D9-A355-440B-8E82-19E3F175C4A7}" srcOrd="2" destOrd="0" parTransId="{1783DA10-0590-4D2F-8837-89480B44D2A5}" sibTransId="{1A232DFF-D0F4-4EAD-B1D0-2D6FEEE2DB33}"/>
    <dgm:cxn modelId="{C46990C0-E9C1-4710-A45A-D6586F253E16}" type="presOf" srcId="{63C1EFD2-A8C2-4025-900E-4C7522CE1D0D}" destId="{EC413A55-9A0D-4744-867D-88027A889396}" srcOrd="0" destOrd="0" presId="urn:microsoft.com/office/officeart/2005/8/layout/cycle4#1"/>
    <dgm:cxn modelId="{F3FC175A-68C5-4BCC-9729-B4253D9D0EE3}" type="presOf" srcId="{E6D012D9-A355-440B-8E82-19E3F175C4A7}" destId="{B0382B54-CBC7-4526-9E0B-E10981BBA0A1}" srcOrd="0" destOrd="0" presId="urn:microsoft.com/office/officeart/2005/8/layout/cycle4#1"/>
    <dgm:cxn modelId="{8EB3AF14-FE38-435C-AA9E-2D32D1F1FE67}" srcId="{63C1EFD2-A8C2-4025-900E-4C7522CE1D0D}" destId="{D236B539-6259-48F3-BCAD-7D231BDFB12F}" srcOrd="0" destOrd="0" parTransId="{4D3B5F8E-85AD-419E-A44B-A4EFBF349C29}" sibTransId="{254624F2-C50A-434A-B2E7-D46D5AD8B577}"/>
    <dgm:cxn modelId="{005AE8AD-7892-4C76-86B2-988359488746}" srcId="{63C1EFD2-A8C2-4025-900E-4C7522CE1D0D}" destId="{1DE3C547-1F5F-43DF-A225-8CED194A156E}" srcOrd="1" destOrd="0" parTransId="{CEACBDE5-A9D2-4624-B2AB-05E9F4C1D2E1}" sibTransId="{6B3D4195-E0C1-4987-8BC3-ADB22D8D1A99}"/>
    <dgm:cxn modelId="{DDD61F66-38F0-4BD4-9F16-3F790F958D28}" type="presOf" srcId="{2994EC05-57F1-4E11-A0A3-3CEF2A3AEC54}" destId="{AD01027B-7674-4585-87F6-884E7A7C7ABD}" srcOrd="0" destOrd="0" presId="urn:microsoft.com/office/officeart/2005/8/layout/cycle4#1"/>
    <dgm:cxn modelId="{6D385E88-2612-4244-9925-0AB4BE05FAA2}" type="presOf" srcId="{1DE3C547-1F5F-43DF-A225-8CED194A156E}" destId="{755D00CC-5964-49A1-8B39-B7A34D7D9B09}" srcOrd="0" destOrd="0" presId="urn:microsoft.com/office/officeart/2005/8/layout/cycle4#1"/>
    <dgm:cxn modelId="{C132850E-D54F-487D-9575-88387F975FE1}" type="presOf" srcId="{D236B539-6259-48F3-BCAD-7D231BDFB12F}" destId="{856B5BF4-F2EF-4433-906A-8F7065D148F2}" srcOrd="0" destOrd="0" presId="urn:microsoft.com/office/officeart/2005/8/layout/cycle4#1"/>
    <dgm:cxn modelId="{64B7F7D9-B267-4122-A5B6-6773E0CFE073}" srcId="{63C1EFD2-A8C2-4025-900E-4C7522CE1D0D}" destId="{2994EC05-57F1-4E11-A0A3-3CEF2A3AEC54}" srcOrd="3" destOrd="0" parTransId="{4CBB2EAA-86C2-4DEC-9D94-B5DF6FCC2C05}" sibTransId="{4A1EB46F-65DE-4863-870D-F1D172840555}"/>
    <dgm:cxn modelId="{C2666480-AEFB-497D-8890-9E2A3D0E5911}" type="presParOf" srcId="{EC413A55-9A0D-4744-867D-88027A889396}" destId="{9CF5E38D-B5FB-4C0E-A9E9-40107195C18F}" srcOrd="0" destOrd="0" presId="urn:microsoft.com/office/officeart/2005/8/layout/cycle4#1"/>
    <dgm:cxn modelId="{19B0A372-5285-4AD0-9D3B-4A2A88C8FBD3}" type="presParOf" srcId="{9CF5E38D-B5FB-4C0E-A9E9-40107195C18F}" destId="{C7BE1284-C2AB-49A0-926D-438529C719C3}" srcOrd="0" destOrd="0" presId="urn:microsoft.com/office/officeart/2005/8/layout/cycle4#1"/>
    <dgm:cxn modelId="{0BD61CC8-16DD-4578-B51E-45D3FDABBC02}" type="presParOf" srcId="{EC413A55-9A0D-4744-867D-88027A889396}" destId="{DA26C36C-6545-48F5-9A86-C28A1BEF4D2B}" srcOrd="1" destOrd="0" presId="urn:microsoft.com/office/officeart/2005/8/layout/cycle4#1"/>
    <dgm:cxn modelId="{4F117F36-A30B-4FC9-9D56-9C459F827CFC}" type="presParOf" srcId="{DA26C36C-6545-48F5-9A86-C28A1BEF4D2B}" destId="{856B5BF4-F2EF-4433-906A-8F7065D148F2}" srcOrd="0" destOrd="0" presId="urn:microsoft.com/office/officeart/2005/8/layout/cycle4#1"/>
    <dgm:cxn modelId="{EE80864E-8EDF-429A-BBEF-91C98DF56929}" type="presParOf" srcId="{DA26C36C-6545-48F5-9A86-C28A1BEF4D2B}" destId="{755D00CC-5964-49A1-8B39-B7A34D7D9B09}" srcOrd="1" destOrd="0" presId="urn:microsoft.com/office/officeart/2005/8/layout/cycle4#1"/>
    <dgm:cxn modelId="{67483D9A-5292-47C9-8017-BF8F80B74787}" type="presParOf" srcId="{DA26C36C-6545-48F5-9A86-C28A1BEF4D2B}" destId="{B0382B54-CBC7-4526-9E0B-E10981BBA0A1}" srcOrd="2" destOrd="0" presId="urn:microsoft.com/office/officeart/2005/8/layout/cycle4#1"/>
    <dgm:cxn modelId="{84E715F0-14DC-404B-A2EC-F6FD62F7D4CB}" type="presParOf" srcId="{DA26C36C-6545-48F5-9A86-C28A1BEF4D2B}" destId="{AD01027B-7674-4585-87F6-884E7A7C7ABD}" srcOrd="3" destOrd="0" presId="urn:microsoft.com/office/officeart/2005/8/layout/cycle4#1"/>
    <dgm:cxn modelId="{4820CCB3-E2AA-4F15-81C8-313DC69478A4}" type="presParOf" srcId="{DA26C36C-6545-48F5-9A86-C28A1BEF4D2B}" destId="{41655A3F-EC8A-4BB4-A22B-C1B9323A2328}" srcOrd="4" destOrd="0" presId="urn:microsoft.com/office/officeart/2005/8/layout/cycle4#1"/>
    <dgm:cxn modelId="{0196CFE3-F705-4FF0-A070-FDFE35DDE5D4}" type="presParOf" srcId="{EC413A55-9A0D-4744-867D-88027A889396}" destId="{A1978E50-ABF1-4BAF-ADAA-DD26AC057059}" srcOrd="2" destOrd="0" presId="urn:microsoft.com/office/officeart/2005/8/layout/cycle4#1"/>
    <dgm:cxn modelId="{52344358-5F67-4FB1-A959-E91D5D5CE6C4}" type="presParOf" srcId="{EC413A55-9A0D-4744-867D-88027A889396}" destId="{9F6DA04B-543D-4284-B938-C8771C5EAF6B}" srcOrd="3" destOrd="0" presId="urn:microsoft.com/office/officeart/2005/8/layout/cycle4#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DF3F7-0E5D-4153-B576-47FDA91D4B37}">
      <dsp:nvSpPr>
        <dsp:cNvPr id="0" name=""/>
        <dsp:cNvSpPr/>
      </dsp:nvSpPr>
      <dsp:spPr>
        <a:xfrm>
          <a:off x="860416" y="1510938"/>
          <a:ext cx="2337974" cy="1402784"/>
        </a:xfrm>
        <a:prstGeom prst="rect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b="0" kern="1200" dirty="0" smtClean="0"/>
            <a:t>CONCENTRATING ON USERS</a:t>
          </a:r>
          <a:endParaRPr lang="sl-SI" sz="1900" kern="1200" dirty="0"/>
        </a:p>
      </dsp:txBody>
      <dsp:txXfrm>
        <a:off x="860416" y="1510938"/>
        <a:ext cx="2337974" cy="1402784"/>
      </dsp:txXfrm>
    </dsp:sp>
    <dsp:sp modelId="{5CFF22E0-6996-4050-8296-8A18444C1B68}">
      <dsp:nvSpPr>
        <dsp:cNvPr id="0" name=""/>
        <dsp:cNvSpPr/>
      </dsp:nvSpPr>
      <dsp:spPr>
        <a:xfrm>
          <a:off x="3514227" y="1510938"/>
          <a:ext cx="2337974" cy="1402784"/>
        </a:xfrm>
        <a:prstGeom prst="rect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b="0" kern="1200" dirty="0" smtClean="0"/>
            <a:t>WITH EFFICIENT DIGITAL SERVICES </a:t>
          </a:r>
          <a:endParaRPr lang="sl-SI" sz="1900" kern="1200" dirty="0"/>
        </a:p>
      </dsp:txBody>
      <dsp:txXfrm>
        <a:off x="3514227" y="1510938"/>
        <a:ext cx="2337974" cy="1402784"/>
      </dsp:txXfrm>
    </dsp:sp>
    <dsp:sp modelId="{7FA9892D-4171-4EEB-98F3-429209D37F8F}">
      <dsp:nvSpPr>
        <dsp:cNvPr id="0" name=""/>
        <dsp:cNvSpPr/>
      </dsp:nvSpPr>
      <dsp:spPr>
        <a:xfrm>
          <a:off x="860416" y="3086639"/>
          <a:ext cx="2337974" cy="1402784"/>
        </a:xfrm>
        <a:prstGeom prst="rect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b="0" kern="1200" dirty="0" smtClean="0"/>
            <a:t>AS TRANSPARENT AS POSSIBLE</a:t>
          </a:r>
          <a:endParaRPr lang="sl-SI" sz="1900" kern="1200" dirty="0"/>
        </a:p>
      </dsp:txBody>
      <dsp:txXfrm>
        <a:off x="860416" y="3086639"/>
        <a:ext cx="2337974" cy="1402784"/>
      </dsp:txXfrm>
    </dsp:sp>
    <dsp:sp modelId="{A8483071-A892-47B1-A0B9-648451B1C4F3}">
      <dsp:nvSpPr>
        <dsp:cNvPr id="0" name=""/>
        <dsp:cNvSpPr/>
      </dsp:nvSpPr>
      <dsp:spPr>
        <a:xfrm>
          <a:off x="3514227" y="3086639"/>
          <a:ext cx="2337974" cy="1402784"/>
        </a:xfrm>
        <a:prstGeom prst="rect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b="0" kern="1200" dirty="0" smtClean="0"/>
            <a:t>WITH PROFESSIONAL AND MOTIVATED EMPLOYEES</a:t>
          </a:r>
          <a:endParaRPr lang="sl-SI" sz="1900" kern="1200" dirty="0"/>
        </a:p>
      </dsp:txBody>
      <dsp:txXfrm>
        <a:off x="3514227" y="3086639"/>
        <a:ext cx="2337974" cy="1402784"/>
      </dsp:txXfrm>
    </dsp:sp>
    <dsp:sp modelId="{AFDA1CF4-86BF-4065-A99C-8DCC7D16DB56}">
      <dsp:nvSpPr>
        <dsp:cNvPr id="0" name=""/>
        <dsp:cNvSpPr/>
      </dsp:nvSpPr>
      <dsp:spPr>
        <a:xfrm>
          <a:off x="2187333" y="0"/>
          <a:ext cx="2337974" cy="1402784"/>
        </a:xfrm>
        <a:prstGeom prst="rect">
          <a:avLst/>
        </a:prstGeom>
        <a:solidFill>
          <a:srgbClr val="339E3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b="0" kern="1200" dirty="0" smtClean="0"/>
            <a:t>KEY FACILITATOR ON THE LABOUR MARKET</a:t>
          </a:r>
          <a:endParaRPr lang="sl-SI" sz="1900" kern="1200" dirty="0"/>
        </a:p>
      </dsp:txBody>
      <dsp:txXfrm>
        <a:off x="2187333" y="0"/>
        <a:ext cx="2337974" cy="1402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B5BF4-F2EF-4433-906A-8F7065D148F2}">
      <dsp:nvSpPr>
        <dsp:cNvPr id="0" name=""/>
        <dsp:cNvSpPr/>
      </dsp:nvSpPr>
      <dsp:spPr>
        <a:xfrm>
          <a:off x="1014270" y="178290"/>
          <a:ext cx="1354378" cy="1354378"/>
        </a:xfrm>
        <a:prstGeom prst="pieWedge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O</a:t>
          </a:r>
          <a:r>
            <a:rPr lang="fr-FR" sz="1200" kern="1200" dirty="0" err="1" smtClean="0"/>
            <a:t>ctober</a:t>
          </a:r>
          <a:r>
            <a:rPr lang="sl-SI" sz="1200" kern="1200" dirty="0" smtClean="0"/>
            <a:t> - December</a:t>
          </a:r>
          <a:endParaRPr lang="sl-SI" sz="1200" kern="1200" dirty="0"/>
        </a:p>
      </dsp:txBody>
      <dsp:txXfrm>
        <a:off x="1410958" y="574978"/>
        <a:ext cx="957690" cy="957690"/>
      </dsp:txXfrm>
    </dsp:sp>
    <dsp:sp modelId="{755D00CC-5964-49A1-8B39-B7A34D7D9B09}">
      <dsp:nvSpPr>
        <dsp:cNvPr id="0" name=""/>
        <dsp:cNvSpPr/>
      </dsp:nvSpPr>
      <dsp:spPr>
        <a:xfrm rot="5400000">
          <a:off x="2431206" y="178290"/>
          <a:ext cx="1354378" cy="1354378"/>
        </a:xfrm>
        <a:prstGeom prst="pieWedge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Januar</a:t>
          </a:r>
          <a:r>
            <a:rPr lang="fr-FR" sz="1200" kern="1200" dirty="0" smtClean="0"/>
            <a:t>y</a:t>
          </a:r>
          <a:r>
            <a:rPr lang="sl-SI" sz="1200" kern="1200" dirty="0" smtClean="0"/>
            <a:t> - Mar</a:t>
          </a:r>
          <a:r>
            <a:rPr lang="fr-FR" sz="1200" kern="1200" dirty="0" err="1" smtClean="0"/>
            <a:t>ch</a:t>
          </a:r>
          <a:endParaRPr lang="sl-SI" sz="1200" kern="1200" dirty="0"/>
        </a:p>
      </dsp:txBody>
      <dsp:txXfrm rot="-5400000">
        <a:off x="2431206" y="574978"/>
        <a:ext cx="957690" cy="957690"/>
      </dsp:txXfrm>
    </dsp:sp>
    <dsp:sp modelId="{B0382B54-CBC7-4526-9E0B-E10981BBA0A1}">
      <dsp:nvSpPr>
        <dsp:cNvPr id="0" name=""/>
        <dsp:cNvSpPr/>
      </dsp:nvSpPr>
      <dsp:spPr>
        <a:xfrm rot="10800000">
          <a:off x="2431206" y="1595226"/>
          <a:ext cx="1354378" cy="1354378"/>
        </a:xfrm>
        <a:prstGeom prst="pieWedge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April –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Jun</a:t>
          </a:r>
          <a:r>
            <a:rPr lang="fr-FR" sz="1200" kern="1200" dirty="0" smtClean="0"/>
            <a:t>e</a:t>
          </a:r>
          <a:endParaRPr lang="sl-SI" sz="1200" kern="1200" dirty="0"/>
        </a:p>
      </dsp:txBody>
      <dsp:txXfrm rot="10800000">
        <a:off x="2431206" y="1595226"/>
        <a:ext cx="957690" cy="957690"/>
      </dsp:txXfrm>
    </dsp:sp>
    <dsp:sp modelId="{AD01027B-7674-4585-87F6-884E7A7C7ABD}">
      <dsp:nvSpPr>
        <dsp:cNvPr id="0" name=""/>
        <dsp:cNvSpPr/>
      </dsp:nvSpPr>
      <dsp:spPr>
        <a:xfrm rot="16200000">
          <a:off x="1014270" y="1595226"/>
          <a:ext cx="1354378" cy="1354378"/>
        </a:xfrm>
        <a:prstGeom prst="pieWedge">
          <a:avLst/>
        </a:prstGeom>
        <a:solidFill>
          <a:srgbClr val="339E3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Jul</a:t>
          </a:r>
          <a:r>
            <a:rPr lang="fr-FR" sz="1200" kern="1200" dirty="0" smtClean="0"/>
            <a:t>y</a:t>
          </a:r>
          <a:r>
            <a:rPr lang="sl-SI" sz="1200" kern="1200" dirty="0" smtClean="0"/>
            <a:t> - September</a:t>
          </a:r>
          <a:endParaRPr lang="sl-SI" sz="1200" kern="1200" dirty="0"/>
        </a:p>
      </dsp:txBody>
      <dsp:txXfrm rot="5400000">
        <a:off x="1410958" y="1595226"/>
        <a:ext cx="957690" cy="957690"/>
      </dsp:txXfrm>
    </dsp:sp>
    <dsp:sp modelId="{A1978E50-ABF1-4BAF-ADAA-DD26AC057059}">
      <dsp:nvSpPr>
        <dsp:cNvPr id="0" name=""/>
        <dsp:cNvSpPr/>
      </dsp:nvSpPr>
      <dsp:spPr>
        <a:xfrm>
          <a:off x="2166117" y="1282437"/>
          <a:ext cx="467620" cy="4066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6DA04B-543D-4284-B938-C8771C5EAF6B}">
      <dsp:nvSpPr>
        <dsp:cNvPr id="0" name=""/>
        <dsp:cNvSpPr/>
      </dsp:nvSpPr>
      <dsp:spPr>
        <a:xfrm rot="10800000">
          <a:off x="2166117" y="1438832"/>
          <a:ext cx="467620" cy="4066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984" cy="496654"/>
          </a:xfrm>
          <a:prstGeom prst="rect">
            <a:avLst/>
          </a:prstGeom>
        </p:spPr>
        <p:txBody>
          <a:bodyPr vert="horz" lIns="93115" tIns="46558" rIns="93115" bIns="46558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50069" y="0"/>
            <a:ext cx="2945984" cy="496654"/>
          </a:xfrm>
          <a:prstGeom prst="rect">
            <a:avLst/>
          </a:prstGeom>
        </p:spPr>
        <p:txBody>
          <a:bodyPr vert="horz" lIns="93115" tIns="46558" rIns="93115" bIns="46558" rtlCol="0"/>
          <a:lstStyle>
            <a:lvl1pPr algn="r">
              <a:defRPr sz="1200"/>
            </a:lvl1pPr>
          </a:lstStyle>
          <a:p>
            <a:fld id="{2722B2F0-810C-40D6-BACD-342033D173B5}" type="datetimeFigureOut">
              <a:rPr lang="sl-SI" smtClean="0"/>
              <a:pPr/>
              <a:t>3.11.2017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2" y="9429958"/>
            <a:ext cx="2945984" cy="496654"/>
          </a:xfrm>
          <a:prstGeom prst="rect">
            <a:avLst/>
          </a:prstGeom>
        </p:spPr>
        <p:txBody>
          <a:bodyPr vert="horz" lIns="93115" tIns="46558" rIns="93115" bIns="46558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069" y="9429958"/>
            <a:ext cx="2945984" cy="496654"/>
          </a:xfrm>
          <a:prstGeom prst="rect">
            <a:avLst/>
          </a:prstGeom>
        </p:spPr>
        <p:txBody>
          <a:bodyPr vert="horz" lIns="93115" tIns="46558" rIns="93115" bIns="46558" rtlCol="0" anchor="b"/>
          <a:lstStyle>
            <a:lvl1pPr algn="r">
              <a:defRPr sz="1200"/>
            </a:lvl1pPr>
          </a:lstStyle>
          <a:p>
            <a:fld id="{9184D286-42CA-4541-BC9A-1430A29B653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0935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967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967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r">
              <a:defRPr sz="1200"/>
            </a:lvl1pPr>
          </a:lstStyle>
          <a:p>
            <a:fld id="{3AFFA206-AF55-4C1D-B133-B7304A694EE7}" type="datetimeFigureOut">
              <a:rPr lang="sl-SI" smtClean="0"/>
              <a:pPr/>
              <a:t>3.11.2017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1" tIns="45555" rIns="91111" bIns="45555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631"/>
            <a:ext cx="5438140" cy="4467939"/>
          </a:xfrm>
          <a:prstGeom prst="rect">
            <a:avLst/>
          </a:prstGeom>
        </p:spPr>
        <p:txBody>
          <a:bodyPr vert="horz" lIns="91111" tIns="45555" rIns="91111" bIns="45555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9674"/>
            <a:ext cx="2945659" cy="49696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9674"/>
            <a:ext cx="2945659" cy="496966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r">
              <a:defRPr sz="1200"/>
            </a:lvl1pPr>
          </a:lstStyle>
          <a:p>
            <a:fld id="{BC5094B0-2BA8-4477-99AF-BBFAACF31F94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2387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noProof="0" dirty="0" smtClean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7766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 smtClean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4142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36187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35855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3088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180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200000"/>
              </a:lnSpc>
              <a:buFontTx/>
              <a:buChar char="-"/>
            </a:pP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5364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55CCE3-FB25-4782-A12D-B9B1FD1BAACD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4028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 smtClean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0199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7439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5545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6546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094B0-2BA8-4477-99AF-BBFAACF31F94}" type="slidenum">
              <a:rPr lang="sl-SI" smtClean="0"/>
              <a:pPr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350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1557338"/>
            <a:ext cx="8316913" cy="1871662"/>
          </a:xfrm>
        </p:spPr>
        <p:txBody>
          <a:bodyPr/>
          <a:lstStyle>
            <a:lvl1pPr>
              <a:defRPr sz="5900">
                <a:solidFill>
                  <a:srgbClr val="49904D"/>
                </a:solidFill>
              </a:defRPr>
            </a:lvl1pPr>
          </a:lstStyle>
          <a:p>
            <a:pPr lvl="0"/>
            <a:r>
              <a:rPr lang="sl-SI" noProof="0" smtClean="0"/>
              <a:t>Uredite slog naslova matrice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800" y="3478213"/>
            <a:ext cx="8316913" cy="13906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 noProof="0" smtClean="0"/>
              <a:t>Uredite slog podnaslova matrice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3481388" y="2414588"/>
            <a:ext cx="2817812" cy="2017712"/>
            <a:chOff x="2193" y="1521"/>
            <a:chExt cx="1775" cy="1271"/>
          </a:xfrm>
        </p:grpSpPr>
        <p:sp>
          <p:nvSpPr>
            <p:cNvPr id="8202" name="Freeform 10"/>
            <p:cNvSpPr>
              <a:spLocks/>
            </p:cNvSpPr>
            <p:nvPr userDrawn="1"/>
          </p:nvSpPr>
          <p:spPr bwMode="auto">
            <a:xfrm>
              <a:off x="3442" y="1521"/>
              <a:ext cx="244" cy="239"/>
            </a:xfrm>
            <a:custGeom>
              <a:avLst/>
              <a:gdLst>
                <a:gd name="T0" fmla="*/ 730 w 732"/>
                <a:gd name="T1" fmla="*/ 388 h 716"/>
                <a:gd name="T2" fmla="*/ 719 w 732"/>
                <a:gd name="T3" fmla="*/ 443 h 716"/>
                <a:gd name="T4" fmla="*/ 702 w 732"/>
                <a:gd name="T5" fmla="*/ 495 h 716"/>
                <a:gd name="T6" fmla="*/ 676 w 732"/>
                <a:gd name="T7" fmla="*/ 541 h 716"/>
                <a:gd name="T8" fmla="*/ 645 w 732"/>
                <a:gd name="T9" fmla="*/ 584 h 716"/>
                <a:gd name="T10" fmla="*/ 608 w 732"/>
                <a:gd name="T11" fmla="*/ 622 h 716"/>
                <a:gd name="T12" fmla="*/ 566 w 732"/>
                <a:gd name="T13" fmla="*/ 655 h 716"/>
                <a:gd name="T14" fmla="*/ 519 w 732"/>
                <a:gd name="T15" fmla="*/ 680 h 716"/>
                <a:gd name="T16" fmla="*/ 471 w 732"/>
                <a:gd name="T17" fmla="*/ 700 h 716"/>
                <a:gd name="T18" fmla="*/ 419 w 732"/>
                <a:gd name="T19" fmla="*/ 712 h 716"/>
                <a:gd name="T20" fmla="*/ 366 w 732"/>
                <a:gd name="T21" fmla="*/ 716 h 716"/>
                <a:gd name="T22" fmla="*/ 309 w 732"/>
                <a:gd name="T23" fmla="*/ 712 h 716"/>
                <a:gd name="T24" fmla="*/ 255 w 732"/>
                <a:gd name="T25" fmla="*/ 700 h 716"/>
                <a:gd name="T26" fmla="*/ 205 w 732"/>
                <a:gd name="T27" fmla="*/ 680 h 716"/>
                <a:gd name="T28" fmla="*/ 159 w 732"/>
                <a:gd name="T29" fmla="*/ 655 h 716"/>
                <a:gd name="T30" fmla="*/ 118 w 732"/>
                <a:gd name="T31" fmla="*/ 622 h 716"/>
                <a:gd name="T32" fmla="*/ 82 w 732"/>
                <a:gd name="T33" fmla="*/ 584 h 716"/>
                <a:gd name="T34" fmla="*/ 52 w 732"/>
                <a:gd name="T35" fmla="*/ 541 h 716"/>
                <a:gd name="T36" fmla="*/ 28 w 732"/>
                <a:gd name="T37" fmla="*/ 495 h 716"/>
                <a:gd name="T38" fmla="*/ 11 w 732"/>
                <a:gd name="T39" fmla="*/ 443 h 716"/>
                <a:gd name="T40" fmla="*/ 2 w 732"/>
                <a:gd name="T41" fmla="*/ 388 h 716"/>
                <a:gd name="T42" fmla="*/ 0 w 732"/>
                <a:gd name="T43" fmla="*/ 332 h 716"/>
                <a:gd name="T44" fmla="*/ 8 w 732"/>
                <a:gd name="T45" fmla="*/ 280 h 716"/>
                <a:gd name="T46" fmla="*/ 22 w 732"/>
                <a:gd name="T47" fmla="*/ 230 h 716"/>
                <a:gd name="T48" fmla="*/ 43 w 732"/>
                <a:gd name="T49" fmla="*/ 184 h 716"/>
                <a:gd name="T50" fmla="*/ 71 w 732"/>
                <a:gd name="T51" fmla="*/ 142 h 716"/>
                <a:gd name="T52" fmla="*/ 106 w 732"/>
                <a:gd name="T53" fmla="*/ 103 h 716"/>
                <a:gd name="T54" fmla="*/ 145 w 732"/>
                <a:gd name="T55" fmla="*/ 70 h 716"/>
                <a:gd name="T56" fmla="*/ 189 w 732"/>
                <a:gd name="T57" fmla="*/ 42 h 716"/>
                <a:gd name="T58" fmla="*/ 239 w 732"/>
                <a:gd name="T59" fmla="*/ 22 h 716"/>
                <a:gd name="T60" fmla="*/ 290 w 732"/>
                <a:gd name="T61" fmla="*/ 7 h 716"/>
                <a:gd name="T62" fmla="*/ 347 w 732"/>
                <a:gd name="T63" fmla="*/ 0 h 716"/>
                <a:gd name="T64" fmla="*/ 402 w 732"/>
                <a:gd name="T65" fmla="*/ 1 h 716"/>
                <a:gd name="T66" fmla="*/ 454 w 732"/>
                <a:gd name="T67" fmla="*/ 11 h 716"/>
                <a:gd name="T68" fmla="*/ 503 w 732"/>
                <a:gd name="T69" fmla="*/ 27 h 716"/>
                <a:gd name="T70" fmla="*/ 551 w 732"/>
                <a:gd name="T71" fmla="*/ 51 h 716"/>
                <a:gd name="T72" fmla="*/ 594 w 732"/>
                <a:gd name="T73" fmla="*/ 80 h 716"/>
                <a:gd name="T74" fmla="*/ 633 w 732"/>
                <a:gd name="T75" fmla="*/ 116 h 716"/>
                <a:gd name="T76" fmla="*/ 666 w 732"/>
                <a:gd name="T77" fmla="*/ 156 h 716"/>
                <a:gd name="T78" fmla="*/ 694 w 732"/>
                <a:gd name="T79" fmla="*/ 199 h 716"/>
                <a:gd name="T80" fmla="*/ 715 w 732"/>
                <a:gd name="T81" fmla="*/ 246 h 716"/>
                <a:gd name="T82" fmla="*/ 728 w 732"/>
                <a:gd name="T83" fmla="*/ 297 h 716"/>
                <a:gd name="T84" fmla="*/ 732 w 732"/>
                <a:gd name="T85" fmla="*/ 350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32" h="716">
                  <a:moveTo>
                    <a:pt x="732" y="350"/>
                  </a:moveTo>
                  <a:lnTo>
                    <a:pt x="731" y="369"/>
                  </a:lnTo>
                  <a:lnTo>
                    <a:pt x="730" y="388"/>
                  </a:lnTo>
                  <a:lnTo>
                    <a:pt x="728" y="406"/>
                  </a:lnTo>
                  <a:lnTo>
                    <a:pt x="724" y="425"/>
                  </a:lnTo>
                  <a:lnTo>
                    <a:pt x="719" y="443"/>
                  </a:lnTo>
                  <a:lnTo>
                    <a:pt x="715" y="460"/>
                  </a:lnTo>
                  <a:lnTo>
                    <a:pt x="708" y="477"/>
                  </a:lnTo>
                  <a:lnTo>
                    <a:pt x="702" y="495"/>
                  </a:lnTo>
                  <a:lnTo>
                    <a:pt x="694" y="511"/>
                  </a:lnTo>
                  <a:lnTo>
                    <a:pt x="686" y="526"/>
                  </a:lnTo>
                  <a:lnTo>
                    <a:pt x="676" y="541"/>
                  </a:lnTo>
                  <a:lnTo>
                    <a:pt x="666" y="556"/>
                  </a:lnTo>
                  <a:lnTo>
                    <a:pt x="656" y="570"/>
                  </a:lnTo>
                  <a:lnTo>
                    <a:pt x="645" y="584"/>
                  </a:lnTo>
                  <a:lnTo>
                    <a:pt x="633" y="597"/>
                  </a:lnTo>
                  <a:lnTo>
                    <a:pt x="621" y="610"/>
                  </a:lnTo>
                  <a:lnTo>
                    <a:pt x="608" y="622"/>
                  </a:lnTo>
                  <a:lnTo>
                    <a:pt x="594" y="634"/>
                  </a:lnTo>
                  <a:lnTo>
                    <a:pt x="580" y="645"/>
                  </a:lnTo>
                  <a:lnTo>
                    <a:pt x="566" y="655"/>
                  </a:lnTo>
                  <a:lnTo>
                    <a:pt x="551" y="664"/>
                  </a:lnTo>
                  <a:lnTo>
                    <a:pt x="536" y="673"/>
                  </a:lnTo>
                  <a:lnTo>
                    <a:pt x="519" y="680"/>
                  </a:lnTo>
                  <a:lnTo>
                    <a:pt x="503" y="688"/>
                  </a:lnTo>
                  <a:lnTo>
                    <a:pt x="487" y="695"/>
                  </a:lnTo>
                  <a:lnTo>
                    <a:pt x="471" y="700"/>
                  </a:lnTo>
                  <a:lnTo>
                    <a:pt x="454" y="704"/>
                  </a:lnTo>
                  <a:lnTo>
                    <a:pt x="436" y="709"/>
                  </a:lnTo>
                  <a:lnTo>
                    <a:pt x="419" y="712"/>
                  </a:lnTo>
                  <a:lnTo>
                    <a:pt x="402" y="714"/>
                  </a:lnTo>
                  <a:lnTo>
                    <a:pt x="383" y="715"/>
                  </a:lnTo>
                  <a:lnTo>
                    <a:pt x="366" y="716"/>
                  </a:lnTo>
                  <a:lnTo>
                    <a:pt x="347" y="715"/>
                  </a:lnTo>
                  <a:lnTo>
                    <a:pt x="327" y="714"/>
                  </a:lnTo>
                  <a:lnTo>
                    <a:pt x="309" y="712"/>
                  </a:lnTo>
                  <a:lnTo>
                    <a:pt x="290" y="709"/>
                  </a:lnTo>
                  <a:lnTo>
                    <a:pt x="273" y="704"/>
                  </a:lnTo>
                  <a:lnTo>
                    <a:pt x="255" y="700"/>
                  </a:lnTo>
                  <a:lnTo>
                    <a:pt x="239" y="695"/>
                  </a:lnTo>
                  <a:lnTo>
                    <a:pt x="221" y="688"/>
                  </a:lnTo>
                  <a:lnTo>
                    <a:pt x="205" y="680"/>
                  </a:lnTo>
                  <a:lnTo>
                    <a:pt x="189" y="673"/>
                  </a:lnTo>
                  <a:lnTo>
                    <a:pt x="174" y="664"/>
                  </a:lnTo>
                  <a:lnTo>
                    <a:pt x="159" y="655"/>
                  </a:lnTo>
                  <a:lnTo>
                    <a:pt x="145" y="645"/>
                  </a:lnTo>
                  <a:lnTo>
                    <a:pt x="131" y="634"/>
                  </a:lnTo>
                  <a:lnTo>
                    <a:pt x="118" y="622"/>
                  </a:lnTo>
                  <a:lnTo>
                    <a:pt x="106" y="610"/>
                  </a:lnTo>
                  <a:lnTo>
                    <a:pt x="93" y="597"/>
                  </a:lnTo>
                  <a:lnTo>
                    <a:pt x="82" y="584"/>
                  </a:lnTo>
                  <a:lnTo>
                    <a:pt x="71" y="570"/>
                  </a:lnTo>
                  <a:lnTo>
                    <a:pt x="62" y="556"/>
                  </a:lnTo>
                  <a:lnTo>
                    <a:pt x="52" y="541"/>
                  </a:lnTo>
                  <a:lnTo>
                    <a:pt x="43" y="526"/>
                  </a:lnTo>
                  <a:lnTo>
                    <a:pt x="36" y="511"/>
                  </a:lnTo>
                  <a:lnTo>
                    <a:pt x="28" y="495"/>
                  </a:lnTo>
                  <a:lnTo>
                    <a:pt x="22" y="477"/>
                  </a:lnTo>
                  <a:lnTo>
                    <a:pt x="16" y="460"/>
                  </a:lnTo>
                  <a:lnTo>
                    <a:pt x="11" y="443"/>
                  </a:lnTo>
                  <a:lnTo>
                    <a:pt x="8" y="425"/>
                  </a:lnTo>
                  <a:lnTo>
                    <a:pt x="4" y="406"/>
                  </a:lnTo>
                  <a:lnTo>
                    <a:pt x="2" y="388"/>
                  </a:lnTo>
                  <a:lnTo>
                    <a:pt x="0" y="369"/>
                  </a:lnTo>
                  <a:lnTo>
                    <a:pt x="0" y="350"/>
                  </a:lnTo>
                  <a:lnTo>
                    <a:pt x="0" y="332"/>
                  </a:lnTo>
                  <a:lnTo>
                    <a:pt x="2" y="314"/>
                  </a:lnTo>
                  <a:lnTo>
                    <a:pt x="4" y="297"/>
                  </a:lnTo>
                  <a:lnTo>
                    <a:pt x="8" y="280"/>
                  </a:lnTo>
                  <a:lnTo>
                    <a:pt x="11" y="264"/>
                  </a:lnTo>
                  <a:lnTo>
                    <a:pt x="16" y="246"/>
                  </a:lnTo>
                  <a:lnTo>
                    <a:pt x="22" y="230"/>
                  </a:lnTo>
                  <a:lnTo>
                    <a:pt x="28" y="215"/>
                  </a:lnTo>
                  <a:lnTo>
                    <a:pt x="36" y="199"/>
                  </a:lnTo>
                  <a:lnTo>
                    <a:pt x="43" y="184"/>
                  </a:lnTo>
                  <a:lnTo>
                    <a:pt x="52" y="170"/>
                  </a:lnTo>
                  <a:lnTo>
                    <a:pt x="62" y="156"/>
                  </a:lnTo>
                  <a:lnTo>
                    <a:pt x="71" y="142"/>
                  </a:lnTo>
                  <a:lnTo>
                    <a:pt x="82" y="129"/>
                  </a:lnTo>
                  <a:lnTo>
                    <a:pt x="93" y="116"/>
                  </a:lnTo>
                  <a:lnTo>
                    <a:pt x="106" y="103"/>
                  </a:lnTo>
                  <a:lnTo>
                    <a:pt x="118" y="92"/>
                  </a:lnTo>
                  <a:lnTo>
                    <a:pt x="131" y="80"/>
                  </a:lnTo>
                  <a:lnTo>
                    <a:pt x="145" y="70"/>
                  </a:lnTo>
                  <a:lnTo>
                    <a:pt x="159" y="61"/>
                  </a:lnTo>
                  <a:lnTo>
                    <a:pt x="174" y="51"/>
                  </a:lnTo>
                  <a:lnTo>
                    <a:pt x="189" y="42"/>
                  </a:lnTo>
                  <a:lnTo>
                    <a:pt x="205" y="35"/>
                  </a:lnTo>
                  <a:lnTo>
                    <a:pt x="221" y="27"/>
                  </a:lnTo>
                  <a:lnTo>
                    <a:pt x="239" y="22"/>
                  </a:lnTo>
                  <a:lnTo>
                    <a:pt x="255" y="15"/>
                  </a:lnTo>
                  <a:lnTo>
                    <a:pt x="273" y="11"/>
                  </a:lnTo>
                  <a:lnTo>
                    <a:pt x="290" y="7"/>
                  </a:lnTo>
                  <a:lnTo>
                    <a:pt x="309" y="3"/>
                  </a:lnTo>
                  <a:lnTo>
                    <a:pt x="327" y="1"/>
                  </a:lnTo>
                  <a:lnTo>
                    <a:pt x="347" y="0"/>
                  </a:lnTo>
                  <a:lnTo>
                    <a:pt x="366" y="0"/>
                  </a:lnTo>
                  <a:lnTo>
                    <a:pt x="383" y="0"/>
                  </a:lnTo>
                  <a:lnTo>
                    <a:pt x="402" y="1"/>
                  </a:lnTo>
                  <a:lnTo>
                    <a:pt x="419" y="3"/>
                  </a:lnTo>
                  <a:lnTo>
                    <a:pt x="436" y="7"/>
                  </a:lnTo>
                  <a:lnTo>
                    <a:pt x="454" y="11"/>
                  </a:lnTo>
                  <a:lnTo>
                    <a:pt x="471" y="15"/>
                  </a:lnTo>
                  <a:lnTo>
                    <a:pt x="487" y="22"/>
                  </a:lnTo>
                  <a:lnTo>
                    <a:pt x="503" y="27"/>
                  </a:lnTo>
                  <a:lnTo>
                    <a:pt x="519" y="35"/>
                  </a:lnTo>
                  <a:lnTo>
                    <a:pt x="536" y="42"/>
                  </a:lnTo>
                  <a:lnTo>
                    <a:pt x="551" y="51"/>
                  </a:lnTo>
                  <a:lnTo>
                    <a:pt x="566" y="61"/>
                  </a:lnTo>
                  <a:lnTo>
                    <a:pt x="580" y="70"/>
                  </a:lnTo>
                  <a:lnTo>
                    <a:pt x="594" y="80"/>
                  </a:lnTo>
                  <a:lnTo>
                    <a:pt x="608" y="92"/>
                  </a:lnTo>
                  <a:lnTo>
                    <a:pt x="621" y="103"/>
                  </a:lnTo>
                  <a:lnTo>
                    <a:pt x="633" y="116"/>
                  </a:lnTo>
                  <a:lnTo>
                    <a:pt x="645" y="129"/>
                  </a:lnTo>
                  <a:lnTo>
                    <a:pt x="656" y="142"/>
                  </a:lnTo>
                  <a:lnTo>
                    <a:pt x="666" y="156"/>
                  </a:lnTo>
                  <a:lnTo>
                    <a:pt x="676" y="170"/>
                  </a:lnTo>
                  <a:lnTo>
                    <a:pt x="686" y="184"/>
                  </a:lnTo>
                  <a:lnTo>
                    <a:pt x="694" y="199"/>
                  </a:lnTo>
                  <a:lnTo>
                    <a:pt x="702" y="215"/>
                  </a:lnTo>
                  <a:lnTo>
                    <a:pt x="708" y="230"/>
                  </a:lnTo>
                  <a:lnTo>
                    <a:pt x="715" y="246"/>
                  </a:lnTo>
                  <a:lnTo>
                    <a:pt x="719" y="264"/>
                  </a:lnTo>
                  <a:lnTo>
                    <a:pt x="724" y="280"/>
                  </a:lnTo>
                  <a:lnTo>
                    <a:pt x="728" y="297"/>
                  </a:lnTo>
                  <a:lnTo>
                    <a:pt x="730" y="314"/>
                  </a:lnTo>
                  <a:lnTo>
                    <a:pt x="731" y="332"/>
                  </a:lnTo>
                  <a:lnTo>
                    <a:pt x="732" y="3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03" name="Freeform 11"/>
            <p:cNvSpPr>
              <a:spLocks/>
            </p:cNvSpPr>
            <p:nvPr userDrawn="1"/>
          </p:nvSpPr>
          <p:spPr bwMode="auto">
            <a:xfrm>
              <a:off x="3723" y="1919"/>
              <a:ext cx="245" cy="244"/>
            </a:xfrm>
            <a:custGeom>
              <a:avLst/>
              <a:gdLst>
                <a:gd name="T0" fmla="*/ 731 w 733"/>
                <a:gd name="T1" fmla="*/ 404 h 732"/>
                <a:gd name="T2" fmla="*/ 721 w 733"/>
                <a:gd name="T3" fmla="*/ 459 h 732"/>
                <a:gd name="T4" fmla="*/ 705 w 733"/>
                <a:gd name="T5" fmla="*/ 510 h 732"/>
                <a:gd name="T6" fmla="*/ 681 w 733"/>
                <a:gd name="T7" fmla="*/ 558 h 732"/>
                <a:gd name="T8" fmla="*/ 651 w 733"/>
                <a:gd name="T9" fmla="*/ 601 h 732"/>
                <a:gd name="T10" fmla="*/ 614 w 733"/>
                <a:gd name="T11" fmla="*/ 639 h 732"/>
                <a:gd name="T12" fmla="*/ 573 w 733"/>
                <a:gd name="T13" fmla="*/ 671 h 732"/>
                <a:gd name="T14" fmla="*/ 527 w 733"/>
                <a:gd name="T15" fmla="*/ 697 h 732"/>
                <a:gd name="T16" fmla="*/ 477 w 733"/>
                <a:gd name="T17" fmla="*/ 717 h 732"/>
                <a:gd name="T18" fmla="*/ 423 w 733"/>
                <a:gd name="T19" fmla="*/ 728 h 732"/>
                <a:gd name="T20" fmla="*/ 367 w 733"/>
                <a:gd name="T21" fmla="*/ 732 h 732"/>
                <a:gd name="T22" fmla="*/ 313 w 733"/>
                <a:gd name="T23" fmla="*/ 728 h 732"/>
                <a:gd name="T24" fmla="*/ 262 w 733"/>
                <a:gd name="T25" fmla="*/ 717 h 732"/>
                <a:gd name="T26" fmla="*/ 212 w 733"/>
                <a:gd name="T27" fmla="*/ 697 h 732"/>
                <a:gd name="T28" fmla="*/ 167 w 733"/>
                <a:gd name="T29" fmla="*/ 671 h 732"/>
                <a:gd name="T30" fmla="*/ 125 w 733"/>
                <a:gd name="T31" fmla="*/ 639 h 732"/>
                <a:gd name="T32" fmla="*/ 88 w 733"/>
                <a:gd name="T33" fmla="*/ 601 h 732"/>
                <a:gd name="T34" fmla="*/ 56 w 733"/>
                <a:gd name="T35" fmla="*/ 558 h 732"/>
                <a:gd name="T36" fmla="*/ 31 w 733"/>
                <a:gd name="T37" fmla="*/ 510 h 732"/>
                <a:gd name="T38" fmla="*/ 12 w 733"/>
                <a:gd name="T39" fmla="*/ 459 h 732"/>
                <a:gd name="T40" fmla="*/ 3 w 733"/>
                <a:gd name="T41" fmla="*/ 404 h 732"/>
                <a:gd name="T42" fmla="*/ 0 w 733"/>
                <a:gd name="T43" fmla="*/ 348 h 732"/>
                <a:gd name="T44" fmla="*/ 8 w 733"/>
                <a:gd name="T45" fmla="*/ 295 h 732"/>
                <a:gd name="T46" fmla="*/ 24 w 733"/>
                <a:gd name="T47" fmla="*/ 245 h 732"/>
                <a:gd name="T48" fmla="*/ 47 w 733"/>
                <a:gd name="T49" fmla="*/ 197 h 732"/>
                <a:gd name="T50" fmla="*/ 76 w 733"/>
                <a:gd name="T51" fmla="*/ 152 h 732"/>
                <a:gd name="T52" fmla="*/ 112 w 733"/>
                <a:gd name="T53" fmla="*/ 112 h 732"/>
                <a:gd name="T54" fmla="*/ 152 w 733"/>
                <a:gd name="T55" fmla="*/ 76 h 732"/>
                <a:gd name="T56" fmla="*/ 197 w 733"/>
                <a:gd name="T57" fmla="*/ 47 h 732"/>
                <a:gd name="T58" fmla="*/ 245 w 733"/>
                <a:gd name="T59" fmla="*/ 23 h 732"/>
                <a:gd name="T60" fmla="*/ 295 w 733"/>
                <a:gd name="T61" fmla="*/ 8 h 732"/>
                <a:gd name="T62" fmla="*/ 348 w 733"/>
                <a:gd name="T63" fmla="*/ 0 h 732"/>
                <a:gd name="T64" fmla="*/ 404 w 733"/>
                <a:gd name="T65" fmla="*/ 3 h 732"/>
                <a:gd name="T66" fmla="*/ 459 w 733"/>
                <a:gd name="T67" fmla="*/ 12 h 732"/>
                <a:gd name="T68" fmla="*/ 510 w 733"/>
                <a:gd name="T69" fmla="*/ 31 h 732"/>
                <a:gd name="T70" fmla="*/ 558 w 733"/>
                <a:gd name="T71" fmla="*/ 56 h 732"/>
                <a:gd name="T72" fmla="*/ 601 w 733"/>
                <a:gd name="T73" fmla="*/ 87 h 732"/>
                <a:gd name="T74" fmla="*/ 639 w 733"/>
                <a:gd name="T75" fmla="*/ 125 h 732"/>
                <a:gd name="T76" fmla="*/ 671 w 733"/>
                <a:gd name="T77" fmla="*/ 167 h 732"/>
                <a:gd name="T78" fmla="*/ 697 w 733"/>
                <a:gd name="T79" fmla="*/ 212 h 732"/>
                <a:gd name="T80" fmla="*/ 716 w 733"/>
                <a:gd name="T81" fmla="*/ 262 h 732"/>
                <a:gd name="T82" fmla="*/ 728 w 733"/>
                <a:gd name="T83" fmla="*/ 313 h 732"/>
                <a:gd name="T84" fmla="*/ 733 w 733"/>
                <a:gd name="T85" fmla="*/ 367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33" h="732">
                  <a:moveTo>
                    <a:pt x="733" y="367"/>
                  </a:moveTo>
                  <a:lnTo>
                    <a:pt x="732" y="385"/>
                  </a:lnTo>
                  <a:lnTo>
                    <a:pt x="731" y="404"/>
                  </a:lnTo>
                  <a:lnTo>
                    <a:pt x="728" y="423"/>
                  </a:lnTo>
                  <a:lnTo>
                    <a:pt x="725" y="441"/>
                  </a:lnTo>
                  <a:lnTo>
                    <a:pt x="721" y="459"/>
                  </a:lnTo>
                  <a:lnTo>
                    <a:pt x="716" y="477"/>
                  </a:lnTo>
                  <a:lnTo>
                    <a:pt x="711" y="494"/>
                  </a:lnTo>
                  <a:lnTo>
                    <a:pt x="705" y="510"/>
                  </a:lnTo>
                  <a:lnTo>
                    <a:pt x="697" y="526"/>
                  </a:lnTo>
                  <a:lnTo>
                    <a:pt x="689" y="543"/>
                  </a:lnTo>
                  <a:lnTo>
                    <a:pt x="681" y="558"/>
                  </a:lnTo>
                  <a:lnTo>
                    <a:pt x="671" y="573"/>
                  </a:lnTo>
                  <a:lnTo>
                    <a:pt x="661" y="587"/>
                  </a:lnTo>
                  <a:lnTo>
                    <a:pt x="651" y="601"/>
                  </a:lnTo>
                  <a:lnTo>
                    <a:pt x="639" y="614"/>
                  </a:lnTo>
                  <a:lnTo>
                    <a:pt x="627" y="627"/>
                  </a:lnTo>
                  <a:lnTo>
                    <a:pt x="614" y="639"/>
                  </a:lnTo>
                  <a:lnTo>
                    <a:pt x="601" y="650"/>
                  </a:lnTo>
                  <a:lnTo>
                    <a:pt x="587" y="660"/>
                  </a:lnTo>
                  <a:lnTo>
                    <a:pt x="573" y="671"/>
                  </a:lnTo>
                  <a:lnTo>
                    <a:pt x="558" y="680"/>
                  </a:lnTo>
                  <a:lnTo>
                    <a:pt x="543" y="688"/>
                  </a:lnTo>
                  <a:lnTo>
                    <a:pt x="527" y="697"/>
                  </a:lnTo>
                  <a:lnTo>
                    <a:pt x="510" y="704"/>
                  </a:lnTo>
                  <a:lnTo>
                    <a:pt x="494" y="710"/>
                  </a:lnTo>
                  <a:lnTo>
                    <a:pt x="477" y="717"/>
                  </a:lnTo>
                  <a:lnTo>
                    <a:pt x="459" y="721"/>
                  </a:lnTo>
                  <a:lnTo>
                    <a:pt x="441" y="725"/>
                  </a:lnTo>
                  <a:lnTo>
                    <a:pt x="423" y="728"/>
                  </a:lnTo>
                  <a:lnTo>
                    <a:pt x="404" y="731"/>
                  </a:lnTo>
                  <a:lnTo>
                    <a:pt x="386" y="732"/>
                  </a:lnTo>
                  <a:lnTo>
                    <a:pt x="367" y="732"/>
                  </a:lnTo>
                  <a:lnTo>
                    <a:pt x="348" y="732"/>
                  </a:lnTo>
                  <a:lnTo>
                    <a:pt x="331" y="731"/>
                  </a:lnTo>
                  <a:lnTo>
                    <a:pt x="313" y="728"/>
                  </a:lnTo>
                  <a:lnTo>
                    <a:pt x="295" y="725"/>
                  </a:lnTo>
                  <a:lnTo>
                    <a:pt x="278" y="721"/>
                  </a:lnTo>
                  <a:lnTo>
                    <a:pt x="262" y="717"/>
                  </a:lnTo>
                  <a:lnTo>
                    <a:pt x="245" y="710"/>
                  </a:lnTo>
                  <a:lnTo>
                    <a:pt x="228" y="704"/>
                  </a:lnTo>
                  <a:lnTo>
                    <a:pt x="212" y="697"/>
                  </a:lnTo>
                  <a:lnTo>
                    <a:pt x="197" y="688"/>
                  </a:lnTo>
                  <a:lnTo>
                    <a:pt x="182" y="680"/>
                  </a:lnTo>
                  <a:lnTo>
                    <a:pt x="167" y="671"/>
                  </a:lnTo>
                  <a:lnTo>
                    <a:pt x="152" y="660"/>
                  </a:lnTo>
                  <a:lnTo>
                    <a:pt x="138" y="650"/>
                  </a:lnTo>
                  <a:lnTo>
                    <a:pt x="125" y="639"/>
                  </a:lnTo>
                  <a:lnTo>
                    <a:pt x="112" y="627"/>
                  </a:lnTo>
                  <a:lnTo>
                    <a:pt x="100" y="614"/>
                  </a:lnTo>
                  <a:lnTo>
                    <a:pt x="88" y="601"/>
                  </a:lnTo>
                  <a:lnTo>
                    <a:pt x="76" y="587"/>
                  </a:lnTo>
                  <a:lnTo>
                    <a:pt x="65" y="573"/>
                  </a:lnTo>
                  <a:lnTo>
                    <a:pt x="56" y="558"/>
                  </a:lnTo>
                  <a:lnTo>
                    <a:pt x="47" y="543"/>
                  </a:lnTo>
                  <a:lnTo>
                    <a:pt x="38" y="526"/>
                  </a:lnTo>
                  <a:lnTo>
                    <a:pt x="31" y="510"/>
                  </a:lnTo>
                  <a:lnTo>
                    <a:pt x="24" y="494"/>
                  </a:lnTo>
                  <a:lnTo>
                    <a:pt x="18" y="477"/>
                  </a:lnTo>
                  <a:lnTo>
                    <a:pt x="12" y="459"/>
                  </a:lnTo>
                  <a:lnTo>
                    <a:pt x="8" y="441"/>
                  </a:lnTo>
                  <a:lnTo>
                    <a:pt x="5" y="423"/>
                  </a:lnTo>
                  <a:lnTo>
                    <a:pt x="3" y="404"/>
                  </a:lnTo>
                  <a:lnTo>
                    <a:pt x="0" y="385"/>
                  </a:lnTo>
                  <a:lnTo>
                    <a:pt x="0" y="367"/>
                  </a:lnTo>
                  <a:lnTo>
                    <a:pt x="0" y="348"/>
                  </a:lnTo>
                  <a:lnTo>
                    <a:pt x="3" y="331"/>
                  </a:lnTo>
                  <a:lnTo>
                    <a:pt x="5" y="313"/>
                  </a:lnTo>
                  <a:lnTo>
                    <a:pt x="8" y="295"/>
                  </a:lnTo>
                  <a:lnTo>
                    <a:pt x="12" y="278"/>
                  </a:lnTo>
                  <a:lnTo>
                    <a:pt x="18" y="262"/>
                  </a:lnTo>
                  <a:lnTo>
                    <a:pt x="24" y="245"/>
                  </a:lnTo>
                  <a:lnTo>
                    <a:pt x="31" y="228"/>
                  </a:lnTo>
                  <a:lnTo>
                    <a:pt x="38" y="212"/>
                  </a:lnTo>
                  <a:lnTo>
                    <a:pt x="47" y="197"/>
                  </a:lnTo>
                  <a:lnTo>
                    <a:pt x="56" y="181"/>
                  </a:lnTo>
                  <a:lnTo>
                    <a:pt x="65" y="167"/>
                  </a:lnTo>
                  <a:lnTo>
                    <a:pt x="76" y="152"/>
                  </a:lnTo>
                  <a:lnTo>
                    <a:pt x="88" y="138"/>
                  </a:lnTo>
                  <a:lnTo>
                    <a:pt x="100" y="125"/>
                  </a:lnTo>
                  <a:lnTo>
                    <a:pt x="112" y="112"/>
                  </a:lnTo>
                  <a:lnTo>
                    <a:pt x="125" y="99"/>
                  </a:lnTo>
                  <a:lnTo>
                    <a:pt x="138" y="87"/>
                  </a:lnTo>
                  <a:lnTo>
                    <a:pt x="152" y="76"/>
                  </a:lnTo>
                  <a:lnTo>
                    <a:pt x="167" y="65"/>
                  </a:lnTo>
                  <a:lnTo>
                    <a:pt x="182" y="56"/>
                  </a:lnTo>
                  <a:lnTo>
                    <a:pt x="197" y="47"/>
                  </a:lnTo>
                  <a:lnTo>
                    <a:pt x="212" y="38"/>
                  </a:lnTo>
                  <a:lnTo>
                    <a:pt x="228" y="31"/>
                  </a:lnTo>
                  <a:lnTo>
                    <a:pt x="245" y="23"/>
                  </a:lnTo>
                  <a:lnTo>
                    <a:pt x="262" y="18"/>
                  </a:lnTo>
                  <a:lnTo>
                    <a:pt x="278" y="12"/>
                  </a:lnTo>
                  <a:lnTo>
                    <a:pt x="295" y="8"/>
                  </a:lnTo>
                  <a:lnTo>
                    <a:pt x="313" y="5"/>
                  </a:lnTo>
                  <a:lnTo>
                    <a:pt x="331" y="3"/>
                  </a:lnTo>
                  <a:lnTo>
                    <a:pt x="348" y="0"/>
                  </a:lnTo>
                  <a:lnTo>
                    <a:pt x="367" y="0"/>
                  </a:lnTo>
                  <a:lnTo>
                    <a:pt x="386" y="0"/>
                  </a:lnTo>
                  <a:lnTo>
                    <a:pt x="404" y="3"/>
                  </a:lnTo>
                  <a:lnTo>
                    <a:pt x="423" y="5"/>
                  </a:lnTo>
                  <a:lnTo>
                    <a:pt x="441" y="8"/>
                  </a:lnTo>
                  <a:lnTo>
                    <a:pt x="459" y="12"/>
                  </a:lnTo>
                  <a:lnTo>
                    <a:pt x="477" y="18"/>
                  </a:lnTo>
                  <a:lnTo>
                    <a:pt x="494" y="23"/>
                  </a:lnTo>
                  <a:lnTo>
                    <a:pt x="510" y="31"/>
                  </a:lnTo>
                  <a:lnTo>
                    <a:pt x="527" y="38"/>
                  </a:lnTo>
                  <a:lnTo>
                    <a:pt x="543" y="47"/>
                  </a:lnTo>
                  <a:lnTo>
                    <a:pt x="558" y="56"/>
                  </a:lnTo>
                  <a:lnTo>
                    <a:pt x="573" y="65"/>
                  </a:lnTo>
                  <a:lnTo>
                    <a:pt x="587" y="76"/>
                  </a:lnTo>
                  <a:lnTo>
                    <a:pt x="601" y="87"/>
                  </a:lnTo>
                  <a:lnTo>
                    <a:pt x="614" y="99"/>
                  </a:lnTo>
                  <a:lnTo>
                    <a:pt x="627" y="112"/>
                  </a:lnTo>
                  <a:lnTo>
                    <a:pt x="639" y="125"/>
                  </a:lnTo>
                  <a:lnTo>
                    <a:pt x="651" y="138"/>
                  </a:lnTo>
                  <a:lnTo>
                    <a:pt x="661" y="152"/>
                  </a:lnTo>
                  <a:lnTo>
                    <a:pt x="671" y="167"/>
                  </a:lnTo>
                  <a:lnTo>
                    <a:pt x="681" y="181"/>
                  </a:lnTo>
                  <a:lnTo>
                    <a:pt x="689" y="197"/>
                  </a:lnTo>
                  <a:lnTo>
                    <a:pt x="697" y="212"/>
                  </a:lnTo>
                  <a:lnTo>
                    <a:pt x="705" y="228"/>
                  </a:lnTo>
                  <a:lnTo>
                    <a:pt x="711" y="245"/>
                  </a:lnTo>
                  <a:lnTo>
                    <a:pt x="716" y="262"/>
                  </a:lnTo>
                  <a:lnTo>
                    <a:pt x="721" y="278"/>
                  </a:lnTo>
                  <a:lnTo>
                    <a:pt x="725" y="295"/>
                  </a:lnTo>
                  <a:lnTo>
                    <a:pt x="728" y="313"/>
                  </a:lnTo>
                  <a:lnTo>
                    <a:pt x="731" y="331"/>
                  </a:lnTo>
                  <a:lnTo>
                    <a:pt x="732" y="348"/>
                  </a:lnTo>
                  <a:lnTo>
                    <a:pt x="733" y="3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auto">
            <a:xfrm>
              <a:off x="3432" y="1563"/>
              <a:ext cx="530" cy="558"/>
            </a:xfrm>
            <a:custGeom>
              <a:avLst/>
              <a:gdLst>
                <a:gd name="T0" fmla="*/ 1282 w 1590"/>
                <a:gd name="T1" fmla="*/ 75 h 1672"/>
                <a:gd name="T2" fmla="*/ 1552 w 1590"/>
                <a:gd name="T3" fmla="*/ 121 h 1672"/>
                <a:gd name="T4" fmla="*/ 1590 w 1590"/>
                <a:gd name="T5" fmla="*/ 128 h 1672"/>
                <a:gd name="T6" fmla="*/ 1571 w 1590"/>
                <a:gd name="T7" fmla="*/ 259 h 1672"/>
                <a:gd name="T8" fmla="*/ 1539 w 1590"/>
                <a:gd name="T9" fmla="*/ 418 h 1672"/>
                <a:gd name="T10" fmla="*/ 1499 w 1590"/>
                <a:gd name="T11" fmla="*/ 566 h 1672"/>
                <a:gd name="T12" fmla="*/ 1470 w 1590"/>
                <a:gd name="T13" fmla="*/ 652 h 1672"/>
                <a:gd name="T14" fmla="*/ 1435 w 1590"/>
                <a:gd name="T15" fmla="*/ 729 h 1672"/>
                <a:gd name="T16" fmla="*/ 1396 w 1590"/>
                <a:gd name="T17" fmla="*/ 794 h 1672"/>
                <a:gd name="T18" fmla="*/ 1353 w 1590"/>
                <a:gd name="T19" fmla="*/ 844 h 1672"/>
                <a:gd name="T20" fmla="*/ 1306 w 1590"/>
                <a:gd name="T21" fmla="*/ 885 h 1672"/>
                <a:gd name="T22" fmla="*/ 1259 w 1590"/>
                <a:gd name="T23" fmla="*/ 916 h 1672"/>
                <a:gd name="T24" fmla="*/ 1178 w 1590"/>
                <a:gd name="T25" fmla="*/ 955 h 1672"/>
                <a:gd name="T26" fmla="*/ 1077 w 1590"/>
                <a:gd name="T27" fmla="*/ 994 h 1672"/>
                <a:gd name="T28" fmla="*/ 976 w 1590"/>
                <a:gd name="T29" fmla="*/ 1040 h 1672"/>
                <a:gd name="T30" fmla="*/ 925 w 1590"/>
                <a:gd name="T31" fmla="*/ 1073 h 1672"/>
                <a:gd name="T32" fmla="*/ 876 w 1590"/>
                <a:gd name="T33" fmla="*/ 1114 h 1672"/>
                <a:gd name="T34" fmla="*/ 827 w 1590"/>
                <a:gd name="T35" fmla="*/ 1164 h 1672"/>
                <a:gd name="T36" fmla="*/ 787 w 1590"/>
                <a:gd name="T37" fmla="*/ 1220 h 1672"/>
                <a:gd name="T38" fmla="*/ 759 w 1590"/>
                <a:gd name="T39" fmla="*/ 1281 h 1672"/>
                <a:gd name="T40" fmla="*/ 739 w 1590"/>
                <a:gd name="T41" fmla="*/ 1346 h 1672"/>
                <a:gd name="T42" fmla="*/ 728 w 1590"/>
                <a:gd name="T43" fmla="*/ 1411 h 1672"/>
                <a:gd name="T44" fmla="*/ 721 w 1590"/>
                <a:gd name="T45" fmla="*/ 1475 h 1672"/>
                <a:gd name="T46" fmla="*/ 722 w 1590"/>
                <a:gd name="T47" fmla="*/ 1585 h 1672"/>
                <a:gd name="T48" fmla="*/ 731 w 1590"/>
                <a:gd name="T49" fmla="*/ 1672 h 1672"/>
                <a:gd name="T50" fmla="*/ 178 w 1590"/>
                <a:gd name="T51" fmla="*/ 1575 h 1672"/>
                <a:gd name="T52" fmla="*/ 10 w 1590"/>
                <a:gd name="T53" fmla="*/ 1547 h 1672"/>
                <a:gd name="T54" fmla="*/ 4 w 1590"/>
                <a:gd name="T55" fmla="*/ 1518 h 1672"/>
                <a:gd name="T56" fmla="*/ 41 w 1590"/>
                <a:gd name="T57" fmla="*/ 1346 h 1672"/>
                <a:gd name="T58" fmla="*/ 83 w 1590"/>
                <a:gd name="T59" fmla="*/ 1193 h 1672"/>
                <a:gd name="T60" fmla="*/ 115 w 1590"/>
                <a:gd name="T61" fmla="*/ 1097 h 1672"/>
                <a:gd name="T62" fmla="*/ 153 w 1590"/>
                <a:gd name="T63" fmla="*/ 1004 h 1672"/>
                <a:gd name="T64" fmla="*/ 196 w 1590"/>
                <a:gd name="T65" fmla="*/ 918 h 1672"/>
                <a:gd name="T66" fmla="*/ 246 w 1590"/>
                <a:gd name="T67" fmla="*/ 848 h 1672"/>
                <a:gd name="T68" fmla="*/ 301 w 1590"/>
                <a:gd name="T69" fmla="*/ 796 h 1672"/>
                <a:gd name="T70" fmla="*/ 359 w 1590"/>
                <a:gd name="T71" fmla="*/ 760 h 1672"/>
                <a:gd name="T72" fmla="*/ 455 w 1590"/>
                <a:gd name="T73" fmla="*/ 710 h 1672"/>
                <a:gd name="T74" fmla="*/ 634 w 1590"/>
                <a:gd name="T75" fmla="*/ 626 h 1672"/>
                <a:gd name="T76" fmla="*/ 697 w 1590"/>
                <a:gd name="T77" fmla="*/ 586 h 1672"/>
                <a:gd name="T78" fmla="*/ 741 w 1590"/>
                <a:gd name="T79" fmla="*/ 549 h 1672"/>
                <a:gd name="T80" fmla="*/ 780 w 1590"/>
                <a:gd name="T81" fmla="*/ 505 h 1672"/>
                <a:gd name="T82" fmla="*/ 816 w 1590"/>
                <a:gd name="T83" fmla="*/ 451 h 1672"/>
                <a:gd name="T84" fmla="*/ 843 w 1590"/>
                <a:gd name="T85" fmla="*/ 386 h 1672"/>
                <a:gd name="T86" fmla="*/ 860 w 1590"/>
                <a:gd name="T87" fmla="*/ 322 h 1672"/>
                <a:gd name="T88" fmla="*/ 872 w 1590"/>
                <a:gd name="T89" fmla="*/ 263 h 1672"/>
                <a:gd name="T90" fmla="*/ 879 w 1590"/>
                <a:gd name="T91" fmla="*/ 157 h 1672"/>
                <a:gd name="T92" fmla="*/ 873 w 1590"/>
                <a:gd name="T93" fmla="*/ 74 h 1672"/>
                <a:gd name="T94" fmla="*/ 860 w 1590"/>
                <a:gd name="T95" fmla="*/ 10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590" h="1672">
                  <a:moveTo>
                    <a:pt x="858" y="0"/>
                  </a:moveTo>
                  <a:lnTo>
                    <a:pt x="1100" y="43"/>
                  </a:lnTo>
                  <a:lnTo>
                    <a:pt x="1282" y="75"/>
                  </a:lnTo>
                  <a:lnTo>
                    <a:pt x="1411" y="98"/>
                  </a:lnTo>
                  <a:lnTo>
                    <a:pt x="1499" y="113"/>
                  </a:lnTo>
                  <a:lnTo>
                    <a:pt x="1552" y="121"/>
                  </a:lnTo>
                  <a:lnTo>
                    <a:pt x="1579" y="127"/>
                  </a:lnTo>
                  <a:lnTo>
                    <a:pt x="1589" y="128"/>
                  </a:lnTo>
                  <a:lnTo>
                    <a:pt x="1590" y="128"/>
                  </a:lnTo>
                  <a:lnTo>
                    <a:pt x="1587" y="152"/>
                  </a:lnTo>
                  <a:lnTo>
                    <a:pt x="1578" y="215"/>
                  </a:lnTo>
                  <a:lnTo>
                    <a:pt x="1571" y="259"/>
                  </a:lnTo>
                  <a:lnTo>
                    <a:pt x="1561" y="308"/>
                  </a:lnTo>
                  <a:lnTo>
                    <a:pt x="1552" y="361"/>
                  </a:lnTo>
                  <a:lnTo>
                    <a:pt x="1539" y="418"/>
                  </a:lnTo>
                  <a:lnTo>
                    <a:pt x="1525" y="478"/>
                  </a:lnTo>
                  <a:lnTo>
                    <a:pt x="1508" y="537"/>
                  </a:lnTo>
                  <a:lnTo>
                    <a:pt x="1499" y="566"/>
                  </a:lnTo>
                  <a:lnTo>
                    <a:pt x="1490" y="596"/>
                  </a:lnTo>
                  <a:lnTo>
                    <a:pt x="1480" y="624"/>
                  </a:lnTo>
                  <a:lnTo>
                    <a:pt x="1470" y="652"/>
                  </a:lnTo>
                  <a:lnTo>
                    <a:pt x="1459" y="679"/>
                  </a:lnTo>
                  <a:lnTo>
                    <a:pt x="1447" y="705"/>
                  </a:lnTo>
                  <a:lnTo>
                    <a:pt x="1435" y="729"/>
                  </a:lnTo>
                  <a:lnTo>
                    <a:pt x="1423" y="752"/>
                  </a:lnTo>
                  <a:lnTo>
                    <a:pt x="1410" y="775"/>
                  </a:lnTo>
                  <a:lnTo>
                    <a:pt x="1396" y="794"/>
                  </a:lnTo>
                  <a:lnTo>
                    <a:pt x="1382" y="813"/>
                  </a:lnTo>
                  <a:lnTo>
                    <a:pt x="1368" y="829"/>
                  </a:lnTo>
                  <a:lnTo>
                    <a:pt x="1353" y="844"/>
                  </a:lnTo>
                  <a:lnTo>
                    <a:pt x="1338" y="859"/>
                  </a:lnTo>
                  <a:lnTo>
                    <a:pt x="1322" y="872"/>
                  </a:lnTo>
                  <a:lnTo>
                    <a:pt x="1306" y="885"/>
                  </a:lnTo>
                  <a:lnTo>
                    <a:pt x="1291" y="896"/>
                  </a:lnTo>
                  <a:lnTo>
                    <a:pt x="1275" y="907"/>
                  </a:lnTo>
                  <a:lnTo>
                    <a:pt x="1259" y="916"/>
                  </a:lnTo>
                  <a:lnTo>
                    <a:pt x="1243" y="925"/>
                  </a:lnTo>
                  <a:lnTo>
                    <a:pt x="1210" y="941"/>
                  </a:lnTo>
                  <a:lnTo>
                    <a:pt x="1178" y="955"/>
                  </a:lnTo>
                  <a:lnTo>
                    <a:pt x="1144" y="969"/>
                  </a:lnTo>
                  <a:lnTo>
                    <a:pt x="1111" y="981"/>
                  </a:lnTo>
                  <a:lnTo>
                    <a:pt x="1077" y="994"/>
                  </a:lnTo>
                  <a:lnTo>
                    <a:pt x="1044" y="1008"/>
                  </a:lnTo>
                  <a:lnTo>
                    <a:pt x="1009" y="1023"/>
                  </a:lnTo>
                  <a:lnTo>
                    <a:pt x="976" y="1040"/>
                  </a:lnTo>
                  <a:lnTo>
                    <a:pt x="959" y="1051"/>
                  </a:lnTo>
                  <a:lnTo>
                    <a:pt x="942" y="1061"/>
                  </a:lnTo>
                  <a:lnTo>
                    <a:pt x="925" y="1073"/>
                  </a:lnTo>
                  <a:lnTo>
                    <a:pt x="909" y="1086"/>
                  </a:lnTo>
                  <a:lnTo>
                    <a:pt x="892" y="1099"/>
                  </a:lnTo>
                  <a:lnTo>
                    <a:pt x="876" y="1114"/>
                  </a:lnTo>
                  <a:lnTo>
                    <a:pt x="859" y="1129"/>
                  </a:lnTo>
                  <a:lnTo>
                    <a:pt x="842" y="1146"/>
                  </a:lnTo>
                  <a:lnTo>
                    <a:pt x="827" y="1164"/>
                  </a:lnTo>
                  <a:lnTo>
                    <a:pt x="813" y="1181"/>
                  </a:lnTo>
                  <a:lnTo>
                    <a:pt x="799" y="1200"/>
                  </a:lnTo>
                  <a:lnTo>
                    <a:pt x="787" y="1220"/>
                  </a:lnTo>
                  <a:lnTo>
                    <a:pt x="777" y="1239"/>
                  </a:lnTo>
                  <a:lnTo>
                    <a:pt x="768" y="1260"/>
                  </a:lnTo>
                  <a:lnTo>
                    <a:pt x="759" y="1281"/>
                  </a:lnTo>
                  <a:lnTo>
                    <a:pt x="751" y="1303"/>
                  </a:lnTo>
                  <a:lnTo>
                    <a:pt x="745" y="1325"/>
                  </a:lnTo>
                  <a:lnTo>
                    <a:pt x="739" y="1346"/>
                  </a:lnTo>
                  <a:lnTo>
                    <a:pt x="734" y="1368"/>
                  </a:lnTo>
                  <a:lnTo>
                    <a:pt x="731" y="1389"/>
                  </a:lnTo>
                  <a:lnTo>
                    <a:pt x="728" y="1411"/>
                  </a:lnTo>
                  <a:lnTo>
                    <a:pt x="724" y="1433"/>
                  </a:lnTo>
                  <a:lnTo>
                    <a:pt x="722" y="1454"/>
                  </a:lnTo>
                  <a:lnTo>
                    <a:pt x="721" y="1475"/>
                  </a:lnTo>
                  <a:lnTo>
                    <a:pt x="720" y="1515"/>
                  </a:lnTo>
                  <a:lnTo>
                    <a:pt x="720" y="1551"/>
                  </a:lnTo>
                  <a:lnTo>
                    <a:pt x="722" y="1585"/>
                  </a:lnTo>
                  <a:lnTo>
                    <a:pt x="724" y="1614"/>
                  </a:lnTo>
                  <a:lnTo>
                    <a:pt x="729" y="1656"/>
                  </a:lnTo>
                  <a:lnTo>
                    <a:pt x="731" y="1672"/>
                  </a:lnTo>
                  <a:lnTo>
                    <a:pt x="490" y="1630"/>
                  </a:lnTo>
                  <a:lnTo>
                    <a:pt x="307" y="1598"/>
                  </a:lnTo>
                  <a:lnTo>
                    <a:pt x="178" y="1575"/>
                  </a:lnTo>
                  <a:lnTo>
                    <a:pt x="90" y="1560"/>
                  </a:lnTo>
                  <a:lnTo>
                    <a:pt x="37" y="1551"/>
                  </a:lnTo>
                  <a:lnTo>
                    <a:pt x="10" y="1547"/>
                  </a:lnTo>
                  <a:lnTo>
                    <a:pt x="1" y="1545"/>
                  </a:lnTo>
                  <a:lnTo>
                    <a:pt x="0" y="1545"/>
                  </a:lnTo>
                  <a:lnTo>
                    <a:pt x="4" y="1518"/>
                  </a:lnTo>
                  <a:lnTo>
                    <a:pt x="17" y="1448"/>
                  </a:lnTo>
                  <a:lnTo>
                    <a:pt x="28" y="1400"/>
                  </a:lnTo>
                  <a:lnTo>
                    <a:pt x="41" y="1346"/>
                  </a:lnTo>
                  <a:lnTo>
                    <a:pt x="55" y="1287"/>
                  </a:lnTo>
                  <a:lnTo>
                    <a:pt x="73" y="1224"/>
                  </a:lnTo>
                  <a:lnTo>
                    <a:pt x="83" y="1193"/>
                  </a:lnTo>
                  <a:lnTo>
                    <a:pt x="93" y="1160"/>
                  </a:lnTo>
                  <a:lnTo>
                    <a:pt x="103" y="1128"/>
                  </a:lnTo>
                  <a:lnTo>
                    <a:pt x="115" y="1097"/>
                  </a:lnTo>
                  <a:lnTo>
                    <a:pt x="127" y="1064"/>
                  </a:lnTo>
                  <a:lnTo>
                    <a:pt x="140" y="1034"/>
                  </a:lnTo>
                  <a:lnTo>
                    <a:pt x="153" y="1004"/>
                  </a:lnTo>
                  <a:lnTo>
                    <a:pt x="167" y="974"/>
                  </a:lnTo>
                  <a:lnTo>
                    <a:pt x="181" y="945"/>
                  </a:lnTo>
                  <a:lnTo>
                    <a:pt x="196" y="918"/>
                  </a:lnTo>
                  <a:lnTo>
                    <a:pt x="212" y="894"/>
                  </a:lnTo>
                  <a:lnTo>
                    <a:pt x="229" y="870"/>
                  </a:lnTo>
                  <a:lnTo>
                    <a:pt x="246" y="848"/>
                  </a:lnTo>
                  <a:lnTo>
                    <a:pt x="264" y="829"/>
                  </a:lnTo>
                  <a:lnTo>
                    <a:pt x="283" y="812"/>
                  </a:lnTo>
                  <a:lnTo>
                    <a:pt x="301" y="796"/>
                  </a:lnTo>
                  <a:lnTo>
                    <a:pt x="320" y="783"/>
                  </a:lnTo>
                  <a:lnTo>
                    <a:pt x="340" y="772"/>
                  </a:lnTo>
                  <a:lnTo>
                    <a:pt x="359" y="760"/>
                  </a:lnTo>
                  <a:lnTo>
                    <a:pt x="379" y="749"/>
                  </a:lnTo>
                  <a:lnTo>
                    <a:pt x="418" y="728"/>
                  </a:lnTo>
                  <a:lnTo>
                    <a:pt x="455" y="710"/>
                  </a:lnTo>
                  <a:lnTo>
                    <a:pt x="529" y="677"/>
                  </a:lnTo>
                  <a:lnTo>
                    <a:pt x="600" y="643"/>
                  </a:lnTo>
                  <a:lnTo>
                    <a:pt x="634" y="626"/>
                  </a:lnTo>
                  <a:lnTo>
                    <a:pt x="666" y="606"/>
                  </a:lnTo>
                  <a:lnTo>
                    <a:pt x="682" y="597"/>
                  </a:lnTo>
                  <a:lnTo>
                    <a:pt x="697" y="586"/>
                  </a:lnTo>
                  <a:lnTo>
                    <a:pt x="712" y="574"/>
                  </a:lnTo>
                  <a:lnTo>
                    <a:pt x="726" y="562"/>
                  </a:lnTo>
                  <a:lnTo>
                    <a:pt x="741" y="549"/>
                  </a:lnTo>
                  <a:lnTo>
                    <a:pt x="755" y="535"/>
                  </a:lnTo>
                  <a:lnTo>
                    <a:pt x="768" y="520"/>
                  </a:lnTo>
                  <a:lnTo>
                    <a:pt x="780" y="505"/>
                  </a:lnTo>
                  <a:lnTo>
                    <a:pt x="792" y="488"/>
                  </a:lnTo>
                  <a:lnTo>
                    <a:pt x="804" y="470"/>
                  </a:lnTo>
                  <a:lnTo>
                    <a:pt x="816" y="451"/>
                  </a:lnTo>
                  <a:lnTo>
                    <a:pt x="827" y="430"/>
                  </a:lnTo>
                  <a:lnTo>
                    <a:pt x="836" y="409"/>
                  </a:lnTo>
                  <a:lnTo>
                    <a:pt x="843" y="386"/>
                  </a:lnTo>
                  <a:lnTo>
                    <a:pt x="850" y="364"/>
                  </a:lnTo>
                  <a:lnTo>
                    <a:pt x="855" y="344"/>
                  </a:lnTo>
                  <a:lnTo>
                    <a:pt x="860" y="322"/>
                  </a:lnTo>
                  <a:lnTo>
                    <a:pt x="865" y="303"/>
                  </a:lnTo>
                  <a:lnTo>
                    <a:pt x="869" y="282"/>
                  </a:lnTo>
                  <a:lnTo>
                    <a:pt x="872" y="263"/>
                  </a:lnTo>
                  <a:lnTo>
                    <a:pt x="877" y="225"/>
                  </a:lnTo>
                  <a:lnTo>
                    <a:pt x="879" y="189"/>
                  </a:lnTo>
                  <a:lnTo>
                    <a:pt x="879" y="157"/>
                  </a:lnTo>
                  <a:lnTo>
                    <a:pt x="879" y="127"/>
                  </a:lnTo>
                  <a:lnTo>
                    <a:pt x="877" y="99"/>
                  </a:lnTo>
                  <a:lnTo>
                    <a:pt x="873" y="74"/>
                  </a:lnTo>
                  <a:lnTo>
                    <a:pt x="870" y="52"/>
                  </a:lnTo>
                  <a:lnTo>
                    <a:pt x="867" y="35"/>
                  </a:lnTo>
                  <a:lnTo>
                    <a:pt x="860" y="10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05" name="Freeform 13"/>
            <p:cNvSpPr>
              <a:spLocks noEditPoints="1"/>
            </p:cNvSpPr>
            <p:nvPr userDrawn="1"/>
          </p:nvSpPr>
          <p:spPr bwMode="auto">
            <a:xfrm>
              <a:off x="3021" y="2642"/>
              <a:ext cx="939" cy="150"/>
            </a:xfrm>
            <a:custGeom>
              <a:avLst/>
              <a:gdLst>
                <a:gd name="T0" fmla="*/ 2657 w 2817"/>
                <a:gd name="T1" fmla="*/ 418 h 451"/>
                <a:gd name="T2" fmla="*/ 2569 w 2817"/>
                <a:gd name="T3" fmla="*/ 378 h 451"/>
                <a:gd name="T4" fmla="*/ 2711 w 2817"/>
                <a:gd name="T5" fmla="*/ 285 h 451"/>
                <a:gd name="T6" fmla="*/ 2593 w 2817"/>
                <a:gd name="T7" fmla="*/ 180 h 451"/>
                <a:gd name="T8" fmla="*/ 2715 w 2817"/>
                <a:gd name="T9" fmla="*/ 162 h 451"/>
                <a:gd name="T10" fmla="*/ 2732 w 2817"/>
                <a:gd name="T11" fmla="*/ 250 h 451"/>
                <a:gd name="T12" fmla="*/ 2536 w 2817"/>
                <a:gd name="T13" fmla="*/ 320 h 451"/>
                <a:gd name="T14" fmla="*/ 2591 w 2817"/>
                <a:gd name="T15" fmla="*/ 446 h 451"/>
                <a:gd name="T16" fmla="*/ 2736 w 2817"/>
                <a:gd name="T17" fmla="*/ 403 h 451"/>
                <a:gd name="T18" fmla="*/ 2805 w 2817"/>
                <a:gd name="T19" fmla="*/ 442 h 451"/>
                <a:gd name="T20" fmla="*/ 2780 w 2817"/>
                <a:gd name="T21" fmla="*/ 192 h 451"/>
                <a:gd name="T22" fmla="*/ 2629 w 2817"/>
                <a:gd name="T23" fmla="*/ 124 h 451"/>
                <a:gd name="T24" fmla="*/ 2433 w 2817"/>
                <a:gd name="T25" fmla="*/ 443 h 451"/>
                <a:gd name="T26" fmla="*/ 2148 w 2817"/>
                <a:gd name="T27" fmla="*/ 228 h 451"/>
                <a:gd name="T28" fmla="*/ 2264 w 2817"/>
                <a:gd name="T29" fmla="*/ 154 h 451"/>
                <a:gd name="T30" fmla="*/ 2360 w 2817"/>
                <a:gd name="T31" fmla="*/ 241 h 451"/>
                <a:gd name="T32" fmla="*/ 2261 w 2817"/>
                <a:gd name="T33" fmla="*/ 121 h 451"/>
                <a:gd name="T34" fmla="*/ 2152 w 2817"/>
                <a:gd name="T35" fmla="*/ 171 h 451"/>
                <a:gd name="T36" fmla="*/ 2024 w 2817"/>
                <a:gd name="T37" fmla="*/ 176 h 451"/>
                <a:gd name="T38" fmla="*/ 1818 w 2817"/>
                <a:gd name="T39" fmla="*/ 161 h 451"/>
                <a:gd name="T40" fmla="*/ 1794 w 2817"/>
                <a:gd name="T41" fmla="*/ 378 h 451"/>
                <a:gd name="T42" fmla="*/ 1981 w 2817"/>
                <a:gd name="T43" fmla="*/ 440 h 451"/>
                <a:gd name="T44" fmla="*/ 2007 w 2817"/>
                <a:gd name="T45" fmla="*/ 365 h 451"/>
                <a:gd name="T46" fmla="*/ 1891 w 2817"/>
                <a:gd name="T47" fmla="*/ 417 h 451"/>
                <a:gd name="T48" fmla="*/ 2055 w 2817"/>
                <a:gd name="T49" fmla="*/ 296 h 451"/>
                <a:gd name="T50" fmla="*/ 1895 w 2817"/>
                <a:gd name="T51" fmla="*/ 156 h 451"/>
                <a:gd name="T52" fmla="*/ 2012 w 2817"/>
                <a:gd name="T53" fmla="*/ 232 h 451"/>
                <a:gd name="T54" fmla="*/ 1289 w 2817"/>
                <a:gd name="T55" fmla="*/ 121 h 451"/>
                <a:gd name="T56" fmla="*/ 1158 w 2817"/>
                <a:gd name="T57" fmla="*/ 286 h 451"/>
                <a:gd name="T58" fmla="*/ 1289 w 2817"/>
                <a:gd name="T59" fmla="*/ 450 h 451"/>
                <a:gd name="T60" fmla="*/ 1451 w 2817"/>
                <a:gd name="T61" fmla="*/ 319 h 451"/>
                <a:gd name="T62" fmla="*/ 1355 w 2817"/>
                <a:gd name="T63" fmla="*/ 129 h 451"/>
                <a:gd name="T64" fmla="*/ 1404 w 2817"/>
                <a:gd name="T65" fmla="*/ 226 h 451"/>
                <a:gd name="T66" fmla="*/ 1372 w 2817"/>
                <a:gd name="T67" fmla="*/ 395 h 451"/>
                <a:gd name="T68" fmla="*/ 1218 w 2817"/>
                <a:gd name="T69" fmla="*/ 368 h 451"/>
                <a:gd name="T70" fmla="*/ 1224 w 2817"/>
                <a:gd name="T71" fmla="*/ 194 h 451"/>
                <a:gd name="T72" fmla="*/ 665 w 2817"/>
                <a:gd name="T73" fmla="*/ 320 h 451"/>
                <a:gd name="T74" fmla="*/ 837 w 2817"/>
                <a:gd name="T75" fmla="*/ 451 h 451"/>
                <a:gd name="T76" fmla="*/ 995 w 2817"/>
                <a:gd name="T77" fmla="*/ 370 h 451"/>
                <a:gd name="T78" fmla="*/ 935 w 2817"/>
                <a:gd name="T79" fmla="*/ 229 h 451"/>
                <a:gd name="T80" fmla="*/ 720 w 2817"/>
                <a:gd name="T81" fmla="*/ 122 h 451"/>
                <a:gd name="T82" fmla="*/ 818 w 2817"/>
                <a:gd name="T83" fmla="*/ 36 h 451"/>
                <a:gd name="T84" fmla="*/ 943 w 2817"/>
                <a:gd name="T85" fmla="*/ 112 h 451"/>
                <a:gd name="T86" fmla="*/ 889 w 2817"/>
                <a:gd name="T87" fmla="*/ 9 h 451"/>
                <a:gd name="T88" fmla="*/ 688 w 2817"/>
                <a:gd name="T89" fmla="*/ 76 h 451"/>
                <a:gd name="T90" fmla="*/ 723 w 2817"/>
                <a:gd name="T91" fmla="*/ 206 h 451"/>
                <a:gd name="T92" fmla="*/ 959 w 2817"/>
                <a:gd name="T93" fmla="*/ 311 h 451"/>
                <a:gd name="T94" fmla="*/ 874 w 2817"/>
                <a:gd name="T95" fmla="*/ 414 h 451"/>
                <a:gd name="T96" fmla="*/ 715 w 2817"/>
                <a:gd name="T97" fmla="*/ 356 h 451"/>
                <a:gd name="T98" fmla="*/ 426 w 2817"/>
                <a:gd name="T99" fmla="*/ 49 h 451"/>
                <a:gd name="T100" fmla="*/ 404 w 2817"/>
                <a:gd name="T101" fmla="*/ 19 h 451"/>
                <a:gd name="T102" fmla="*/ 412 w 2817"/>
                <a:gd name="T103" fmla="*/ 443 h 451"/>
                <a:gd name="T104" fmla="*/ 15 w 2817"/>
                <a:gd name="T105" fmla="*/ 208 h 451"/>
                <a:gd name="T106" fmla="*/ 60 w 2817"/>
                <a:gd name="T107" fmla="*/ 423 h 451"/>
                <a:gd name="T108" fmla="*/ 267 w 2817"/>
                <a:gd name="T109" fmla="*/ 391 h 451"/>
                <a:gd name="T110" fmla="*/ 257 w 2817"/>
                <a:gd name="T111" fmla="*/ 170 h 451"/>
                <a:gd name="T112" fmla="*/ 215 w 2817"/>
                <a:gd name="T113" fmla="*/ 177 h 451"/>
                <a:gd name="T114" fmla="*/ 248 w 2817"/>
                <a:gd name="T115" fmla="*/ 347 h 451"/>
                <a:gd name="T116" fmla="*/ 101 w 2817"/>
                <a:gd name="T117" fmla="*/ 408 h 451"/>
                <a:gd name="T118" fmla="*/ 42 w 2817"/>
                <a:gd name="T119" fmla="*/ 25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17" h="451">
                  <a:moveTo>
                    <a:pt x="2745" y="322"/>
                  </a:moveTo>
                  <a:lnTo>
                    <a:pt x="2745" y="333"/>
                  </a:lnTo>
                  <a:lnTo>
                    <a:pt x="2742" y="343"/>
                  </a:lnTo>
                  <a:lnTo>
                    <a:pt x="2739" y="353"/>
                  </a:lnTo>
                  <a:lnTo>
                    <a:pt x="2736" y="363"/>
                  </a:lnTo>
                  <a:lnTo>
                    <a:pt x="2732" y="372"/>
                  </a:lnTo>
                  <a:lnTo>
                    <a:pt x="2725" y="379"/>
                  </a:lnTo>
                  <a:lnTo>
                    <a:pt x="2720" y="387"/>
                  </a:lnTo>
                  <a:lnTo>
                    <a:pt x="2712" y="393"/>
                  </a:lnTo>
                  <a:lnTo>
                    <a:pt x="2705" y="400"/>
                  </a:lnTo>
                  <a:lnTo>
                    <a:pt x="2696" y="405"/>
                  </a:lnTo>
                  <a:lnTo>
                    <a:pt x="2687" y="409"/>
                  </a:lnTo>
                  <a:lnTo>
                    <a:pt x="2678" y="413"/>
                  </a:lnTo>
                  <a:lnTo>
                    <a:pt x="2668" y="416"/>
                  </a:lnTo>
                  <a:lnTo>
                    <a:pt x="2657" y="418"/>
                  </a:lnTo>
                  <a:lnTo>
                    <a:pt x="2646" y="419"/>
                  </a:lnTo>
                  <a:lnTo>
                    <a:pt x="2636" y="420"/>
                  </a:lnTo>
                  <a:lnTo>
                    <a:pt x="2629" y="419"/>
                  </a:lnTo>
                  <a:lnTo>
                    <a:pt x="2622" y="419"/>
                  </a:lnTo>
                  <a:lnTo>
                    <a:pt x="2615" y="417"/>
                  </a:lnTo>
                  <a:lnTo>
                    <a:pt x="2610" y="416"/>
                  </a:lnTo>
                  <a:lnTo>
                    <a:pt x="2603" y="413"/>
                  </a:lnTo>
                  <a:lnTo>
                    <a:pt x="2598" y="410"/>
                  </a:lnTo>
                  <a:lnTo>
                    <a:pt x="2592" y="407"/>
                  </a:lnTo>
                  <a:lnTo>
                    <a:pt x="2587" y="403"/>
                  </a:lnTo>
                  <a:lnTo>
                    <a:pt x="2583" y="399"/>
                  </a:lnTo>
                  <a:lnTo>
                    <a:pt x="2578" y="394"/>
                  </a:lnTo>
                  <a:lnTo>
                    <a:pt x="2574" y="389"/>
                  </a:lnTo>
                  <a:lnTo>
                    <a:pt x="2572" y="383"/>
                  </a:lnTo>
                  <a:lnTo>
                    <a:pt x="2569" y="378"/>
                  </a:lnTo>
                  <a:lnTo>
                    <a:pt x="2568" y="372"/>
                  </a:lnTo>
                  <a:lnTo>
                    <a:pt x="2566" y="365"/>
                  </a:lnTo>
                  <a:lnTo>
                    <a:pt x="2565" y="358"/>
                  </a:lnTo>
                  <a:lnTo>
                    <a:pt x="2566" y="347"/>
                  </a:lnTo>
                  <a:lnTo>
                    <a:pt x="2570" y="338"/>
                  </a:lnTo>
                  <a:lnTo>
                    <a:pt x="2574" y="329"/>
                  </a:lnTo>
                  <a:lnTo>
                    <a:pt x="2579" y="323"/>
                  </a:lnTo>
                  <a:lnTo>
                    <a:pt x="2586" y="316"/>
                  </a:lnTo>
                  <a:lnTo>
                    <a:pt x="2595" y="311"/>
                  </a:lnTo>
                  <a:lnTo>
                    <a:pt x="2604" y="307"/>
                  </a:lnTo>
                  <a:lnTo>
                    <a:pt x="2614" y="304"/>
                  </a:lnTo>
                  <a:lnTo>
                    <a:pt x="2637" y="297"/>
                  </a:lnTo>
                  <a:lnTo>
                    <a:pt x="2661" y="293"/>
                  </a:lnTo>
                  <a:lnTo>
                    <a:pt x="2686" y="289"/>
                  </a:lnTo>
                  <a:lnTo>
                    <a:pt x="2711" y="285"/>
                  </a:lnTo>
                  <a:lnTo>
                    <a:pt x="2720" y="284"/>
                  </a:lnTo>
                  <a:lnTo>
                    <a:pt x="2730" y="281"/>
                  </a:lnTo>
                  <a:lnTo>
                    <a:pt x="2734" y="280"/>
                  </a:lnTo>
                  <a:lnTo>
                    <a:pt x="2738" y="278"/>
                  </a:lnTo>
                  <a:lnTo>
                    <a:pt x="2741" y="274"/>
                  </a:lnTo>
                  <a:lnTo>
                    <a:pt x="2744" y="272"/>
                  </a:lnTo>
                  <a:lnTo>
                    <a:pt x="2745" y="272"/>
                  </a:lnTo>
                  <a:lnTo>
                    <a:pt x="2745" y="322"/>
                  </a:lnTo>
                  <a:close/>
                  <a:moveTo>
                    <a:pt x="2579" y="226"/>
                  </a:moveTo>
                  <a:lnTo>
                    <a:pt x="2579" y="216"/>
                  </a:lnTo>
                  <a:lnTo>
                    <a:pt x="2582" y="207"/>
                  </a:lnTo>
                  <a:lnTo>
                    <a:pt x="2584" y="200"/>
                  </a:lnTo>
                  <a:lnTo>
                    <a:pt x="2586" y="192"/>
                  </a:lnTo>
                  <a:lnTo>
                    <a:pt x="2589" y="186"/>
                  </a:lnTo>
                  <a:lnTo>
                    <a:pt x="2593" y="180"/>
                  </a:lnTo>
                  <a:lnTo>
                    <a:pt x="2599" y="175"/>
                  </a:lnTo>
                  <a:lnTo>
                    <a:pt x="2603" y="170"/>
                  </a:lnTo>
                  <a:lnTo>
                    <a:pt x="2610" y="166"/>
                  </a:lnTo>
                  <a:lnTo>
                    <a:pt x="2616" y="162"/>
                  </a:lnTo>
                  <a:lnTo>
                    <a:pt x="2623" y="159"/>
                  </a:lnTo>
                  <a:lnTo>
                    <a:pt x="2630" y="157"/>
                  </a:lnTo>
                  <a:lnTo>
                    <a:pt x="2638" y="156"/>
                  </a:lnTo>
                  <a:lnTo>
                    <a:pt x="2645" y="153"/>
                  </a:lnTo>
                  <a:lnTo>
                    <a:pt x="2654" y="153"/>
                  </a:lnTo>
                  <a:lnTo>
                    <a:pt x="2663" y="152"/>
                  </a:lnTo>
                  <a:lnTo>
                    <a:pt x="2680" y="153"/>
                  </a:lnTo>
                  <a:lnTo>
                    <a:pt x="2695" y="156"/>
                  </a:lnTo>
                  <a:lnTo>
                    <a:pt x="2701" y="158"/>
                  </a:lnTo>
                  <a:lnTo>
                    <a:pt x="2709" y="160"/>
                  </a:lnTo>
                  <a:lnTo>
                    <a:pt x="2715" y="162"/>
                  </a:lnTo>
                  <a:lnTo>
                    <a:pt x="2721" y="165"/>
                  </a:lnTo>
                  <a:lnTo>
                    <a:pt x="2726" y="170"/>
                  </a:lnTo>
                  <a:lnTo>
                    <a:pt x="2731" y="174"/>
                  </a:lnTo>
                  <a:lnTo>
                    <a:pt x="2735" y="179"/>
                  </a:lnTo>
                  <a:lnTo>
                    <a:pt x="2738" y="185"/>
                  </a:lnTo>
                  <a:lnTo>
                    <a:pt x="2741" y="192"/>
                  </a:lnTo>
                  <a:lnTo>
                    <a:pt x="2744" y="200"/>
                  </a:lnTo>
                  <a:lnTo>
                    <a:pt x="2745" y="207"/>
                  </a:lnTo>
                  <a:lnTo>
                    <a:pt x="2745" y="217"/>
                  </a:lnTo>
                  <a:lnTo>
                    <a:pt x="2744" y="229"/>
                  </a:lnTo>
                  <a:lnTo>
                    <a:pt x="2741" y="238"/>
                  </a:lnTo>
                  <a:lnTo>
                    <a:pt x="2739" y="241"/>
                  </a:lnTo>
                  <a:lnTo>
                    <a:pt x="2737" y="244"/>
                  </a:lnTo>
                  <a:lnTo>
                    <a:pt x="2735" y="247"/>
                  </a:lnTo>
                  <a:lnTo>
                    <a:pt x="2732" y="250"/>
                  </a:lnTo>
                  <a:lnTo>
                    <a:pt x="2725" y="254"/>
                  </a:lnTo>
                  <a:lnTo>
                    <a:pt x="2717" y="256"/>
                  </a:lnTo>
                  <a:lnTo>
                    <a:pt x="2707" y="258"/>
                  </a:lnTo>
                  <a:lnTo>
                    <a:pt x="2696" y="259"/>
                  </a:lnTo>
                  <a:lnTo>
                    <a:pt x="2665" y="264"/>
                  </a:lnTo>
                  <a:lnTo>
                    <a:pt x="2634" y="267"/>
                  </a:lnTo>
                  <a:lnTo>
                    <a:pt x="2620" y="270"/>
                  </a:lnTo>
                  <a:lnTo>
                    <a:pt x="2606" y="272"/>
                  </a:lnTo>
                  <a:lnTo>
                    <a:pt x="2593" y="277"/>
                  </a:lnTo>
                  <a:lnTo>
                    <a:pt x="2580" y="281"/>
                  </a:lnTo>
                  <a:lnTo>
                    <a:pt x="2570" y="286"/>
                  </a:lnTo>
                  <a:lnTo>
                    <a:pt x="2559" y="293"/>
                  </a:lnTo>
                  <a:lnTo>
                    <a:pt x="2550" y="300"/>
                  </a:lnTo>
                  <a:lnTo>
                    <a:pt x="2543" y="309"/>
                  </a:lnTo>
                  <a:lnTo>
                    <a:pt x="2536" y="320"/>
                  </a:lnTo>
                  <a:lnTo>
                    <a:pt x="2532" y="332"/>
                  </a:lnTo>
                  <a:lnTo>
                    <a:pt x="2529" y="345"/>
                  </a:lnTo>
                  <a:lnTo>
                    <a:pt x="2528" y="361"/>
                  </a:lnTo>
                  <a:lnTo>
                    <a:pt x="2528" y="372"/>
                  </a:lnTo>
                  <a:lnTo>
                    <a:pt x="2530" y="382"/>
                  </a:lnTo>
                  <a:lnTo>
                    <a:pt x="2532" y="392"/>
                  </a:lnTo>
                  <a:lnTo>
                    <a:pt x="2536" y="401"/>
                  </a:lnTo>
                  <a:lnTo>
                    <a:pt x="2541" y="409"/>
                  </a:lnTo>
                  <a:lnTo>
                    <a:pt x="2545" y="417"/>
                  </a:lnTo>
                  <a:lnTo>
                    <a:pt x="2551" y="423"/>
                  </a:lnTo>
                  <a:lnTo>
                    <a:pt x="2558" y="430"/>
                  </a:lnTo>
                  <a:lnTo>
                    <a:pt x="2565" y="435"/>
                  </a:lnTo>
                  <a:lnTo>
                    <a:pt x="2574" y="440"/>
                  </a:lnTo>
                  <a:lnTo>
                    <a:pt x="2583" y="443"/>
                  </a:lnTo>
                  <a:lnTo>
                    <a:pt x="2591" y="446"/>
                  </a:lnTo>
                  <a:lnTo>
                    <a:pt x="2601" y="448"/>
                  </a:lnTo>
                  <a:lnTo>
                    <a:pt x="2611" y="450"/>
                  </a:lnTo>
                  <a:lnTo>
                    <a:pt x="2622" y="451"/>
                  </a:lnTo>
                  <a:lnTo>
                    <a:pt x="2632" y="451"/>
                  </a:lnTo>
                  <a:lnTo>
                    <a:pt x="2643" y="451"/>
                  </a:lnTo>
                  <a:lnTo>
                    <a:pt x="2654" y="450"/>
                  </a:lnTo>
                  <a:lnTo>
                    <a:pt x="2664" y="449"/>
                  </a:lnTo>
                  <a:lnTo>
                    <a:pt x="2672" y="447"/>
                  </a:lnTo>
                  <a:lnTo>
                    <a:pt x="2680" y="445"/>
                  </a:lnTo>
                  <a:lnTo>
                    <a:pt x="2688" y="443"/>
                  </a:lnTo>
                  <a:lnTo>
                    <a:pt x="2695" y="439"/>
                  </a:lnTo>
                  <a:lnTo>
                    <a:pt x="2703" y="435"/>
                  </a:lnTo>
                  <a:lnTo>
                    <a:pt x="2714" y="427"/>
                  </a:lnTo>
                  <a:lnTo>
                    <a:pt x="2726" y="415"/>
                  </a:lnTo>
                  <a:lnTo>
                    <a:pt x="2736" y="403"/>
                  </a:lnTo>
                  <a:lnTo>
                    <a:pt x="2747" y="388"/>
                  </a:lnTo>
                  <a:lnTo>
                    <a:pt x="2748" y="388"/>
                  </a:lnTo>
                  <a:lnTo>
                    <a:pt x="2748" y="400"/>
                  </a:lnTo>
                  <a:lnTo>
                    <a:pt x="2749" y="410"/>
                  </a:lnTo>
                  <a:lnTo>
                    <a:pt x="2752" y="419"/>
                  </a:lnTo>
                  <a:lnTo>
                    <a:pt x="2755" y="428"/>
                  </a:lnTo>
                  <a:lnTo>
                    <a:pt x="2759" y="431"/>
                  </a:lnTo>
                  <a:lnTo>
                    <a:pt x="2762" y="434"/>
                  </a:lnTo>
                  <a:lnTo>
                    <a:pt x="2765" y="436"/>
                  </a:lnTo>
                  <a:lnTo>
                    <a:pt x="2769" y="439"/>
                  </a:lnTo>
                  <a:lnTo>
                    <a:pt x="2774" y="441"/>
                  </a:lnTo>
                  <a:lnTo>
                    <a:pt x="2779" y="442"/>
                  </a:lnTo>
                  <a:lnTo>
                    <a:pt x="2786" y="443"/>
                  </a:lnTo>
                  <a:lnTo>
                    <a:pt x="2792" y="443"/>
                  </a:lnTo>
                  <a:lnTo>
                    <a:pt x="2805" y="442"/>
                  </a:lnTo>
                  <a:lnTo>
                    <a:pt x="2817" y="441"/>
                  </a:lnTo>
                  <a:lnTo>
                    <a:pt x="2817" y="408"/>
                  </a:lnTo>
                  <a:lnTo>
                    <a:pt x="2812" y="410"/>
                  </a:lnTo>
                  <a:lnTo>
                    <a:pt x="2805" y="410"/>
                  </a:lnTo>
                  <a:lnTo>
                    <a:pt x="2800" y="410"/>
                  </a:lnTo>
                  <a:lnTo>
                    <a:pt x="2795" y="409"/>
                  </a:lnTo>
                  <a:lnTo>
                    <a:pt x="2791" y="407"/>
                  </a:lnTo>
                  <a:lnTo>
                    <a:pt x="2789" y="405"/>
                  </a:lnTo>
                  <a:lnTo>
                    <a:pt x="2786" y="402"/>
                  </a:lnTo>
                  <a:lnTo>
                    <a:pt x="2785" y="397"/>
                  </a:lnTo>
                  <a:lnTo>
                    <a:pt x="2784" y="393"/>
                  </a:lnTo>
                  <a:lnTo>
                    <a:pt x="2782" y="388"/>
                  </a:lnTo>
                  <a:lnTo>
                    <a:pt x="2782" y="221"/>
                  </a:lnTo>
                  <a:lnTo>
                    <a:pt x="2782" y="206"/>
                  </a:lnTo>
                  <a:lnTo>
                    <a:pt x="2780" y="192"/>
                  </a:lnTo>
                  <a:lnTo>
                    <a:pt x="2777" y="180"/>
                  </a:lnTo>
                  <a:lnTo>
                    <a:pt x="2773" y="170"/>
                  </a:lnTo>
                  <a:lnTo>
                    <a:pt x="2767" y="161"/>
                  </a:lnTo>
                  <a:lnTo>
                    <a:pt x="2761" y="152"/>
                  </a:lnTo>
                  <a:lnTo>
                    <a:pt x="2754" y="146"/>
                  </a:lnTo>
                  <a:lnTo>
                    <a:pt x="2746" y="139"/>
                  </a:lnTo>
                  <a:lnTo>
                    <a:pt x="2737" y="134"/>
                  </a:lnTo>
                  <a:lnTo>
                    <a:pt x="2728" y="131"/>
                  </a:lnTo>
                  <a:lnTo>
                    <a:pt x="2719" y="127"/>
                  </a:lnTo>
                  <a:lnTo>
                    <a:pt x="2709" y="124"/>
                  </a:lnTo>
                  <a:lnTo>
                    <a:pt x="2688" y="121"/>
                  </a:lnTo>
                  <a:lnTo>
                    <a:pt x="2668" y="121"/>
                  </a:lnTo>
                  <a:lnTo>
                    <a:pt x="2654" y="121"/>
                  </a:lnTo>
                  <a:lnTo>
                    <a:pt x="2642" y="122"/>
                  </a:lnTo>
                  <a:lnTo>
                    <a:pt x="2629" y="124"/>
                  </a:lnTo>
                  <a:lnTo>
                    <a:pt x="2618" y="126"/>
                  </a:lnTo>
                  <a:lnTo>
                    <a:pt x="2607" y="131"/>
                  </a:lnTo>
                  <a:lnTo>
                    <a:pt x="2597" y="134"/>
                  </a:lnTo>
                  <a:lnTo>
                    <a:pt x="2587" y="139"/>
                  </a:lnTo>
                  <a:lnTo>
                    <a:pt x="2578" y="146"/>
                  </a:lnTo>
                  <a:lnTo>
                    <a:pt x="2571" y="152"/>
                  </a:lnTo>
                  <a:lnTo>
                    <a:pt x="2564" y="160"/>
                  </a:lnTo>
                  <a:lnTo>
                    <a:pt x="2558" y="169"/>
                  </a:lnTo>
                  <a:lnTo>
                    <a:pt x="2552" y="178"/>
                  </a:lnTo>
                  <a:lnTo>
                    <a:pt x="2548" y="189"/>
                  </a:lnTo>
                  <a:lnTo>
                    <a:pt x="2545" y="200"/>
                  </a:lnTo>
                  <a:lnTo>
                    <a:pt x="2543" y="212"/>
                  </a:lnTo>
                  <a:lnTo>
                    <a:pt x="2541" y="226"/>
                  </a:lnTo>
                  <a:lnTo>
                    <a:pt x="2579" y="226"/>
                  </a:lnTo>
                  <a:close/>
                  <a:moveTo>
                    <a:pt x="2433" y="443"/>
                  </a:moveTo>
                  <a:lnTo>
                    <a:pt x="2471" y="443"/>
                  </a:lnTo>
                  <a:lnTo>
                    <a:pt x="2471" y="130"/>
                  </a:lnTo>
                  <a:lnTo>
                    <a:pt x="2433" y="130"/>
                  </a:lnTo>
                  <a:lnTo>
                    <a:pt x="2433" y="443"/>
                  </a:lnTo>
                  <a:close/>
                  <a:moveTo>
                    <a:pt x="2433" y="70"/>
                  </a:moveTo>
                  <a:lnTo>
                    <a:pt x="2471" y="70"/>
                  </a:lnTo>
                  <a:lnTo>
                    <a:pt x="2471" y="10"/>
                  </a:lnTo>
                  <a:lnTo>
                    <a:pt x="2433" y="10"/>
                  </a:lnTo>
                  <a:lnTo>
                    <a:pt x="2433" y="70"/>
                  </a:lnTo>
                  <a:close/>
                  <a:moveTo>
                    <a:pt x="2106" y="443"/>
                  </a:moveTo>
                  <a:lnTo>
                    <a:pt x="2144" y="443"/>
                  </a:lnTo>
                  <a:lnTo>
                    <a:pt x="2144" y="260"/>
                  </a:lnTo>
                  <a:lnTo>
                    <a:pt x="2145" y="248"/>
                  </a:lnTo>
                  <a:lnTo>
                    <a:pt x="2146" y="238"/>
                  </a:lnTo>
                  <a:lnTo>
                    <a:pt x="2148" y="228"/>
                  </a:lnTo>
                  <a:lnTo>
                    <a:pt x="2152" y="217"/>
                  </a:lnTo>
                  <a:lnTo>
                    <a:pt x="2155" y="208"/>
                  </a:lnTo>
                  <a:lnTo>
                    <a:pt x="2160" y="199"/>
                  </a:lnTo>
                  <a:lnTo>
                    <a:pt x="2165" y="191"/>
                  </a:lnTo>
                  <a:lnTo>
                    <a:pt x="2171" y="184"/>
                  </a:lnTo>
                  <a:lnTo>
                    <a:pt x="2178" y="176"/>
                  </a:lnTo>
                  <a:lnTo>
                    <a:pt x="2185" y="171"/>
                  </a:lnTo>
                  <a:lnTo>
                    <a:pt x="2193" y="165"/>
                  </a:lnTo>
                  <a:lnTo>
                    <a:pt x="2201" y="161"/>
                  </a:lnTo>
                  <a:lnTo>
                    <a:pt x="2211" y="158"/>
                  </a:lnTo>
                  <a:lnTo>
                    <a:pt x="2221" y="154"/>
                  </a:lnTo>
                  <a:lnTo>
                    <a:pt x="2232" y="153"/>
                  </a:lnTo>
                  <a:lnTo>
                    <a:pt x="2242" y="152"/>
                  </a:lnTo>
                  <a:lnTo>
                    <a:pt x="2253" y="153"/>
                  </a:lnTo>
                  <a:lnTo>
                    <a:pt x="2264" y="154"/>
                  </a:lnTo>
                  <a:lnTo>
                    <a:pt x="2273" y="157"/>
                  </a:lnTo>
                  <a:lnTo>
                    <a:pt x="2281" y="160"/>
                  </a:lnTo>
                  <a:lnTo>
                    <a:pt x="2288" y="164"/>
                  </a:lnTo>
                  <a:lnTo>
                    <a:pt x="2294" y="169"/>
                  </a:lnTo>
                  <a:lnTo>
                    <a:pt x="2301" y="174"/>
                  </a:lnTo>
                  <a:lnTo>
                    <a:pt x="2305" y="180"/>
                  </a:lnTo>
                  <a:lnTo>
                    <a:pt x="2309" y="187"/>
                  </a:lnTo>
                  <a:lnTo>
                    <a:pt x="2313" y="193"/>
                  </a:lnTo>
                  <a:lnTo>
                    <a:pt x="2316" y="202"/>
                  </a:lnTo>
                  <a:lnTo>
                    <a:pt x="2318" y="210"/>
                  </a:lnTo>
                  <a:lnTo>
                    <a:pt x="2321" y="228"/>
                  </a:lnTo>
                  <a:lnTo>
                    <a:pt x="2322" y="247"/>
                  </a:lnTo>
                  <a:lnTo>
                    <a:pt x="2322" y="443"/>
                  </a:lnTo>
                  <a:lnTo>
                    <a:pt x="2360" y="443"/>
                  </a:lnTo>
                  <a:lnTo>
                    <a:pt x="2360" y="241"/>
                  </a:lnTo>
                  <a:lnTo>
                    <a:pt x="2360" y="228"/>
                  </a:lnTo>
                  <a:lnTo>
                    <a:pt x="2359" y="215"/>
                  </a:lnTo>
                  <a:lnTo>
                    <a:pt x="2357" y="202"/>
                  </a:lnTo>
                  <a:lnTo>
                    <a:pt x="2355" y="191"/>
                  </a:lnTo>
                  <a:lnTo>
                    <a:pt x="2352" y="180"/>
                  </a:lnTo>
                  <a:lnTo>
                    <a:pt x="2347" y="171"/>
                  </a:lnTo>
                  <a:lnTo>
                    <a:pt x="2342" y="161"/>
                  </a:lnTo>
                  <a:lnTo>
                    <a:pt x="2335" y="153"/>
                  </a:lnTo>
                  <a:lnTo>
                    <a:pt x="2329" y="146"/>
                  </a:lnTo>
                  <a:lnTo>
                    <a:pt x="2320" y="139"/>
                  </a:lnTo>
                  <a:lnTo>
                    <a:pt x="2312" y="134"/>
                  </a:lnTo>
                  <a:lnTo>
                    <a:pt x="2301" y="129"/>
                  </a:lnTo>
                  <a:lnTo>
                    <a:pt x="2289" y="125"/>
                  </a:lnTo>
                  <a:lnTo>
                    <a:pt x="2276" y="123"/>
                  </a:lnTo>
                  <a:lnTo>
                    <a:pt x="2261" y="121"/>
                  </a:lnTo>
                  <a:lnTo>
                    <a:pt x="2246" y="121"/>
                  </a:lnTo>
                  <a:lnTo>
                    <a:pt x="2237" y="121"/>
                  </a:lnTo>
                  <a:lnTo>
                    <a:pt x="2229" y="122"/>
                  </a:lnTo>
                  <a:lnTo>
                    <a:pt x="2221" y="123"/>
                  </a:lnTo>
                  <a:lnTo>
                    <a:pt x="2213" y="125"/>
                  </a:lnTo>
                  <a:lnTo>
                    <a:pt x="2206" y="127"/>
                  </a:lnTo>
                  <a:lnTo>
                    <a:pt x="2198" y="131"/>
                  </a:lnTo>
                  <a:lnTo>
                    <a:pt x="2191" y="134"/>
                  </a:lnTo>
                  <a:lnTo>
                    <a:pt x="2184" y="138"/>
                  </a:lnTo>
                  <a:lnTo>
                    <a:pt x="2178" y="143"/>
                  </a:lnTo>
                  <a:lnTo>
                    <a:pt x="2172" y="147"/>
                  </a:lnTo>
                  <a:lnTo>
                    <a:pt x="2166" y="152"/>
                  </a:lnTo>
                  <a:lnTo>
                    <a:pt x="2160" y="158"/>
                  </a:lnTo>
                  <a:lnTo>
                    <a:pt x="2156" y="164"/>
                  </a:lnTo>
                  <a:lnTo>
                    <a:pt x="2152" y="171"/>
                  </a:lnTo>
                  <a:lnTo>
                    <a:pt x="2148" y="177"/>
                  </a:lnTo>
                  <a:lnTo>
                    <a:pt x="2145" y="184"/>
                  </a:lnTo>
                  <a:lnTo>
                    <a:pt x="2144" y="184"/>
                  </a:lnTo>
                  <a:lnTo>
                    <a:pt x="2144" y="130"/>
                  </a:lnTo>
                  <a:lnTo>
                    <a:pt x="2106" y="130"/>
                  </a:lnTo>
                  <a:lnTo>
                    <a:pt x="2106" y="443"/>
                  </a:lnTo>
                  <a:close/>
                  <a:moveTo>
                    <a:pt x="2055" y="296"/>
                  </a:moveTo>
                  <a:lnTo>
                    <a:pt x="2055" y="280"/>
                  </a:lnTo>
                  <a:lnTo>
                    <a:pt x="2053" y="264"/>
                  </a:lnTo>
                  <a:lnTo>
                    <a:pt x="2052" y="247"/>
                  </a:lnTo>
                  <a:lnTo>
                    <a:pt x="2049" y="232"/>
                  </a:lnTo>
                  <a:lnTo>
                    <a:pt x="2045" y="217"/>
                  </a:lnTo>
                  <a:lnTo>
                    <a:pt x="2039" y="202"/>
                  </a:lnTo>
                  <a:lnTo>
                    <a:pt x="2033" y="188"/>
                  </a:lnTo>
                  <a:lnTo>
                    <a:pt x="2024" y="176"/>
                  </a:lnTo>
                  <a:lnTo>
                    <a:pt x="2016" y="164"/>
                  </a:lnTo>
                  <a:lnTo>
                    <a:pt x="2006" y="153"/>
                  </a:lnTo>
                  <a:lnTo>
                    <a:pt x="1994" y="144"/>
                  </a:lnTo>
                  <a:lnTo>
                    <a:pt x="1981" y="136"/>
                  </a:lnTo>
                  <a:lnTo>
                    <a:pt x="1967" y="130"/>
                  </a:lnTo>
                  <a:lnTo>
                    <a:pt x="1952" y="124"/>
                  </a:lnTo>
                  <a:lnTo>
                    <a:pt x="1936" y="122"/>
                  </a:lnTo>
                  <a:lnTo>
                    <a:pt x="1917" y="121"/>
                  </a:lnTo>
                  <a:lnTo>
                    <a:pt x="1899" y="122"/>
                  </a:lnTo>
                  <a:lnTo>
                    <a:pt x="1883" y="124"/>
                  </a:lnTo>
                  <a:lnTo>
                    <a:pt x="1868" y="129"/>
                  </a:lnTo>
                  <a:lnTo>
                    <a:pt x="1854" y="135"/>
                  </a:lnTo>
                  <a:lnTo>
                    <a:pt x="1841" y="143"/>
                  </a:lnTo>
                  <a:lnTo>
                    <a:pt x="1829" y="151"/>
                  </a:lnTo>
                  <a:lnTo>
                    <a:pt x="1818" y="161"/>
                  </a:lnTo>
                  <a:lnTo>
                    <a:pt x="1809" y="173"/>
                  </a:lnTo>
                  <a:lnTo>
                    <a:pt x="1801" y="185"/>
                  </a:lnTo>
                  <a:lnTo>
                    <a:pt x="1794" y="198"/>
                  </a:lnTo>
                  <a:lnTo>
                    <a:pt x="1789" y="212"/>
                  </a:lnTo>
                  <a:lnTo>
                    <a:pt x="1785" y="226"/>
                  </a:lnTo>
                  <a:lnTo>
                    <a:pt x="1780" y="240"/>
                  </a:lnTo>
                  <a:lnTo>
                    <a:pt x="1778" y="255"/>
                  </a:lnTo>
                  <a:lnTo>
                    <a:pt x="1776" y="271"/>
                  </a:lnTo>
                  <a:lnTo>
                    <a:pt x="1776" y="286"/>
                  </a:lnTo>
                  <a:lnTo>
                    <a:pt x="1776" y="302"/>
                  </a:lnTo>
                  <a:lnTo>
                    <a:pt x="1778" y="319"/>
                  </a:lnTo>
                  <a:lnTo>
                    <a:pt x="1780" y="335"/>
                  </a:lnTo>
                  <a:lnTo>
                    <a:pt x="1785" y="350"/>
                  </a:lnTo>
                  <a:lnTo>
                    <a:pt x="1789" y="364"/>
                  </a:lnTo>
                  <a:lnTo>
                    <a:pt x="1794" y="378"/>
                  </a:lnTo>
                  <a:lnTo>
                    <a:pt x="1801" y="391"/>
                  </a:lnTo>
                  <a:lnTo>
                    <a:pt x="1809" y="403"/>
                  </a:lnTo>
                  <a:lnTo>
                    <a:pt x="1818" y="414"/>
                  </a:lnTo>
                  <a:lnTo>
                    <a:pt x="1829" y="423"/>
                  </a:lnTo>
                  <a:lnTo>
                    <a:pt x="1841" y="431"/>
                  </a:lnTo>
                  <a:lnTo>
                    <a:pt x="1854" y="439"/>
                  </a:lnTo>
                  <a:lnTo>
                    <a:pt x="1868" y="444"/>
                  </a:lnTo>
                  <a:lnTo>
                    <a:pt x="1883" y="448"/>
                  </a:lnTo>
                  <a:lnTo>
                    <a:pt x="1899" y="450"/>
                  </a:lnTo>
                  <a:lnTo>
                    <a:pt x="1917" y="451"/>
                  </a:lnTo>
                  <a:lnTo>
                    <a:pt x="1931" y="451"/>
                  </a:lnTo>
                  <a:lnTo>
                    <a:pt x="1945" y="449"/>
                  </a:lnTo>
                  <a:lnTo>
                    <a:pt x="1958" y="447"/>
                  </a:lnTo>
                  <a:lnTo>
                    <a:pt x="1970" y="444"/>
                  </a:lnTo>
                  <a:lnTo>
                    <a:pt x="1981" y="440"/>
                  </a:lnTo>
                  <a:lnTo>
                    <a:pt x="1991" y="435"/>
                  </a:lnTo>
                  <a:lnTo>
                    <a:pt x="2001" y="429"/>
                  </a:lnTo>
                  <a:lnTo>
                    <a:pt x="2009" y="422"/>
                  </a:lnTo>
                  <a:lnTo>
                    <a:pt x="2017" y="415"/>
                  </a:lnTo>
                  <a:lnTo>
                    <a:pt x="2024" y="406"/>
                  </a:lnTo>
                  <a:lnTo>
                    <a:pt x="2031" y="397"/>
                  </a:lnTo>
                  <a:lnTo>
                    <a:pt x="2036" y="387"/>
                  </a:lnTo>
                  <a:lnTo>
                    <a:pt x="2042" y="376"/>
                  </a:lnTo>
                  <a:lnTo>
                    <a:pt x="2046" y="365"/>
                  </a:lnTo>
                  <a:lnTo>
                    <a:pt x="2050" y="352"/>
                  </a:lnTo>
                  <a:lnTo>
                    <a:pt x="2053" y="339"/>
                  </a:lnTo>
                  <a:lnTo>
                    <a:pt x="2016" y="339"/>
                  </a:lnTo>
                  <a:lnTo>
                    <a:pt x="2013" y="349"/>
                  </a:lnTo>
                  <a:lnTo>
                    <a:pt x="2010" y="356"/>
                  </a:lnTo>
                  <a:lnTo>
                    <a:pt x="2007" y="365"/>
                  </a:lnTo>
                  <a:lnTo>
                    <a:pt x="2003" y="373"/>
                  </a:lnTo>
                  <a:lnTo>
                    <a:pt x="1998" y="379"/>
                  </a:lnTo>
                  <a:lnTo>
                    <a:pt x="1994" y="386"/>
                  </a:lnTo>
                  <a:lnTo>
                    <a:pt x="1989" y="392"/>
                  </a:lnTo>
                  <a:lnTo>
                    <a:pt x="1983" y="397"/>
                  </a:lnTo>
                  <a:lnTo>
                    <a:pt x="1977" y="403"/>
                  </a:lnTo>
                  <a:lnTo>
                    <a:pt x="1969" y="407"/>
                  </a:lnTo>
                  <a:lnTo>
                    <a:pt x="1963" y="410"/>
                  </a:lnTo>
                  <a:lnTo>
                    <a:pt x="1954" y="414"/>
                  </a:lnTo>
                  <a:lnTo>
                    <a:pt x="1947" y="417"/>
                  </a:lnTo>
                  <a:lnTo>
                    <a:pt x="1937" y="418"/>
                  </a:lnTo>
                  <a:lnTo>
                    <a:pt x="1927" y="419"/>
                  </a:lnTo>
                  <a:lnTo>
                    <a:pt x="1917" y="420"/>
                  </a:lnTo>
                  <a:lnTo>
                    <a:pt x="1904" y="419"/>
                  </a:lnTo>
                  <a:lnTo>
                    <a:pt x="1891" y="417"/>
                  </a:lnTo>
                  <a:lnTo>
                    <a:pt x="1881" y="413"/>
                  </a:lnTo>
                  <a:lnTo>
                    <a:pt x="1871" y="408"/>
                  </a:lnTo>
                  <a:lnTo>
                    <a:pt x="1861" y="403"/>
                  </a:lnTo>
                  <a:lnTo>
                    <a:pt x="1853" y="395"/>
                  </a:lnTo>
                  <a:lnTo>
                    <a:pt x="1845" y="388"/>
                  </a:lnTo>
                  <a:lnTo>
                    <a:pt x="1839" y="379"/>
                  </a:lnTo>
                  <a:lnTo>
                    <a:pt x="1832" y="369"/>
                  </a:lnTo>
                  <a:lnTo>
                    <a:pt x="1828" y="360"/>
                  </a:lnTo>
                  <a:lnTo>
                    <a:pt x="1823" y="350"/>
                  </a:lnTo>
                  <a:lnTo>
                    <a:pt x="1820" y="339"/>
                  </a:lnTo>
                  <a:lnTo>
                    <a:pt x="1817" y="328"/>
                  </a:lnTo>
                  <a:lnTo>
                    <a:pt x="1816" y="318"/>
                  </a:lnTo>
                  <a:lnTo>
                    <a:pt x="1815" y="307"/>
                  </a:lnTo>
                  <a:lnTo>
                    <a:pt x="1814" y="296"/>
                  </a:lnTo>
                  <a:lnTo>
                    <a:pt x="2055" y="296"/>
                  </a:lnTo>
                  <a:close/>
                  <a:moveTo>
                    <a:pt x="1814" y="265"/>
                  </a:moveTo>
                  <a:lnTo>
                    <a:pt x="1816" y="254"/>
                  </a:lnTo>
                  <a:lnTo>
                    <a:pt x="1818" y="243"/>
                  </a:lnTo>
                  <a:lnTo>
                    <a:pt x="1820" y="233"/>
                  </a:lnTo>
                  <a:lnTo>
                    <a:pt x="1824" y="223"/>
                  </a:lnTo>
                  <a:lnTo>
                    <a:pt x="1828" y="213"/>
                  </a:lnTo>
                  <a:lnTo>
                    <a:pt x="1833" y="204"/>
                  </a:lnTo>
                  <a:lnTo>
                    <a:pt x="1839" y="196"/>
                  </a:lnTo>
                  <a:lnTo>
                    <a:pt x="1845" y="187"/>
                  </a:lnTo>
                  <a:lnTo>
                    <a:pt x="1851" y="179"/>
                  </a:lnTo>
                  <a:lnTo>
                    <a:pt x="1859" y="173"/>
                  </a:lnTo>
                  <a:lnTo>
                    <a:pt x="1867" y="167"/>
                  </a:lnTo>
                  <a:lnTo>
                    <a:pt x="1875" y="162"/>
                  </a:lnTo>
                  <a:lnTo>
                    <a:pt x="1885" y="158"/>
                  </a:lnTo>
                  <a:lnTo>
                    <a:pt x="1895" y="156"/>
                  </a:lnTo>
                  <a:lnTo>
                    <a:pt x="1905" y="153"/>
                  </a:lnTo>
                  <a:lnTo>
                    <a:pt x="1917" y="152"/>
                  </a:lnTo>
                  <a:lnTo>
                    <a:pt x="1928" y="153"/>
                  </a:lnTo>
                  <a:lnTo>
                    <a:pt x="1939" y="156"/>
                  </a:lnTo>
                  <a:lnTo>
                    <a:pt x="1949" y="158"/>
                  </a:lnTo>
                  <a:lnTo>
                    <a:pt x="1958" y="162"/>
                  </a:lnTo>
                  <a:lnTo>
                    <a:pt x="1967" y="167"/>
                  </a:lnTo>
                  <a:lnTo>
                    <a:pt x="1976" y="173"/>
                  </a:lnTo>
                  <a:lnTo>
                    <a:pt x="1982" y="179"/>
                  </a:lnTo>
                  <a:lnTo>
                    <a:pt x="1990" y="187"/>
                  </a:lnTo>
                  <a:lnTo>
                    <a:pt x="1995" y="196"/>
                  </a:lnTo>
                  <a:lnTo>
                    <a:pt x="2001" y="204"/>
                  </a:lnTo>
                  <a:lnTo>
                    <a:pt x="2005" y="213"/>
                  </a:lnTo>
                  <a:lnTo>
                    <a:pt x="2009" y="223"/>
                  </a:lnTo>
                  <a:lnTo>
                    <a:pt x="2012" y="232"/>
                  </a:lnTo>
                  <a:lnTo>
                    <a:pt x="2015" y="243"/>
                  </a:lnTo>
                  <a:lnTo>
                    <a:pt x="2016" y="254"/>
                  </a:lnTo>
                  <a:lnTo>
                    <a:pt x="2017" y="265"/>
                  </a:lnTo>
                  <a:lnTo>
                    <a:pt x="1814" y="265"/>
                  </a:lnTo>
                  <a:close/>
                  <a:moveTo>
                    <a:pt x="1597" y="443"/>
                  </a:moveTo>
                  <a:lnTo>
                    <a:pt x="1637" y="443"/>
                  </a:lnTo>
                  <a:lnTo>
                    <a:pt x="1754" y="130"/>
                  </a:lnTo>
                  <a:lnTo>
                    <a:pt x="1714" y="130"/>
                  </a:lnTo>
                  <a:lnTo>
                    <a:pt x="1617" y="404"/>
                  </a:lnTo>
                  <a:lnTo>
                    <a:pt x="1616" y="404"/>
                  </a:lnTo>
                  <a:lnTo>
                    <a:pt x="1518" y="130"/>
                  </a:lnTo>
                  <a:lnTo>
                    <a:pt x="1476" y="130"/>
                  </a:lnTo>
                  <a:lnTo>
                    <a:pt x="1597" y="443"/>
                  </a:lnTo>
                  <a:close/>
                  <a:moveTo>
                    <a:pt x="1306" y="121"/>
                  </a:moveTo>
                  <a:lnTo>
                    <a:pt x="1289" y="121"/>
                  </a:lnTo>
                  <a:lnTo>
                    <a:pt x="1272" y="124"/>
                  </a:lnTo>
                  <a:lnTo>
                    <a:pt x="1256" y="129"/>
                  </a:lnTo>
                  <a:lnTo>
                    <a:pt x="1242" y="134"/>
                  </a:lnTo>
                  <a:lnTo>
                    <a:pt x="1229" y="140"/>
                  </a:lnTo>
                  <a:lnTo>
                    <a:pt x="1218" y="149"/>
                  </a:lnTo>
                  <a:lnTo>
                    <a:pt x="1206" y="159"/>
                  </a:lnTo>
                  <a:lnTo>
                    <a:pt x="1196" y="170"/>
                  </a:lnTo>
                  <a:lnTo>
                    <a:pt x="1187" y="181"/>
                  </a:lnTo>
                  <a:lnTo>
                    <a:pt x="1180" y="194"/>
                  </a:lnTo>
                  <a:lnTo>
                    <a:pt x="1173" y="208"/>
                  </a:lnTo>
                  <a:lnTo>
                    <a:pt x="1168" y="223"/>
                  </a:lnTo>
                  <a:lnTo>
                    <a:pt x="1164" y="238"/>
                  </a:lnTo>
                  <a:lnTo>
                    <a:pt x="1160" y="253"/>
                  </a:lnTo>
                  <a:lnTo>
                    <a:pt x="1158" y="270"/>
                  </a:lnTo>
                  <a:lnTo>
                    <a:pt x="1158" y="286"/>
                  </a:lnTo>
                  <a:lnTo>
                    <a:pt x="1158" y="302"/>
                  </a:lnTo>
                  <a:lnTo>
                    <a:pt x="1160" y="319"/>
                  </a:lnTo>
                  <a:lnTo>
                    <a:pt x="1164" y="335"/>
                  </a:lnTo>
                  <a:lnTo>
                    <a:pt x="1168" y="350"/>
                  </a:lnTo>
                  <a:lnTo>
                    <a:pt x="1173" y="364"/>
                  </a:lnTo>
                  <a:lnTo>
                    <a:pt x="1180" y="378"/>
                  </a:lnTo>
                  <a:lnTo>
                    <a:pt x="1187" y="391"/>
                  </a:lnTo>
                  <a:lnTo>
                    <a:pt x="1196" y="403"/>
                  </a:lnTo>
                  <a:lnTo>
                    <a:pt x="1206" y="414"/>
                  </a:lnTo>
                  <a:lnTo>
                    <a:pt x="1218" y="423"/>
                  </a:lnTo>
                  <a:lnTo>
                    <a:pt x="1229" y="431"/>
                  </a:lnTo>
                  <a:lnTo>
                    <a:pt x="1242" y="439"/>
                  </a:lnTo>
                  <a:lnTo>
                    <a:pt x="1256" y="444"/>
                  </a:lnTo>
                  <a:lnTo>
                    <a:pt x="1272" y="448"/>
                  </a:lnTo>
                  <a:lnTo>
                    <a:pt x="1289" y="450"/>
                  </a:lnTo>
                  <a:lnTo>
                    <a:pt x="1306" y="451"/>
                  </a:lnTo>
                  <a:lnTo>
                    <a:pt x="1323" y="450"/>
                  </a:lnTo>
                  <a:lnTo>
                    <a:pt x="1340" y="448"/>
                  </a:lnTo>
                  <a:lnTo>
                    <a:pt x="1355" y="444"/>
                  </a:lnTo>
                  <a:lnTo>
                    <a:pt x="1369" y="439"/>
                  </a:lnTo>
                  <a:lnTo>
                    <a:pt x="1383" y="431"/>
                  </a:lnTo>
                  <a:lnTo>
                    <a:pt x="1395" y="423"/>
                  </a:lnTo>
                  <a:lnTo>
                    <a:pt x="1405" y="414"/>
                  </a:lnTo>
                  <a:lnTo>
                    <a:pt x="1415" y="403"/>
                  </a:lnTo>
                  <a:lnTo>
                    <a:pt x="1424" y="391"/>
                  </a:lnTo>
                  <a:lnTo>
                    <a:pt x="1432" y="378"/>
                  </a:lnTo>
                  <a:lnTo>
                    <a:pt x="1439" y="364"/>
                  </a:lnTo>
                  <a:lnTo>
                    <a:pt x="1444" y="350"/>
                  </a:lnTo>
                  <a:lnTo>
                    <a:pt x="1449" y="335"/>
                  </a:lnTo>
                  <a:lnTo>
                    <a:pt x="1451" y="319"/>
                  </a:lnTo>
                  <a:lnTo>
                    <a:pt x="1453" y="302"/>
                  </a:lnTo>
                  <a:lnTo>
                    <a:pt x="1454" y="286"/>
                  </a:lnTo>
                  <a:lnTo>
                    <a:pt x="1453" y="270"/>
                  </a:lnTo>
                  <a:lnTo>
                    <a:pt x="1451" y="253"/>
                  </a:lnTo>
                  <a:lnTo>
                    <a:pt x="1449" y="238"/>
                  </a:lnTo>
                  <a:lnTo>
                    <a:pt x="1444" y="223"/>
                  </a:lnTo>
                  <a:lnTo>
                    <a:pt x="1439" y="208"/>
                  </a:lnTo>
                  <a:lnTo>
                    <a:pt x="1432" y="194"/>
                  </a:lnTo>
                  <a:lnTo>
                    <a:pt x="1424" y="181"/>
                  </a:lnTo>
                  <a:lnTo>
                    <a:pt x="1415" y="170"/>
                  </a:lnTo>
                  <a:lnTo>
                    <a:pt x="1405" y="159"/>
                  </a:lnTo>
                  <a:lnTo>
                    <a:pt x="1395" y="149"/>
                  </a:lnTo>
                  <a:lnTo>
                    <a:pt x="1383" y="140"/>
                  </a:lnTo>
                  <a:lnTo>
                    <a:pt x="1369" y="134"/>
                  </a:lnTo>
                  <a:lnTo>
                    <a:pt x="1355" y="129"/>
                  </a:lnTo>
                  <a:lnTo>
                    <a:pt x="1340" y="124"/>
                  </a:lnTo>
                  <a:lnTo>
                    <a:pt x="1323" y="121"/>
                  </a:lnTo>
                  <a:lnTo>
                    <a:pt x="1306" y="121"/>
                  </a:lnTo>
                  <a:close/>
                  <a:moveTo>
                    <a:pt x="1306" y="152"/>
                  </a:moveTo>
                  <a:lnTo>
                    <a:pt x="1319" y="153"/>
                  </a:lnTo>
                  <a:lnTo>
                    <a:pt x="1331" y="156"/>
                  </a:lnTo>
                  <a:lnTo>
                    <a:pt x="1343" y="159"/>
                  </a:lnTo>
                  <a:lnTo>
                    <a:pt x="1354" y="164"/>
                  </a:lnTo>
                  <a:lnTo>
                    <a:pt x="1363" y="171"/>
                  </a:lnTo>
                  <a:lnTo>
                    <a:pt x="1372" y="177"/>
                  </a:lnTo>
                  <a:lnTo>
                    <a:pt x="1381" y="186"/>
                  </a:lnTo>
                  <a:lnTo>
                    <a:pt x="1388" y="194"/>
                  </a:lnTo>
                  <a:lnTo>
                    <a:pt x="1395" y="204"/>
                  </a:lnTo>
                  <a:lnTo>
                    <a:pt x="1400" y="215"/>
                  </a:lnTo>
                  <a:lnTo>
                    <a:pt x="1404" y="226"/>
                  </a:lnTo>
                  <a:lnTo>
                    <a:pt x="1409" y="238"/>
                  </a:lnTo>
                  <a:lnTo>
                    <a:pt x="1412" y="250"/>
                  </a:lnTo>
                  <a:lnTo>
                    <a:pt x="1414" y="261"/>
                  </a:lnTo>
                  <a:lnTo>
                    <a:pt x="1415" y="273"/>
                  </a:lnTo>
                  <a:lnTo>
                    <a:pt x="1415" y="286"/>
                  </a:lnTo>
                  <a:lnTo>
                    <a:pt x="1415" y="298"/>
                  </a:lnTo>
                  <a:lnTo>
                    <a:pt x="1414" y="311"/>
                  </a:lnTo>
                  <a:lnTo>
                    <a:pt x="1412" y="323"/>
                  </a:lnTo>
                  <a:lnTo>
                    <a:pt x="1409" y="335"/>
                  </a:lnTo>
                  <a:lnTo>
                    <a:pt x="1404" y="347"/>
                  </a:lnTo>
                  <a:lnTo>
                    <a:pt x="1400" y="358"/>
                  </a:lnTo>
                  <a:lnTo>
                    <a:pt x="1395" y="368"/>
                  </a:lnTo>
                  <a:lnTo>
                    <a:pt x="1388" y="378"/>
                  </a:lnTo>
                  <a:lnTo>
                    <a:pt x="1381" y="387"/>
                  </a:lnTo>
                  <a:lnTo>
                    <a:pt x="1372" y="395"/>
                  </a:lnTo>
                  <a:lnTo>
                    <a:pt x="1363" y="402"/>
                  </a:lnTo>
                  <a:lnTo>
                    <a:pt x="1354" y="408"/>
                  </a:lnTo>
                  <a:lnTo>
                    <a:pt x="1343" y="413"/>
                  </a:lnTo>
                  <a:lnTo>
                    <a:pt x="1331" y="417"/>
                  </a:lnTo>
                  <a:lnTo>
                    <a:pt x="1319" y="419"/>
                  </a:lnTo>
                  <a:lnTo>
                    <a:pt x="1306" y="420"/>
                  </a:lnTo>
                  <a:lnTo>
                    <a:pt x="1292" y="419"/>
                  </a:lnTo>
                  <a:lnTo>
                    <a:pt x="1280" y="417"/>
                  </a:lnTo>
                  <a:lnTo>
                    <a:pt x="1268" y="413"/>
                  </a:lnTo>
                  <a:lnTo>
                    <a:pt x="1257" y="408"/>
                  </a:lnTo>
                  <a:lnTo>
                    <a:pt x="1248" y="402"/>
                  </a:lnTo>
                  <a:lnTo>
                    <a:pt x="1239" y="395"/>
                  </a:lnTo>
                  <a:lnTo>
                    <a:pt x="1230" y="387"/>
                  </a:lnTo>
                  <a:lnTo>
                    <a:pt x="1224" y="378"/>
                  </a:lnTo>
                  <a:lnTo>
                    <a:pt x="1218" y="368"/>
                  </a:lnTo>
                  <a:lnTo>
                    <a:pt x="1211" y="358"/>
                  </a:lnTo>
                  <a:lnTo>
                    <a:pt x="1207" y="347"/>
                  </a:lnTo>
                  <a:lnTo>
                    <a:pt x="1202" y="335"/>
                  </a:lnTo>
                  <a:lnTo>
                    <a:pt x="1200" y="323"/>
                  </a:lnTo>
                  <a:lnTo>
                    <a:pt x="1198" y="311"/>
                  </a:lnTo>
                  <a:lnTo>
                    <a:pt x="1196" y="298"/>
                  </a:lnTo>
                  <a:lnTo>
                    <a:pt x="1196" y="286"/>
                  </a:lnTo>
                  <a:lnTo>
                    <a:pt x="1196" y="273"/>
                  </a:lnTo>
                  <a:lnTo>
                    <a:pt x="1198" y="261"/>
                  </a:lnTo>
                  <a:lnTo>
                    <a:pt x="1200" y="250"/>
                  </a:lnTo>
                  <a:lnTo>
                    <a:pt x="1202" y="238"/>
                  </a:lnTo>
                  <a:lnTo>
                    <a:pt x="1207" y="226"/>
                  </a:lnTo>
                  <a:lnTo>
                    <a:pt x="1211" y="215"/>
                  </a:lnTo>
                  <a:lnTo>
                    <a:pt x="1218" y="204"/>
                  </a:lnTo>
                  <a:lnTo>
                    <a:pt x="1224" y="194"/>
                  </a:lnTo>
                  <a:lnTo>
                    <a:pt x="1230" y="186"/>
                  </a:lnTo>
                  <a:lnTo>
                    <a:pt x="1239" y="177"/>
                  </a:lnTo>
                  <a:lnTo>
                    <a:pt x="1248" y="171"/>
                  </a:lnTo>
                  <a:lnTo>
                    <a:pt x="1257" y="164"/>
                  </a:lnTo>
                  <a:lnTo>
                    <a:pt x="1268" y="159"/>
                  </a:lnTo>
                  <a:lnTo>
                    <a:pt x="1280" y="156"/>
                  </a:lnTo>
                  <a:lnTo>
                    <a:pt x="1292" y="153"/>
                  </a:lnTo>
                  <a:lnTo>
                    <a:pt x="1306" y="152"/>
                  </a:lnTo>
                  <a:close/>
                  <a:moveTo>
                    <a:pt x="1062" y="443"/>
                  </a:moveTo>
                  <a:lnTo>
                    <a:pt x="1100" y="443"/>
                  </a:lnTo>
                  <a:lnTo>
                    <a:pt x="1100" y="10"/>
                  </a:lnTo>
                  <a:lnTo>
                    <a:pt x="1062" y="10"/>
                  </a:lnTo>
                  <a:lnTo>
                    <a:pt x="1062" y="443"/>
                  </a:lnTo>
                  <a:close/>
                  <a:moveTo>
                    <a:pt x="665" y="300"/>
                  </a:moveTo>
                  <a:lnTo>
                    <a:pt x="665" y="320"/>
                  </a:lnTo>
                  <a:lnTo>
                    <a:pt x="667" y="337"/>
                  </a:lnTo>
                  <a:lnTo>
                    <a:pt x="670" y="353"/>
                  </a:lnTo>
                  <a:lnTo>
                    <a:pt x="675" y="368"/>
                  </a:lnTo>
                  <a:lnTo>
                    <a:pt x="682" y="382"/>
                  </a:lnTo>
                  <a:lnTo>
                    <a:pt x="690" y="394"/>
                  </a:lnTo>
                  <a:lnTo>
                    <a:pt x="699" y="406"/>
                  </a:lnTo>
                  <a:lnTo>
                    <a:pt x="711" y="416"/>
                  </a:lnTo>
                  <a:lnTo>
                    <a:pt x="723" y="424"/>
                  </a:lnTo>
                  <a:lnTo>
                    <a:pt x="736" y="432"/>
                  </a:lnTo>
                  <a:lnTo>
                    <a:pt x="751" y="437"/>
                  </a:lnTo>
                  <a:lnTo>
                    <a:pt x="766" y="443"/>
                  </a:lnTo>
                  <a:lnTo>
                    <a:pt x="783" y="447"/>
                  </a:lnTo>
                  <a:lnTo>
                    <a:pt x="801" y="449"/>
                  </a:lnTo>
                  <a:lnTo>
                    <a:pt x="818" y="451"/>
                  </a:lnTo>
                  <a:lnTo>
                    <a:pt x="837" y="451"/>
                  </a:lnTo>
                  <a:lnTo>
                    <a:pt x="851" y="451"/>
                  </a:lnTo>
                  <a:lnTo>
                    <a:pt x="864" y="450"/>
                  </a:lnTo>
                  <a:lnTo>
                    <a:pt x="877" y="449"/>
                  </a:lnTo>
                  <a:lnTo>
                    <a:pt x="888" y="447"/>
                  </a:lnTo>
                  <a:lnTo>
                    <a:pt x="899" y="445"/>
                  </a:lnTo>
                  <a:lnTo>
                    <a:pt x="910" y="443"/>
                  </a:lnTo>
                  <a:lnTo>
                    <a:pt x="919" y="440"/>
                  </a:lnTo>
                  <a:lnTo>
                    <a:pt x="928" y="436"/>
                  </a:lnTo>
                  <a:lnTo>
                    <a:pt x="944" y="429"/>
                  </a:lnTo>
                  <a:lnTo>
                    <a:pt x="957" y="420"/>
                  </a:lnTo>
                  <a:lnTo>
                    <a:pt x="968" y="412"/>
                  </a:lnTo>
                  <a:lnTo>
                    <a:pt x="978" y="401"/>
                  </a:lnTo>
                  <a:lnTo>
                    <a:pt x="985" y="391"/>
                  </a:lnTo>
                  <a:lnTo>
                    <a:pt x="991" y="380"/>
                  </a:lnTo>
                  <a:lnTo>
                    <a:pt x="995" y="370"/>
                  </a:lnTo>
                  <a:lnTo>
                    <a:pt x="998" y="360"/>
                  </a:lnTo>
                  <a:lnTo>
                    <a:pt x="1003" y="342"/>
                  </a:lnTo>
                  <a:lnTo>
                    <a:pt x="1003" y="328"/>
                  </a:lnTo>
                  <a:lnTo>
                    <a:pt x="1003" y="315"/>
                  </a:lnTo>
                  <a:lnTo>
                    <a:pt x="1000" y="304"/>
                  </a:lnTo>
                  <a:lnTo>
                    <a:pt x="998" y="293"/>
                  </a:lnTo>
                  <a:lnTo>
                    <a:pt x="994" y="283"/>
                  </a:lnTo>
                  <a:lnTo>
                    <a:pt x="990" y="273"/>
                  </a:lnTo>
                  <a:lnTo>
                    <a:pt x="983" y="266"/>
                  </a:lnTo>
                  <a:lnTo>
                    <a:pt x="977" y="258"/>
                  </a:lnTo>
                  <a:lnTo>
                    <a:pt x="970" y="251"/>
                  </a:lnTo>
                  <a:lnTo>
                    <a:pt x="962" y="244"/>
                  </a:lnTo>
                  <a:lnTo>
                    <a:pt x="953" y="239"/>
                  </a:lnTo>
                  <a:lnTo>
                    <a:pt x="944" y="233"/>
                  </a:lnTo>
                  <a:lnTo>
                    <a:pt x="935" y="229"/>
                  </a:lnTo>
                  <a:lnTo>
                    <a:pt x="913" y="220"/>
                  </a:lnTo>
                  <a:lnTo>
                    <a:pt x="890" y="214"/>
                  </a:lnTo>
                  <a:lnTo>
                    <a:pt x="786" y="188"/>
                  </a:lnTo>
                  <a:lnTo>
                    <a:pt x="773" y="185"/>
                  </a:lnTo>
                  <a:lnTo>
                    <a:pt x="760" y="180"/>
                  </a:lnTo>
                  <a:lnTo>
                    <a:pt x="749" y="174"/>
                  </a:lnTo>
                  <a:lnTo>
                    <a:pt x="739" y="167"/>
                  </a:lnTo>
                  <a:lnTo>
                    <a:pt x="735" y="163"/>
                  </a:lnTo>
                  <a:lnTo>
                    <a:pt x="730" y="159"/>
                  </a:lnTo>
                  <a:lnTo>
                    <a:pt x="727" y="153"/>
                  </a:lnTo>
                  <a:lnTo>
                    <a:pt x="725" y="148"/>
                  </a:lnTo>
                  <a:lnTo>
                    <a:pt x="723" y="143"/>
                  </a:lnTo>
                  <a:lnTo>
                    <a:pt x="721" y="136"/>
                  </a:lnTo>
                  <a:lnTo>
                    <a:pt x="720" y="129"/>
                  </a:lnTo>
                  <a:lnTo>
                    <a:pt x="720" y="122"/>
                  </a:lnTo>
                  <a:lnTo>
                    <a:pt x="721" y="110"/>
                  </a:lnTo>
                  <a:lnTo>
                    <a:pt x="722" y="99"/>
                  </a:lnTo>
                  <a:lnTo>
                    <a:pt x="725" y="90"/>
                  </a:lnTo>
                  <a:lnTo>
                    <a:pt x="728" y="81"/>
                  </a:lnTo>
                  <a:lnTo>
                    <a:pt x="734" y="73"/>
                  </a:lnTo>
                  <a:lnTo>
                    <a:pt x="739" y="66"/>
                  </a:lnTo>
                  <a:lnTo>
                    <a:pt x="746" y="61"/>
                  </a:lnTo>
                  <a:lnTo>
                    <a:pt x="753" y="54"/>
                  </a:lnTo>
                  <a:lnTo>
                    <a:pt x="761" y="50"/>
                  </a:lnTo>
                  <a:lnTo>
                    <a:pt x="769" y="45"/>
                  </a:lnTo>
                  <a:lnTo>
                    <a:pt x="778" y="42"/>
                  </a:lnTo>
                  <a:lnTo>
                    <a:pt x="788" y="40"/>
                  </a:lnTo>
                  <a:lnTo>
                    <a:pt x="797" y="38"/>
                  </a:lnTo>
                  <a:lnTo>
                    <a:pt x="807" y="37"/>
                  </a:lnTo>
                  <a:lnTo>
                    <a:pt x="818" y="36"/>
                  </a:lnTo>
                  <a:lnTo>
                    <a:pt x="829" y="36"/>
                  </a:lnTo>
                  <a:lnTo>
                    <a:pt x="840" y="36"/>
                  </a:lnTo>
                  <a:lnTo>
                    <a:pt x="851" y="37"/>
                  </a:lnTo>
                  <a:lnTo>
                    <a:pt x="862" y="39"/>
                  </a:lnTo>
                  <a:lnTo>
                    <a:pt x="872" y="42"/>
                  </a:lnTo>
                  <a:lnTo>
                    <a:pt x="883" y="45"/>
                  </a:lnTo>
                  <a:lnTo>
                    <a:pt x="892" y="50"/>
                  </a:lnTo>
                  <a:lnTo>
                    <a:pt x="901" y="55"/>
                  </a:lnTo>
                  <a:lnTo>
                    <a:pt x="910" y="61"/>
                  </a:lnTo>
                  <a:lnTo>
                    <a:pt x="917" y="67"/>
                  </a:lnTo>
                  <a:lnTo>
                    <a:pt x="924" y="75"/>
                  </a:lnTo>
                  <a:lnTo>
                    <a:pt x="930" y="83"/>
                  </a:lnTo>
                  <a:lnTo>
                    <a:pt x="936" y="92"/>
                  </a:lnTo>
                  <a:lnTo>
                    <a:pt x="940" y="102"/>
                  </a:lnTo>
                  <a:lnTo>
                    <a:pt x="943" y="112"/>
                  </a:lnTo>
                  <a:lnTo>
                    <a:pt x="945" y="123"/>
                  </a:lnTo>
                  <a:lnTo>
                    <a:pt x="946" y="135"/>
                  </a:lnTo>
                  <a:lnTo>
                    <a:pt x="987" y="135"/>
                  </a:lnTo>
                  <a:lnTo>
                    <a:pt x="987" y="119"/>
                  </a:lnTo>
                  <a:lnTo>
                    <a:pt x="984" y="104"/>
                  </a:lnTo>
                  <a:lnTo>
                    <a:pt x="980" y="90"/>
                  </a:lnTo>
                  <a:lnTo>
                    <a:pt x="975" y="77"/>
                  </a:lnTo>
                  <a:lnTo>
                    <a:pt x="968" y="65"/>
                  </a:lnTo>
                  <a:lnTo>
                    <a:pt x="959" y="53"/>
                  </a:lnTo>
                  <a:lnTo>
                    <a:pt x="951" y="43"/>
                  </a:lnTo>
                  <a:lnTo>
                    <a:pt x="940" y="35"/>
                  </a:lnTo>
                  <a:lnTo>
                    <a:pt x="928" y="26"/>
                  </a:lnTo>
                  <a:lnTo>
                    <a:pt x="916" y="19"/>
                  </a:lnTo>
                  <a:lnTo>
                    <a:pt x="903" y="14"/>
                  </a:lnTo>
                  <a:lnTo>
                    <a:pt x="889" y="9"/>
                  </a:lnTo>
                  <a:lnTo>
                    <a:pt x="874" y="5"/>
                  </a:lnTo>
                  <a:lnTo>
                    <a:pt x="859" y="2"/>
                  </a:lnTo>
                  <a:lnTo>
                    <a:pt x="844" y="1"/>
                  </a:lnTo>
                  <a:lnTo>
                    <a:pt x="828" y="0"/>
                  </a:lnTo>
                  <a:lnTo>
                    <a:pt x="806" y="1"/>
                  </a:lnTo>
                  <a:lnTo>
                    <a:pt x="787" y="4"/>
                  </a:lnTo>
                  <a:lnTo>
                    <a:pt x="768" y="8"/>
                  </a:lnTo>
                  <a:lnTo>
                    <a:pt x="753" y="14"/>
                  </a:lnTo>
                  <a:lnTo>
                    <a:pt x="739" y="21"/>
                  </a:lnTo>
                  <a:lnTo>
                    <a:pt x="727" y="28"/>
                  </a:lnTo>
                  <a:lnTo>
                    <a:pt x="716" y="37"/>
                  </a:lnTo>
                  <a:lnTo>
                    <a:pt x="708" y="45"/>
                  </a:lnTo>
                  <a:lnTo>
                    <a:pt x="700" y="55"/>
                  </a:lnTo>
                  <a:lnTo>
                    <a:pt x="694" y="65"/>
                  </a:lnTo>
                  <a:lnTo>
                    <a:pt x="688" y="76"/>
                  </a:lnTo>
                  <a:lnTo>
                    <a:pt x="685" y="85"/>
                  </a:lnTo>
                  <a:lnTo>
                    <a:pt x="682" y="95"/>
                  </a:lnTo>
                  <a:lnTo>
                    <a:pt x="680" y="105"/>
                  </a:lnTo>
                  <a:lnTo>
                    <a:pt x="679" y="115"/>
                  </a:lnTo>
                  <a:lnTo>
                    <a:pt x="679" y="122"/>
                  </a:lnTo>
                  <a:lnTo>
                    <a:pt x="679" y="135"/>
                  </a:lnTo>
                  <a:lnTo>
                    <a:pt x="681" y="146"/>
                  </a:lnTo>
                  <a:lnTo>
                    <a:pt x="683" y="157"/>
                  </a:lnTo>
                  <a:lnTo>
                    <a:pt x="686" y="165"/>
                  </a:lnTo>
                  <a:lnTo>
                    <a:pt x="690" y="174"/>
                  </a:lnTo>
                  <a:lnTo>
                    <a:pt x="696" y="181"/>
                  </a:lnTo>
                  <a:lnTo>
                    <a:pt x="701" y="189"/>
                  </a:lnTo>
                  <a:lnTo>
                    <a:pt x="708" y="196"/>
                  </a:lnTo>
                  <a:lnTo>
                    <a:pt x="715" y="201"/>
                  </a:lnTo>
                  <a:lnTo>
                    <a:pt x="723" y="206"/>
                  </a:lnTo>
                  <a:lnTo>
                    <a:pt x="730" y="211"/>
                  </a:lnTo>
                  <a:lnTo>
                    <a:pt x="739" y="215"/>
                  </a:lnTo>
                  <a:lnTo>
                    <a:pt x="757" y="221"/>
                  </a:lnTo>
                  <a:lnTo>
                    <a:pt x="776" y="227"/>
                  </a:lnTo>
                  <a:lnTo>
                    <a:pt x="873" y="251"/>
                  </a:lnTo>
                  <a:lnTo>
                    <a:pt x="888" y="255"/>
                  </a:lnTo>
                  <a:lnTo>
                    <a:pt x="903" y="260"/>
                  </a:lnTo>
                  <a:lnTo>
                    <a:pt x="918" y="267"/>
                  </a:lnTo>
                  <a:lnTo>
                    <a:pt x="932" y="274"/>
                  </a:lnTo>
                  <a:lnTo>
                    <a:pt x="939" y="280"/>
                  </a:lnTo>
                  <a:lnTo>
                    <a:pt x="944" y="285"/>
                  </a:lnTo>
                  <a:lnTo>
                    <a:pt x="950" y="291"/>
                  </a:lnTo>
                  <a:lnTo>
                    <a:pt x="954" y="297"/>
                  </a:lnTo>
                  <a:lnTo>
                    <a:pt x="957" y="304"/>
                  </a:lnTo>
                  <a:lnTo>
                    <a:pt x="959" y="311"/>
                  </a:lnTo>
                  <a:lnTo>
                    <a:pt x="962" y="320"/>
                  </a:lnTo>
                  <a:lnTo>
                    <a:pt x="962" y="328"/>
                  </a:lnTo>
                  <a:lnTo>
                    <a:pt x="960" y="340"/>
                  </a:lnTo>
                  <a:lnTo>
                    <a:pt x="958" y="351"/>
                  </a:lnTo>
                  <a:lnTo>
                    <a:pt x="955" y="361"/>
                  </a:lnTo>
                  <a:lnTo>
                    <a:pt x="951" y="369"/>
                  </a:lnTo>
                  <a:lnTo>
                    <a:pt x="944" y="377"/>
                  </a:lnTo>
                  <a:lnTo>
                    <a:pt x="938" y="385"/>
                  </a:lnTo>
                  <a:lnTo>
                    <a:pt x="930" y="391"/>
                  </a:lnTo>
                  <a:lnTo>
                    <a:pt x="922" y="396"/>
                  </a:lnTo>
                  <a:lnTo>
                    <a:pt x="913" y="402"/>
                  </a:lnTo>
                  <a:lnTo>
                    <a:pt x="903" y="405"/>
                  </a:lnTo>
                  <a:lnTo>
                    <a:pt x="894" y="409"/>
                  </a:lnTo>
                  <a:lnTo>
                    <a:pt x="884" y="412"/>
                  </a:lnTo>
                  <a:lnTo>
                    <a:pt x="874" y="414"/>
                  </a:lnTo>
                  <a:lnTo>
                    <a:pt x="865" y="416"/>
                  </a:lnTo>
                  <a:lnTo>
                    <a:pt x="856" y="417"/>
                  </a:lnTo>
                  <a:lnTo>
                    <a:pt x="847" y="417"/>
                  </a:lnTo>
                  <a:lnTo>
                    <a:pt x="832" y="416"/>
                  </a:lnTo>
                  <a:lnTo>
                    <a:pt x="818" y="416"/>
                  </a:lnTo>
                  <a:lnTo>
                    <a:pt x="804" y="414"/>
                  </a:lnTo>
                  <a:lnTo>
                    <a:pt x="791" y="412"/>
                  </a:lnTo>
                  <a:lnTo>
                    <a:pt x="779" y="407"/>
                  </a:lnTo>
                  <a:lnTo>
                    <a:pt x="767" y="403"/>
                  </a:lnTo>
                  <a:lnTo>
                    <a:pt x="756" y="399"/>
                  </a:lnTo>
                  <a:lnTo>
                    <a:pt x="746" y="392"/>
                  </a:lnTo>
                  <a:lnTo>
                    <a:pt x="737" y="385"/>
                  </a:lnTo>
                  <a:lnTo>
                    <a:pt x="728" y="376"/>
                  </a:lnTo>
                  <a:lnTo>
                    <a:pt x="722" y="367"/>
                  </a:lnTo>
                  <a:lnTo>
                    <a:pt x="715" y="356"/>
                  </a:lnTo>
                  <a:lnTo>
                    <a:pt x="711" y="345"/>
                  </a:lnTo>
                  <a:lnTo>
                    <a:pt x="708" y="331"/>
                  </a:lnTo>
                  <a:lnTo>
                    <a:pt x="706" y="316"/>
                  </a:lnTo>
                  <a:lnTo>
                    <a:pt x="706" y="300"/>
                  </a:lnTo>
                  <a:lnTo>
                    <a:pt x="665" y="300"/>
                  </a:lnTo>
                  <a:close/>
                  <a:moveTo>
                    <a:pt x="474" y="130"/>
                  </a:moveTo>
                  <a:lnTo>
                    <a:pt x="412" y="130"/>
                  </a:lnTo>
                  <a:lnTo>
                    <a:pt x="412" y="103"/>
                  </a:lnTo>
                  <a:lnTo>
                    <a:pt x="412" y="90"/>
                  </a:lnTo>
                  <a:lnTo>
                    <a:pt x="413" y="79"/>
                  </a:lnTo>
                  <a:lnTo>
                    <a:pt x="414" y="68"/>
                  </a:lnTo>
                  <a:lnTo>
                    <a:pt x="417" y="59"/>
                  </a:lnTo>
                  <a:lnTo>
                    <a:pt x="419" y="55"/>
                  </a:lnTo>
                  <a:lnTo>
                    <a:pt x="423" y="52"/>
                  </a:lnTo>
                  <a:lnTo>
                    <a:pt x="426" y="49"/>
                  </a:lnTo>
                  <a:lnTo>
                    <a:pt x="430" y="46"/>
                  </a:lnTo>
                  <a:lnTo>
                    <a:pt x="435" y="44"/>
                  </a:lnTo>
                  <a:lnTo>
                    <a:pt x="440" y="43"/>
                  </a:lnTo>
                  <a:lnTo>
                    <a:pt x="446" y="42"/>
                  </a:lnTo>
                  <a:lnTo>
                    <a:pt x="454" y="41"/>
                  </a:lnTo>
                  <a:lnTo>
                    <a:pt x="467" y="42"/>
                  </a:lnTo>
                  <a:lnTo>
                    <a:pt x="482" y="44"/>
                  </a:lnTo>
                  <a:lnTo>
                    <a:pt x="482" y="12"/>
                  </a:lnTo>
                  <a:lnTo>
                    <a:pt x="466" y="10"/>
                  </a:lnTo>
                  <a:lnTo>
                    <a:pt x="450" y="10"/>
                  </a:lnTo>
                  <a:lnTo>
                    <a:pt x="439" y="10"/>
                  </a:lnTo>
                  <a:lnTo>
                    <a:pt x="429" y="11"/>
                  </a:lnTo>
                  <a:lnTo>
                    <a:pt x="419" y="13"/>
                  </a:lnTo>
                  <a:lnTo>
                    <a:pt x="412" y="16"/>
                  </a:lnTo>
                  <a:lnTo>
                    <a:pt x="404" y="19"/>
                  </a:lnTo>
                  <a:lnTo>
                    <a:pt x="399" y="24"/>
                  </a:lnTo>
                  <a:lnTo>
                    <a:pt x="393" y="29"/>
                  </a:lnTo>
                  <a:lnTo>
                    <a:pt x="389" y="35"/>
                  </a:lnTo>
                  <a:lnTo>
                    <a:pt x="385" y="41"/>
                  </a:lnTo>
                  <a:lnTo>
                    <a:pt x="382" y="49"/>
                  </a:lnTo>
                  <a:lnTo>
                    <a:pt x="379" y="56"/>
                  </a:lnTo>
                  <a:lnTo>
                    <a:pt x="377" y="64"/>
                  </a:lnTo>
                  <a:lnTo>
                    <a:pt x="375" y="82"/>
                  </a:lnTo>
                  <a:lnTo>
                    <a:pt x="374" y="102"/>
                  </a:lnTo>
                  <a:lnTo>
                    <a:pt x="374" y="130"/>
                  </a:lnTo>
                  <a:lnTo>
                    <a:pt x="320" y="130"/>
                  </a:lnTo>
                  <a:lnTo>
                    <a:pt x="320" y="162"/>
                  </a:lnTo>
                  <a:lnTo>
                    <a:pt x="374" y="162"/>
                  </a:lnTo>
                  <a:lnTo>
                    <a:pt x="374" y="443"/>
                  </a:lnTo>
                  <a:lnTo>
                    <a:pt x="412" y="443"/>
                  </a:lnTo>
                  <a:lnTo>
                    <a:pt x="412" y="162"/>
                  </a:lnTo>
                  <a:lnTo>
                    <a:pt x="474" y="162"/>
                  </a:lnTo>
                  <a:lnTo>
                    <a:pt x="474" y="130"/>
                  </a:lnTo>
                  <a:close/>
                  <a:moveTo>
                    <a:pt x="148" y="121"/>
                  </a:moveTo>
                  <a:lnTo>
                    <a:pt x="131" y="121"/>
                  </a:lnTo>
                  <a:lnTo>
                    <a:pt x="115" y="124"/>
                  </a:lnTo>
                  <a:lnTo>
                    <a:pt x="99" y="129"/>
                  </a:lnTo>
                  <a:lnTo>
                    <a:pt x="85" y="134"/>
                  </a:lnTo>
                  <a:lnTo>
                    <a:pt x="72" y="140"/>
                  </a:lnTo>
                  <a:lnTo>
                    <a:pt x="60" y="149"/>
                  </a:lnTo>
                  <a:lnTo>
                    <a:pt x="49" y="159"/>
                  </a:lnTo>
                  <a:lnTo>
                    <a:pt x="38" y="170"/>
                  </a:lnTo>
                  <a:lnTo>
                    <a:pt x="30" y="181"/>
                  </a:lnTo>
                  <a:lnTo>
                    <a:pt x="22" y="194"/>
                  </a:lnTo>
                  <a:lnTo>
                    <a:pt x="15" y="208"/>
                  </a:lnTo>
                  <a:lnTo>
                    <a:pt x="10" y="223"/>
                  </a:lnTo>
                  <a:lnTo>
                    <a:pt x="6" y="238"/>
                  </a:lnTo>
                  <a:lnTo>
                    <a:pt x="3" y="253"/>
                  </a:lnTo>
                  <a:lnTo>
                    <a:pt x="0" y="270"/>
                  </a:lnTo>
                  <a:lnTo>
                    <a:pt x="0" y="286"/>
                  </a:lnTo>
                  <a:lnTo>
                    <a:pt x="0" y="302"/>
                  </a:lnTo>
                  <a:lnTo>
                    <a:pt x="3" y="319"/>
                  </a:lnTo>
                  <a:lnTo>
                    <a:pt x="6" y="335"/>
                  </a:lnTo>
                  <a:lnTo>
                    <a:pt x="10" y="350"/>
                  </a:lnTo>
                  <a:lnTo>
                    <a:pt x="15" y="364"/>
                  </a:lnTo>
                  <a:lnTo>
                    <a:pt x="22" y="378"/>
                  </a:lnTo>
                  <a:lnTo>
                    <a:pt x="30" y="391"/>
                  </a:lnTo>
                  <a:lnTo>
                    <a:pt x="38" y="403"/>
                  </a:lnTo>
                  <a:lnTo>
                    <a:pt x="49" y="414"/>
                  </a:lnTo>
                  <a:lnTo>
                    <a:pt x="60" y="423"/>
                  </a:lnTo>
                  <a:lnTo>
                    <a:pt x="72" y="431"/>
                  </a:lnTo>
                  <a:lnTo>
                    <a:pt x="85" y="439"/>
                  </a:lnTo>
                  <a:lnTo>
                    <a:pt x="99" y="444"/>
                  </a:lnTo>
                  <a:lnTo>
                    <a:pt x="115" y="448"/>
                  </a:lnTo>
                  <a:lnTo>
                    <a:pt x="131" y="450"/>
                  </a:lnTo>
                  <a:lnTo>
                    <a:pt x="148" y="451"/>
                  </a:lnTo>
                  <a:lnTo>
                    <a:pt x="166" y="450"/>
                  </a:lnTo>
                  <a:lnTo>
                    <a:pt x="182" y="448"/>
                  </a:lnTo>
                  <a:lnTo>
                    <a:pt x="197" y="444"/>
                  </a:lnTo>
                  <a:lnTo>
                    <a:pt x="212" y="439"/>
                  </a:lnTo>
                  <a:lnTo>
                    <a:pt x="225" y="431"/>
                  </a:lnTo>
                  <a:lnTo>
                    <a:pt x="237" y="423"/>
                  </a:lnTo>
                  <a:lnTo>
                    <a:pt x="248" y="414"/>
                  </a:lnTo>
                  <a:lnTo>
                    <a:pt x="257" y="403"/>
                  </a:lnTo>
                  <a:lnTo>
                    <a:pt x="267" y="391"/>
                  </a:lnTo>
                  <a:lnTo>
                    <a:pt x="275" y="378"/>
                  </a:lnTo>
                  <a:lnTo>
                    <a:pt x="281" y="364"/>
                  </a:lnTo>
                  <a:lnTo>
                    <a:pt x="287" y="350"/>
                  </a:lnTo>
                  <a:lnTo>
                    <a:pt x="291" y="335"/>
                  </a:lnTo>
                  <a:lnTo>
                    <a:pt x="294" y="319"/>
                  </a:lnTo>
                  <a:lnTo>
                    <a:pt x="295" y="302"/>
                  </a:lnTo>
                  <a:lnTo>
                    <a:pt x="296" y="286"/>
                  </a:lnTo>
                  <a:lnTo>
                    <a:pt x="295" y="270"/>
                  </a:lnTo>
                  <a:lnTo>
                    <a:pt x="294" y="253"/>
                  </a:lnTo>
                  <a:lnTo>
                    <a:pt x="291" y="238"/>
                  </a:lnTo>
                  <a:lnTo>
                    <a:pt x="287" y="223"/>
                  </a:lnTo>
                  <a:lnTo>
                    <a:pt x="281" y="208"/>
                  </a:lnTo>
                  <a:lnTo>
                    <a:pt x="275" y="194"/>
                  </a:lnTo>
                  <a:lnTo>
                    <a:pt x="267" y="181"/>
                  </a:lnTo>
                  <a:lnTo>
                    <a:pt x="257" y="170"/>
                  </a:lnTo>
                  <a:lnTo>
                    <a:pt x="248" y="159"/>
                  </a:lnTo>
                  <a:lnTo>
                    <a:pt x="237" y="149"/>
                  </a:lnTo>
                  <a:lnTo>
                    <a:pt x="225" y="140"/>
                  </a:lnTo>
                  <a:lnTo>
                    <a:pt x="212" y="134"/>
                  </a:lnTo>
                  <a:lnTo>
                    <a:pt x="197" y="129"/>
                  </a:lnTo>
                  <a:lnTo>
                    <a:pt x="182" y="124"/>
                  </a:lnTo>
                  <a:lnTo>
                    <a:pt x="166" y="121"/>
                  </a:lnTo>
                  <a:lnTo>
                    <a:pt x="148" y="121"/>
                  </a:lnTo>
                  <a:close/>
                  <a:moveTo>
                    <a:pt x="148" y="152"/>
                  </a:moveTo>
                  <a:lnTo>
                    <a:pt x="161" y="153"/>
                  </a:lnTo>
                  <a:lnTo>
                    <a:pt x="174" y="156"/>
                  </a:lnTo>
                  <a:lnTo>
                    <a:pt x="185" y="159"/>
                  </a:lnTo>
                  <a:lnTo>
                    <a:pt x="196" y="164"/>
                  </a:lnTo>
                  <a:lnTo>
                    <a:pt x="206" y="171"/>
                  </a:lnTo>
                  <a:lnTo>
                    <a:pt x="215" y="177"/>
                  </a:lnTo>
                  <a:lnTo>
                    <a:pt x="223" y="186"/>
                  </a:lnTo>
                  <a:lnTo>
                    <a:pt x="230" y="194"/>
                  </a:lnTo>
                  <a:lnTo>
                    <a:pt x="237" y="204"/>
                  </a:lnTo>
                  <a:lnTo>
                    <a:pt x="242" y="215"/>
                  </a:lnTo>
                  <a:lnTo>
                    <a:pt x="248" y="226"/>
                  </a:lnTo>
                  <a:lnTo>
                    <a:pt x="251" y="238"/>
                  </a:lnTo>
                  <a:lnTo>
                    <a:pt x="254" y="250"/>
                  </a:lnTo>
                  <a:lnTo>
                    <a:pt x="256" y="261"/>
                  </a:lnTo>
                  <a:lnTo>
                    <a:pt x="257" y="273"/>
                  </a:lnTo>
                  <a:lnTo>
                    <a:pt x="258" y="286"/>
                  </a:lnTo>
                  <a:lnTo>
                    <a:pt x="257" y="298"/>
                  </a:lnTo>
                  <a:lnTo>
                    <a:pt x="256" y="311"/>
                  </a:lnTo>
                  <a:lnTo>
                    <a:pt x="254" y="323"/>
                  </a:lnTo>
                  <a:lnTo>
                    <a:pt x="251" y="335"/>
                  </a:lnTo>
                  <a:lnTo>
                    <a:pt x="248" y="347"/>
                  </a:lnTo>
                  <a:lnTo>
                    <a:pt x="242" y="358"/>
                  </a:lnTo>
                  <a:lnTo>
                    <a:pt x="237" y="368"/>
                  </a:lnTo>
                  <a:lnTo>
                    <a:pt x="230" y="378"/>
                  </a:lnTo>
                  <a:lnTo>
                    <a:pt x="223" y="387"/>
                  </a:lnTo>
                  <a:lnTo>
                    <a:pt x="215" y="395"/>
                  </a:lnTo>
                  <a:lnTo>
                    <a:pt x="206" y="402"/>
                  </a:lnTo>
                  <a:lnTo>
                    <a:pt x="196" y="408"/>
                  </a:lnTo>
                  <a:lnTo>
                    <a:pt x="185" y="413"/>
                  </a:lnTo>
                  <a:lnTo>
                    <a:pt x="174" y="417"/>
                  </a:lnTo>
                  <a:lnTo>
                    <a:pt x="161" y="419"/>
                  </a:lnTo>
                  <a:lnTo>
                    <a:pt x="148" y="420"/>
                  </a:lnTo>
                  <a:lnTo>
                    <a:pt x="135" y="419"/>
                  </a:lnTo>
                  <a:lnTo>
                    <a:pt x="122" y="417"/>
                  </a:lnTo>
                  <a:lnTo>
                    <a:pt x="111" y="413"/>
                  </a:lnTo>
                  <a:lnTo>
                    <a:pt x="101" y="408"/>
                  </a:lnTo>
                  <a:lnTo>
                    <a:pt x="90" y="402"/>
                  </a:lnTo>
                  <a:lnTo>
                    <a:pt x="81" y="395"/>
                  </a:lnTo>
                  <a:lnTo>
                    <a:pt x="74" y="387"/>
                  </a:lnTo>
                  <a:lnTo>
                    <a:pt x="66" y="378"/>
                  </a:lnTo>
                  <a:lnTo>
                    <a:pt x="60" y="368"/>
                  </a:lnTo>
                  <a:lnTo>
                    <a:pt x="54" y="358"/>
                  </a:lnTo>
                  <a:lnTo>
                    <a:pt x="49" y="347"/>
                  </a:lnTo>
                  <a:lnTo>
                    <a:pt x="46" y="335"/>
                  </a:lnTo>
                  <a:lnTo>
                    <a:pt x="42" y="323"/>
                  </a:lnTo>
                  <a:lnTo>
                    <a:pt x="40" y="311"/>
                  </a:lnTo>
                  <a:lnTo>
                    <a:pt x="39" y="298"/>
                  </a:lnTo>
                  <a:lnTo>
                    <a:pt x="38" y="286"/>
                  </a:lnTo>
                  <a:lnTo>
                    <a:pt x="39" y="273"/>
                  </a:lnTo>
                  <a:lnTo>
                    <a:pt x="40" y="261"/>
                  </a:lnTo>
                  <a:lnTo>
                    <a:pt x="42" y="250"/>
                  </a:lnTo>
                  <a:lnTo>
                    <a:pt x="46" y="238"/>
                  </a:lnTo>
                  <a:lnTo>
                    <a:pt x="49" y="226"/>
                  </a:lnTo>
                  <a:lnTo>
                    <a:pt x="54" y="215"/>
                  </a:lnTo>
                  <a:lnTo>
                    <a:pt x="60" y="204"/>
                  </a:lnTo>
                  <a:lnTo>
                    <a:pt x="66" y="194"/>
                  </a:lnTo>
                  <a:lnTo>
                    <a:pt x="74" y="186"/>
                  </a:lnTo>
                  <a:lnTo>
                    <a:pt x="81" y="177"/>
                  </a:lnTo>
                  <a:lnTo>
                    <a:pt x="90" y="171"/>
                  </a:lnTo>
                  <a:lnTo>
                    <a:pt x="101" y="164"/>
                  </a:lnTo>
                  <a:lnTo>
                    <a:pt x="111" y="159"/>
                  </a:lnTo>
                  <a:lnTo>
                    <a:pt x="122" y="156"/>
                  </a:lnTo>
                  <a:lnTo>
                    <a:pt x="135" y="153"/>
                  </a:lnTo>
                  <a:lnTo>
                    <a:pt x="148" y="1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06" name="Freeform 14"/>
            <p:cNvSpPr>
              <a:spLocks noEditPoints="1"/>
            </p:cNvSpPr>
            <p:nvPr userDrawn="1"/>
          </p:nvSpPr>
          <p:spPr bwMode="auto">
            <a:xfrm>
              <a:off x="2193" y="2399"/>
              <a:ext cx="1764" cy="186"/>
            </a:xfrm>
            <a:custGeom>
              <a:avLst/>
              <a:gdLst>
                <a:gd name="T0" fmla="*/ 5065 w 5291"/>
                <a:gd name="T1" fmla="*/ 151 h 558"/>
                <a:gd name="T2" fmla="*/ 5103 w 5291"/>
                <a:gd name="T3" fmla="*/ 444 h 558"/>
                <a:gd name="T4" fmla="*/ 5243 w 5291"/>
                <a:gd name="T5" fmla="*/ 365 h 558"/>
                <a:gd name="T6" fmla="*/ 5063 w 5291"/>
                <a:gd name="T7" fmla="*/ 360 h 558"/>
                <a:gd name="T8" fmla="*/ 5141 w 5291"/>
                <a:gd name="T9" fmla="*/ 153 h 558"/>
                <a:gd name="T10" fmla="*/ 4958 w 5291"/>
                <a:gd name="T11" fmla="*/ 180 h 558"/>
                <a:gd name="T12" fmla="*/ 4712 w 5291"/>
                <a:gd name="T13" fmla="*/ 207 h 558"/>
                <a:gd name="T14" fmla="*/ 4870 w 5291"/>
                <a:gd name="T15" fmla="*/ 449 h 558"/>
                <a:gd name="T16" fmla="*/ 4906 w 5291"/>
                <a:gd name="T17" fmla="*/ 394 h 558"/>
                <a:gd name="T18" fmla="*/ 4735 w 5291"/>
                <a:gd name="T19" fmla="*/ 298 h 558"/>
                <a:gd name="T20" fmla="*/ 4893 w 5291"/>
                <a:gd name="T21" fmla="*/ 164 h 558"/>
                <a:gd name="T22" fmla="*/ 4446 w 5291"/>
                <a:gd name="T23" fmla="*/ 443 h 558"/>
                <a:gd name="T24" fmla="*/ 4247 w 5291"/>
                <a:gd name="T25" fmla="*/ 168 h 558"/>
                <a:gd name="T26" fmla="*/ 4128 w 5291"/>
                <a:gd name="T27" fmla="*/ 130 h 558"/>
                <a:gd name="T28" fmla="*/ 3863 w 5291"/>
                <a:gd name="T29" fmla="*/ 143 h 558"/>
                <a:gd name="T30" fmla="*/ 3875 w 5291"/>
                <a:gd name="T31" fmla="*/ 439 h 558"/>
                <a:gd name="T32" fmla="*/ 4032 w 5291"/>
                <a:gd name="T33" fmla="*/ 357 h 558"/>
                <a:gd name="T34" fmla="*/ 3855 w 5291"/>
                <a:gd name="T35" fmla="*/ 369 h 558"/>
                <a:gd name="T36" fmla="*/ 3917 w 5291"/>
                <a:gd name="T37" fmla="*/ 156 h 558"/>
                <a:gd name="T38" fmla="*/ 3422 w 5291"/>
                <a:gd name="T39" fmla="*/ 353 h 558"/>
                <a:gd name="T40" fmla="*/ 3709 w 5291"/>
                <a:gd name="T41" fmla="*/ 420 h 558"/>
                <a:gd name="T42" fmla="*/ 3537 w 5291"/>
                <a:gd name="T43" fmla="*/ 188 h 558"/>
                <a:gd name="T44" fmla="*/ 3531 w 5291"/>
                <a:gd name="T45" fmla="*/ 42 h 558"/>
                <a:gd name="T46" fmla="*/ 3739 w 5291"/>
                <a:gd name="T47" fmla="*/ 119 h 558"/>
                <a:gd name="T48" fmla="*/ 3460 w 5291"/>
                <a:gd name="T49" fmla="*/ 45 h 558"/>
                <a:gd name="T50" fmla="*/ 3625 w 5291"/>
                <a:gd name="T51" fmla="*/ 251 h 558"/>
                <a:gd name="T52" fmla="*/ 3647 w 5291"/>
                <a:gd name="T53" fmla="*/ 409 h 558"/>
                <a:gd name="T54" fmla="*/ 3144 w 5291"/>
                <a:gd name="T55" fmla="*/ 36 h 558"/>
                <a:gd name="T56" fmla="*/ 3199 w 5291"/>
                <a:gd name="T57" fmla="*/ 445 h 558"/>
                <a:gd name="T58" fmla="*/ 2795 w 5291"/>
                <a:gd name="T59" fmla="*/ 249 h 558"/>
                <a:gd name="T60" fmla="*/ 2956 w 5291"/>
                <a:gd name="T61" fmla="*/ 180 h 558"/>
                <a:gd name="T62" fmla="*/ 2926 w 5291"/>
                <a:gd name="T63" fmla="*/ 123 h 558"/>
                <a:gd name="T64" fmla="*/ 2706 w 5291"/>
                <a:gd name="T65" fmla="*/ 296 h 558"/>
                <a:gd name="T66" fmla="*/ 2469 w 5291"/>
                <a:gd name="T67" fmla="*/ 161 h 558"/>
                <a:gd name="T68" fmla="*/ 2533 w 5291"/>
                <a:gd name="T69" fmla="*/ 448 h 558"/>
                <a:gd name="T70" fmla="*/ 2654 w 5291"/>
                <a:gd name="T71" fmla="*/ 373 h 558"/>
                <a:gd name="T72" fmla="*/ 2475 w 5291"/>
                <a:gd name="T73" fmla="*/ 350 h 558"/>
                <a:gd name="T74" fmla="*/ 2568 w 5291"/>
                <a:gd name="T75" fmla="*/ 152 h 558"/>
                <a:gd name="T76" fmla="*/ 1978 w 5291"/>
                <a:gd name="T77" fmla="*/ 233 h 558"/>
                <a:gd name="T78" fmla="*/ 2127 w 5291"/>
                <a:gd name="T79" fmla="*/ 187 h 558"/>
                <a:gd name="T80" fmla="*/ 2258 w 5291"/>
                <a:gd name="T81" fmla="*/ 152 h 558"/>
                <a:gd name="T82" fmla="*/ 2363 w 5291"/>
                <a:gd name="T83" fmla="*/ 183 h 558"/>
                <a:gd name="T84" fmla="*/ 2170 w 5291"/>
                <a:gd name="T85" fmla="*/ 174 h 558"/>
                <a:gd name="T86" fmla="*/ 2014 w 5291"/>
                <a:gd name="T87" fmla="*/ 137 h 558"/>
                <a:gd name="T88" fmla="*/ 1681 w 5291"/>
                <a:gd name="T89" fmla="*/ 558 h 558"/>
                <a:gd name="T90" fmla="*/ 1388 w 5291"/>
                <a:gd name="T91" fmla="*/ 134 h 558"/>
                <a:gd name="T92" fmla="*/ 1374 w 5291"/>
                <a:gd name="T93" fmla="*/ 431 h 558"/>
                <a:gd name="T94" fmla="*/ 1597 w 5291"/>
                <a:gd name="T95" fmla="*/ 253 h 558"/>
                <a:gd name="T96" fmla="*/ 1533 w 5291"/>
                <a:gd name="T97" fmla="*/ 195 h 558"/>
                <a:gd name="T98" fmla="*/ 1465 w 5291"/>
                <a:gd name="T99" fmla="*/ 419 h 558"/>
                <a:gd name="T100" fmla="*/ 1357 w 5291"/>
                <a:gd name="T101" fmla="*/ 215 h 558"/>
                <a:gd name="T102" fmla="*/ 1091 w 5291"/>
                <a:gd name="T103" fmla="*/ 367 h 558"/>
                <a:gd name="T104" fmla="*/ 898 w 5291"/>
                <a:gd name="T105" fmla="*/ 310 h 558"/>
                <a:gd name="T106" fmla="*/ 1062 w 5291"/>
                <a:gd name="T107" fmla="*/ 171 h 558"/>
                <a:gd name="T108" fmla="*/ 941 w 5291"/>
                <a:gd name="T109" fmla="*/ 434 h 558"/>
                <a:gd name="T110" fmla="*/ 1146 w 5291"/>
                <a:gd name="T111" fmla="*/ 303 h 558"/>
                <a:gd name="T112" fmla="*/ 953 w 5291"/>
                <a:gd name="T113" fmla="*/ 131 h 558"/>
                <a:gd name="T114" fmla="*/ 403 w 5291"/>
                <a:gd name="T115" fmla="*/ 203 h 558"/>
                <a:gd name="T116" fmla="*/ 549 w 5291"/>
                <a:gd name="T117" fmla="*/ 215 h 558"/>
                <a:gd name="T118" fmla="*/ 701 w 5291"/>
                <a:gd name="T119" fmla="*/ 156 h 558"/>
                <a:gd name="T120" fmla="*/ 766 w 5291"/>
                <a:gd name="T121" fmla="*/ 156 h 558"/>
                <a:gd name="T122" fmla="*/ 577 w 5291"/>
                <a:gd name="T123" fmla="*/ 168 h 558"/>
                <a:gd name="T124" fmla="*/ 413 w 5291"/>
                <a:gd name="T125" fmla="*/ 151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291" h="558">
                  <a:moveTo>
                    <a:pt x="5290" y="296"/>
                  </a:moveTo>
                  <a:lnTo>
                    <a:pt x="5291" y="280"/>
                  </a:lnTo>
                  <a:lnTo>
                    <a:pt x="5290" y="264"/>
                  </a:lnTo>
                  <a:lnTo>
                    <a:pt x="5288" y="247"/>
                  </a:lnTo>
                  <a:lnTo>
                    <a:pt x="5285" y="232"/>
                  </a:lnTo>
                  <a:lnTo>
                    <a:pt x="5281" y="217"/>
                  </a:lnTo>
                  <a:lnTo>
                    <a:pt x="5275" y="202"/>
                  </a:lnTo>
                  <a:lnTo>
                    <a:pt x="5269" y="188"/>
                  </a:lnTo>
                  <a:lnTo>
                    <a:pt x="5261" y="175"/>
                  </a:lnTo>
                  <a:lnTo>
                    <a:pt x="5251" y="163"/>
                  </a:lnTo>
                  <a:lnTo>
                    <a:pt x="5242" y="153"/>
                  </a:lnTo>
                  <a:lnTo>
                    <a:pt x="5230" y="144"/>
                  </a:lnTo>
                  <a:lnTo>
                    <a:pt x="5217" y="136"/>
                  </a:lnTo>
                  <a:lnTo>
                    <a:pt x="5203" y="130"/>
                  </a:lnTo>
                  <a:lnTo>
                    <a:pt x="5188" y="124"/>
                  </a:lnTo>
                  <a:lnTo>
                    <a:pt x="5171" y="121"/>
                  </a:lnTo>
                  <a:lnTo>
                    <a:pt x="5153" y="121"/>
                  </a:lnTo>
                  <a:lnTo>
                    <a:pt x="5135" y="121"/>
                  </a:lnTo>
                  <a:lnTo>
                    <a:pt x="5119" y="124"/>
                  </a:lnTo>
                  <a:lnTo>
                    <a:pt x="5103" y="129"/>
                  </a:lnTo>
                  <a:lnTo>
                    <a:pt x="5089" y="135"/>
                  </a:lnTo>
                  <a:lnTo>
                    <a:pt x="5076" y="143"/>
                  </a:lnTo>
                  <a:lnTo>
                    <a:pt x="5065" y="151"/>
                  </a:lnTo>
                  <a:lnTo>
                    <a:pt x="5054" y="161"/>
                  </a:lnTo>
                  <a:lnTo>
                    <a:pt x="5045" y="173"/>
                  </a:lnTo>
                  <a:lnTo>
                    <a:pt x="5038" y="185"/>
                  </a:lnTo>
                  <a:lnTo>
                    <a:pt x="5030" y="198"/>
                  </a:lnTo>
                  <a:lnTo>
                    <a:pt x="5025" y="211"/>
                  </a:lnTo>
                  <a:lnTo>
                    <a:pt x="5020" y="226"/>
                  </a:lnTo>
                  <a:lnTo>
                    <a:pt x="5016" y="240"/>
                  </a:lnTo>
                  <a:lnTo>
                    <a:pt x="5014" y="255"/>
                  </a:lnTo>
                  <a:lnTo>
                    <a:pt x="5013" y="271"/>
                  </a:lnTo>
                  <a:lnTo>
                    <a:pt x="5012" y="286"/>
                  </a:lnTo>
                  <a:lnTo>
                    <a:pt x="5013" y="303"/>
                  </a:lnTo>
                  <a:lnTo>
                    <a:pt x="5014" y="319"/>
                  </a:lnTo>
                  <a:lnTo>
                    <a:pt x="5016" y="335"/>
                  </a:lnTo>
                  <a:lnTo>
                    <a:pt x="5020" y="350"/>
                  </a:lnTo>
                  <a:lnTo>
                    <a:pt x="5025" y="364"/>
                  </a:lnTo>
                  <a:lnTo>
                    <a:pt x="5030" y="378"/>
                  </a:lnTo>
                  <a:lnTo>
                    <a:pt x="5038" y="391"/>
                  </a:lnTo>
                  <a:lnTo>
                    <a:pt x="5045" y="402"/>
                  </a:lnTo>
                  <a:lnTo>
                    <a:pt x="5054" y="413"/>
                  </a:lnTo>
                  <a:lnTo>
                    <a:pt x="5065" y="422"/>
                  </a:lnTo>
                  <a:lnTo>
                    <a:pt x="5076" y="431"/>
                  </a:lnTo>
                  <a:lnTo>
                    <a:pt x="5089" y="439"/>
                  </a:lnTo>
                  <a:lnTo>
                    <a:pt x="5103" y="444"/>
                  </a:lnTo>
                  <a:lnTo>
                    <a:pt x="5119" y="448"/>
                  </a:lnTo>
                  <a:lnTo>
                    <a:pt x="5135" y="450"/>
                  </a:lnTo>
                  <a:lnTo>
                    <a:pt x="5153" y="452"/>
                  </a:lnTo>
                  <a:lnTo>
                    <a:pt x="5167" y="452"/>
                  </a:lnTo>
                  <a:lnTo>
                    <a:pt x="5181" y="449"/>
                  </a:lnTo>
                  <a:lnTo>
                    <a:pt x="5194" y="447"/>
                  </a:lnTo>
                  <a:lnTo>
                    <a:pt x="5206" y="444"/>
                  </a:lnTo>
                  <a:lnTo>
                    <a:pt x="5217" y="440"/>
                  </a:lnTo>
                  <a:lnTo>
                    <a:pt x="5227" y="435"/>
                  </a:lnTo>
                  <a:lnTo>
                    <a:pt x="5236" y="429"/>
                  </a:lnTo>
                  <a:lnTo>
                    <a:pt x="5245" y="422"/>
                  </a:lnTo>
                  <a:lnTo>
                    <a:pt x="5252" y="415"/>
                  </a:lnTo>
                  <a:lnTo>
                    <a:pt x="5260" y="406"/>
                  </a:lnTo>
                  <a:lnTo>
                    <a:pt x="5267" y="398"/>
                  </a:lnTo>
                  <a:lnTo>
                    <a:pt x="5273" y="387"/>
                  </a:lnTo>
                  <a:lnTo>
                    <a:pt x="5277" y="376"/>
                  </a:lnTo>
                  <a:lnTo>
                    <a:pt x="5283" y="365"/>
                  </a:lnTo>
                  <a:lnTo>
                    <a:pt x="5286" y="352"/>
                  </a:lnTo>
                  <a:lnTo>
                    <a:pt x="5289" y="339"/>
                  </a:lnTo>
                  <a:lnTo>
                    <a:pt x="5251" y="339"/>
                  </a:lnTo>
                  <a:lnTo>
                    <a:pt x="5249" y="348"/>
                  </a:lnTo>
                  <a:lnTo>
                    <a:pt x="5246" y="357"/>
                  </a:lnTo>
                  <a:lnTo>
                    <a:pt x="5243" y="365"/>
                  </a:lnTo>
                  <a:lnTo>
                    <a:pt x="5238" y="373"/>
                  </a:lnTo>
                  <a:lnTo>
                    <a:pt x="5234" y="379"/>
                  </a:lnTo>
                  <a:lnTo>
                    <a:pt x="5230" y="386"/>
                  </a:lnTo>
                  <a:lnTo>
                    <a:pt x="5224" y="392"/>
                  </a:lnTo>
                  <a:lnTo>
                    <a:pt x="5219" y="398"/>
                  </a:lnTo>
                  <a:lnTo>
                    <a:pt x="5213" y="403"/>
                  </a:lnTo>
                  <a:lnTo>
                    <a:pt x="5206" y="407"/>
                  </a:lnTo>
                  <a:lnTo>
                    <a:pt x="5198" y="411"/>
                  </a:lnTo>
                  <a:lnTo>
                    <a:pt x="5190" y="414"/>
                  </a:lnTo>
                  <a:lnTo>
                    <a:pt x="5182" y="416"/>
                  </a:lnTo>
                  <a:lnTo>
                    <a:pt x="5173" y="418"/>
                  </a:lnTo>
                  <a:lnTo>
                    <a:pt x="5163" y="419"/>
                  </a:lnTo>
                  <a:lnTo>
                    <a:pt x="5153" y="420"/>
                  </a:lnTo>
                  <a:lnTo>
                    <a:pt x="5140" y="419"/>
                  </a:lnTo>
                  <a:lnTo>
                    <a:pt x="5128" y="417"/>
                  </a:lnTo>
                  <a:lnTo>
                    <a:pt x="5116" y="413"/>
                  </a:lnTo>
                  <a:lnTo>
                    <a:pt x="5107" y="408"/>
                  </a:lnTo>
                  <a:lnTo>
                    <a:pt x="5097" y="402"/>
                  </a:lnTo>
                  <a:lnTo>
                    <a:pt x="5088" y="395"/>
                  </a:lnTo>
                  <a:lnTo>
                    <a:pt x="5081" y="388"/>
                  </a:lnTo>
                  <a:lnTo>
                    <a:pt x="5074" y="379"/>
                  </a:lnTo>
                  <a:lnTo>
                    <a:pt x="5069" y="369"/>
                  </a:lnTo>
                  <a:lnTo>
                    <a:pt x="5063" y="360"/>
                  </a:lnTo>
                  <a:lnTo>
                    <a:pt x="5059" y="350"/>
                  </a:lnTo>
                  <a:lnTo>
                    <a:pt x="5056" y="339"/>
                  </a:lnTo>
                  <a:lnTo>
                    <a:pt x="5053" y="328"/>
                  </a:lnTo>
                  <a:lnTo>
                    <a:pt x="5052" y="318"/>
                  </a:lnTo>
                  <a:lnTo>
                    <a:pt x="5051" y="307"/>
                  </a:lnTo>
                  <a:lnTo>
                    <a:pt x="5049" y="296"/>
                  </a:lnTo>
                  <a:lnTo>
                    <a:pt x="5290" y="296"/>
                  </a:lnTo>
                  <a:close/>
                  <a:moveTo>
                    <a:pt x="5049" y="265"/>
                  </a:moveTo>
                  <a:lnTo>
                    <a:pt x="5052" y="254"/>
                  </a:lnTo>
                  <a:lnTo>
                    <a:pt x="5054" y="243"/>
                  </a:lnTo>
                  <a:lnTo>
                    <a:pt x="5057" y="233"/>
                  </a:lnTo>
                  <a:lnTo>
                    <a:pt x="5060" y="223"/>
                  </a:lnTo>
                  <a:lnTo>
                    <a:pt x="5065" y="213"/>
                  </a:lnTo>
                  <a:lnTo>
                    <a:pt x="5069" y="204"/>
                  </a:lnTo>
                  <a:lnTo>
                    <a:pt x="5074" y="196"/>
                  </a:lnTo>
                  <a:lnTo>
                    <a:pt x="5081" y="187"/>
                  </a:lnTo>
                  <a:lnTo>
                    <a:pt x="5087" y="179"/>
                  </a:lnTo>
                  <a:lnTo>
                    <a:pt x="5095" y="173"/>
                  </a:lnTo>
                  <a:lnTo>
                    <a:pt x="5102" y="168"/>
                  </a:lnTo>
                  <a:lnTo>
                    <a:pt x="5111" y="162"/>
                  </a:lnTo>
                  <a:lnTo>
                    <a:pt x="5121" y="158"/>
                  </a:lnTo>
                  <a:lnTo>
                    <a:pt x="5130" y="156"/>
                  </a:lnTo>
                  <a:lnTo>
                    <a:pt x="5141" y="153"/>
                  </a:lnTo>
                  <a:lnTo>
                    <a:pt x="5153" y="152"/>
                  </a:lnTo>
                  <a:lnTo>
                    <a:pt x="5164" y="153"/>
                  </a:lnTo>
                  <a:lnTo>
                    <a:pt x="5175" y="156"/>
                  </a:lnTo>
                  <a:lnTo>
                    <a:pt x="5184" y="158"/>
                  </a:lnTo>
                  <a:lnTo>
                    <a:pt x="5194" y="162"/>
                  </a:lnTo>
                  <a:lnTo>
                    <a:pt x="5203" y="168"/>
                  </a:lnTo>
                  <a:lnTo>
                    <a:pt x="5211" y="173"/>
                  </a:lnTo>
                  <a:lnTo>
                    <a:pt x="5218" y="179"/>
                  </a:lnTo>
                  <a:lnTo>
                    <a:pt x="5225" y="187"/>
                  </a:lnTo>
                  <a:lnTo>
                    <a:pt x="5231" y="195"/>
                  </a:lnTo>
                  <a:lnTo>
                    <a:pt x="5236" y="203"/>
                  </a:lnTo>
                  <a:lnTo>
                    <a:pt x="5241" y="213"/>
                  </a:lnTo>
                  <a:lnTo>
                    <a:pt x="5245" y="223"/>
                  </a:lnTo>
                  <a:lnTo>
                    <a:pt x="5248" y="232"/>
                  </a:lnTo>
                  <a:lnTo>
                    <a:pt x="5250" y="243"/>
                  </a:lnTo>
                  <a:lnTo>
                    <a:pt x="5251" y="254"/>
                  </a:lnTo>
                  <a:lnTo>
                    <a:pt x="5252" y="265"/>
                  </a:lnTo>
                  <a:lnTo>
                    <a:pt x="5049" y="265"/>
                  </a:lnTo>
                  <a:close/>
                  <a:moveTo>
                    <a:pt x="4972" y="228"/>
                  </a:moveTo>
                  <a:lnTo>
                    <a:pt x="4970" y="215"/>
                  </a:lnTo>
                  <a:lnTo>
                    <a:pt x="4966" y="202"/>
                  </a:lnTo>
                  <a:lnTo>
                    <a:pt x="4962" y="191"/>
                  </a:lnTo>
                  <a:lnTo>
                    <a:pt x="4958" y="180"/>
                  </a:lnTo>
                  <a:lnTo>
                    <a:pt x="4952" y="171"/>
                  </a:lnTo>
                  <a:lnTo>
                    <a:pt x="4946" y="162"/>
                  </a:lnTo>
                  <a:lnTo>
                    <a:pt x="4938" y="155"/>
                  </a:lnTo>
                  <a:lnTo>
                    <a:pt x="4931" y="147"/>
                  </a:lnTo>
                  <a:lnTo>
                    <a:pt x="4922" y="141"/>
                  </a:lnTo>
                  <a:lnTo>
                    <a:pt x="4912" y="135"/>
                  </a:lnTo>
                  <a:lnTo>
                    <a:pt x="4903" y="131"/>
                  </a:lnTo>
                  <a:lnTo>
                    <a:pt x="4892" y="128"/>
                  </a:lnTo>
                  <a:lnTo>
                    <a:pt x="4881" y="124"/>
                  </a:lnTo>
                  <a:lnTo>
                    <a:pt x="4869" y="122"/>
                  </a:lnTo>
                  <a:lnTo>
                    <a:pt x="4857" y="121"/>
                  </a:lnTo>
                  <a:lnTo>
                    <a:pt x="4845" y="121"/>
                  </a:lnTo>
                  <a:lnTo>
                    <a:pt x="4828" y="121"/>
                  </a:lnTo>
                  <a:lnTo>
                    <a:pt x="4811" y="124"/>
                  </a:lnTo>
                  <a:lnTo>
                    <a:pt x="4796" y="129"/>
                  </a:lnTo>
                  <a:lnTo>
                    <a:pt x="4782" y="134"/>
                  </a:lnTo>
                  <a:lnTo>
                    <a:pt x="4769" y="141"/>
                  </a:lnTo>
                  <a:lnTo>
                    <a:pt x="4756" y="149"/>
                  </a:lnTo>
                  <a:lnTo>
                    <a:pt x="4745" y="159"/>
                  </a:lnTo>
                  <a:lnTo>
                    <a:pt x="4735" y="170"/>
                  </a:lnTo>
                  <a:lnTo>
                    <a:pt x="4727" y="182"/>
                  </a:lnTo>
                  <a:lnTo>
                    <a:pt x="4719" y="195"/>
                  </a:lnTo>
                  <a:lnTo>
                    <a:pt x="4712" y="207"/>
                  </a:lnTo>
                  <a:lnTo>
                    <a:pt x="4707" y="223"/>
                  </a:lnTo>
                  <a:lnTo>
                    <a:pt x="4703" y="238"/>
                  </a:lnTo>
                  <a:lnTo>
                    <a:pt x="4700" y="253"/>
                  </a:lnTo>
                  <a:lnTo>
                    <a:pt x="4697" y="269"/>
                  </a:lnTo>
                  <a:lnTo>
                    <a:pt x="4697" y="286"/>
                  </a:lnTo>
                  <a:lnTo>
                    <a:pt x="4697" y="303"/>
                  </a:lnTo>
                  <a:lnTo>
                    <a:pt x="4700" y="319"/>
                  </a:lnTo>
                  <a:lnTo>
                    <a:pt x="4703" y="335"/>
                  </a:lnTo>
                  <a:lnTo>
                    <a:pt x="4707" y="350"/>
                  </a:lnTo>
                  <a:lnTo>
                    <a:pt x="4712" y="364"/>
                  </a:lnTo>
                  <a:lnTo>
                    <a:pt x="4719" y="378"/>
                  </a:lnTo>
                  <a:lnTo>
                    <a:pt x="4727" y="391"/>
                  </a:lnTo>
                  <a:lnTo>
                    <a:pt x="4735" y="403"/>
                  </a:lnTo>
                  <a:lnTo>
                    <a:pt x="4745" y="414"/>
                  </a:lnTo>
                  <a:lnTo>
                    <a:pt x="4756" y="423"/>
                  </a:lnTo>
                  <a:lnTo>
                    <a:pt x="4769" y="431"/>
                  </a:lnTo>
                  <a:lnTo>
                    <a:pt x="4782" y="439"/>
                  </a:lnTo>
                  <a:lnTo>
                    <a:pt x="4796" y="444"/>
                  </a:lnTo>
                  <a:lnTo>
                    <a:pt x="4811" y="448"/>
                  </a:lnTo>
                  <a:lnTo>
                    <a:pt x="4828" y="450"/>
                  </a:lnTo>
                  <a:lnTo>
                    <a:pt x="4845" y="452"/>
                  </a:lnTo>
                  <a:lnTo>
                    <a:pt x="4858" y="452"/>
                  </a:lnTo>
                  <a:lnTo>
                    <a:pt x="4870" y="449"/>
                  </a:lnTo>
                  <a:lnTo>
                    <a:pt x="4882" y="447"/>
                  </a:lnTo>
                  <a:lnTo>
                    <a:pt x="4893" y="444"/>
                  </a:lnTo>
                  <a:lnTo>
                    <a:pt x="4904" y="439"/>
                  </a:lnTo>
                  <a:lnTo>
                    <a:pt x="4914" y="433"/>
                  </a:lnTo>
                  <a:lnTo>
                    <a:pt x="4923" y="427"/>
                  </a:lnTo>
                  <a:lnTo>
                    <a:pt x="4932" y="419"/>
                  </a:lnTo>
                  <a:lnTo>
                    <a:pt x="4940" y="412"/>
                  </a:lnTo>
                  <a:lnTo>
                    <a:pt x="4947" y="402"/>
                  </a:lnTo>
                  <a:lnTo>
                    <a:pt x="4953" y="392"/>
                  </a:lnTo>
                  <a:lnTo>
                    <a:pt x="4960" y="381"/>
                  </a:lnTo>
                  <a:lnTo>
                    <a:pt x="4964" y="369"/>
                  </a:lnTo>
                  <a:lnTo>
                    <a:pt x="4968" y="358"/>
                  </a:lnTo>
                  <a:lnTo>
                    <a:pt x="4972" y="345"/>
                  </a:lnTo>
                  <a:lnTo>
                    <a:pt x="4974" y="331"/>
                  </a:lnTo>
                  <a:lnTo>
                    <a:pt x="4936" y="331"/>
                  </a:lnTo>
                  <a:lnTo>
                    <a:pt x="4935" y="340"/>
                  </a:lnTo>
                  <a:lnTo>
                    <a:pt x="4933" y="349"/>
                  </a:lnTo>
                  <a:lnTo>
                    <a:pt x="4930" y="358"/>
                  </a:lnTo>
                  <a:lnTo>
                    <a:pt x="4926" y="366"/>
                  </a:lnTo>
                  <a:lnTo>
                    <a:pt x="4922" y="374"/>
                  </a:lnTo>
                  <a:lnTo>
                    <a:pt x="4918" y="381"/>
                  </a:lnTo>
                  <a:lnTo>
                    <a:pt x="4912" y="388"/>
                  </a:lnTo>
                  <a:lnTo>
                    <a:pt x="4906" y="394"/>
                  </a:lnTo>
                  <a:lnTo>
                    <a:pt x="4899" y="400"/>
                  </a:lnTo>
                  <a:lnTo>
                    <a:pt x="4893" y="405"/>
                  </a:lnTo>
                  <a:lnTo>
                    <a:pt x="4885" y="409"/>
                  </a:lnTo>
                  <a:lnTo>
                    <a:pt x="4878" y="413"/>
                  </a:lnTo>
                  <a:lnTo>
                    <a:pt x="4870" y="416"/>
                  </a:lnTo>
                  <a:lnTo>
                    <a:pt x="4862" y="418"/>
                  </a:lnTo>
                  <a:lnTo>
                    <a:pt x="4854" y="419"/>
                  </a:lnTo>
                  <a:lnTo>
                    <a:pt x="4845" y="420"/>
                  </a:lnTo>
                  <a:lnTo>
                    <a:pt x="4831" y="419"/>
                  </a:lnTo>
                  <a:lnTo>
                    <a:pt x="4819" y="417"/>
                  </a:lnTo>
                  <a:lnTo>
                    <a:pt x="4808" y="413"/>
                  </a:lnTo>
                  <a:lnTo>
                    <a:pt x="4797" y="408"/>
                  </a:lnTo>
                  <a:lnTo>
                    <a:pt x="4787" y="402"/>
                  </a:lnTo>
                  <a:lnTo>
                    <a:pt x="4778" y="395"/>
                  </a:lnTo>
                  <a:lnTo>
                    <a:pt x="4770" y="387"/>
                  </a:lnTo>
                  <a:lnTo>
                    <a:pt x="4762" y="378"/>
                  </a:lnTo>
                  <a:lnTo>
                    <a:pt x="4756" y="368"/>
                  </a:lnTo>
                  <a:lnTo>
                    <a:pt x="4750" y="358"/>
                  </a:lnTo>
                  <a:lnTo>
                    <a:pt x="4746" y="347"/>
                  </a:lnTo>
                  <a:lnTo>
                    <a:pt x="4742" y="335"/>
                  </a:lnTo>
                  <a:lnTo>
                    <a:pt x="4739" y="323"/>
                  </a:lnTo>
                  <a:lnTo>
                    <a:pt x="4737" y="311"/>
                  </a:lnTo>
                  <a:lnTo>
                    <a:pt x="4735" y="298"/>
                  </a:lnTo>
                  <a:lnTo>
                    <a:pt x="4735" y="286"/>
                  </a:lnTo>
                  <a:lnTo>
                    <a:pt x="4735" y="273"/>
                  </a:lnTo>
                  <a:lnTo>
                    <a:pt x="4737" y="261"/>
                  </a:lnTo>
                  <a:lnTo>
                    <a:pt x="4739" y="250"/>
                  </a:lnTo>
                  <a:lnTo>
                    <a:pt x="4742" y="238"/>
                  </a:lnTo>
                  <a:lnTo>
                    <a:pt x="4746" y="226"/>
                  </a:lnTo>
                  <a:lnTo>
                    <a:pt x="4750" y="215"/>
                  </a:lnTo>
                  <a:lnTo>
                    <a:pt x="4756" y="204"/>
                  </a:lnTo>
                  <a:lnTo>
                    <a:pt x="4762" y="195"/>
                  </a:lnTo>
                  <a:lnTo>
                    <a:pt x="4770" y="186"/>
                  </a:lnTo>
                  <a:lnTo>
                    <a:pt x="4778" y="177"/>
                  </a:lnTo>
                  <a:lnTo>
                    <a:pt x="4787" y="171"/>
                  </a:lnTo>
                  <a:lnTo>
                    <a:pt x="4797" y="164"/>
                  </a:lnTo>
                  <a:lnTo>
                    <a:pt x="4808" y="159"/>
                  </a:lnTo>
                  <a:lnTo>
                    <a:pt x="4819" y="156"/>
                  </a:lnTo>
                  <a:lnTo>
                    <a:pt x="4831" y="153"/>
                  </a:lnTo>
                  <a:lnTo>
                    <a:pt x="4845" y="152"/>
                  </a:lnTo>
                  <a:lnTo>
                    <a:pt x="4854" y="153"/>
                  </a:lnTo>
                  <a:lnTo>
                    <a:pt x="4863" y="153"/>
                  </a:lnTo>
                  <a:lnTo>
                    <a:pt x="4871" y="156"/>
                  </a:lnTo>
                  <a:lnTo>
                    <a:pt x="4879" y="158"/>
                  </a:lnTo>
                  <a:lnTo>
                    <a:pt x="4885" y="161"/>
                  </a:lnTo>
                  <a:lnTo>
                    <a:pt x="4893" y="164"/>
                  </a:lnTo>
                  <a:lnTo>
                    <a:pt x="4898" y="169"/>
                  </a:lnTo>
                  <a:lnTo>
                    <a:pt x="4904" y="173"/>
                  </a:lnTo>
                  <a:lnTo>
                    <a:pt x="4909" y="178"/>
                  </a:lnTo>
                  <a:lnTo>
                    <a:pt x="4914" y="184"/>
                  </a:lnTo>
                  <a:lnTo>
                    <a:pt x="4919" y="190"/>
                  </a:lnTo>
                  <a:lnTo>
                    <a:pt x="4922" y="197"/>
                  </a:lnTo>
                  <a:lnTo>
                    <a:pt x="4925" y="203"/>
                  </a:lnTo>
                  <a:lnTo>
                    <a:pt x="4928" y="212"/>
                  </a:lnTo>
                  <a:lnTo>
                    <a:pt x="4932" y="219"/>
                  </a:lnTo>
                  <a:lnTo>
                    <a:pt x="4934" y="228"/>
                  </a:lnTo>
                  <a:lnTo>
                    <a:pt x="4972" y="228"/>
                  </a:lnTo>
                  <a:close/>
                  <a:moveTo>
                    <a:pt x="4601" y="443"/>
                  </a:moveTo>
                  <a:lnTo>
                    <a:pt x="4639" y="443"/>
                  </a:lnTo>
                  <a:lnTo>
                    <a:pt x="4639" y="130"/>
                  </a:lnTo>
                  <a:lnTo>
                    <a:pt x="4601" y="130"/>
                  </a:lnTo>
                  <a:lnTo>
                    <a:pt x="4601" y="443"/>
                  </a:lnTo>
                  <a:close/>
                  <a:moveTo>
                    <a:pt x="4601" y="70"/>
                  </a:moveTo>
                  <a:lnTo>
                    <a:pt x="4639" y="70"/>
                  </a:lnTo>
                  <a:lnTo>
                    <a:pt x="4639" y="10"/>
                  </a:lnTo>
                  <a:lnTo>
                    <a:pt x="4601" y="10"/>
                  </a:lnTo>
                  <a:lnTo>
                    <a:pt x="4601" y="70"/>
                  </a:lnTo>
                  <a:close/>
                  <a:moveTo>
                    <a:pt x="4405" y="443"/>
                  </a:moveTo>
                  <a:lnTo>
                    <a:pt x="4446" y="443"/>
                  </a:lnTo>
                  <a:lnTo>
                    <a:pt x="4562" y="130"/>
                  </a:lnTo>
                  <a:lnTo>
                    <a:pt x="4523" y="130"/>
                  </a:lnTo>
                  <a:lnTo>
                    <a:pt x="4426" y="404"/>
                  </a:lnTo>
                  <a:lnTo>
                    <a:pt x="4425" y="404"/>
                  </a:lnTo>
                  <a:lnTo>
                    <a:pt x="4327" y="130"/>
                  </a:lnTo>
                  <a:lnTo>
                    <a:pt x="4285" y="130"/>
                  </a:lnTo>
                  <a:lnTo>
                    <a:pt x="4405" y="443"/>
                  </a:lnTo>
                  <a:close/>
                  <a:moveTo>
                    <a:pt x="4128" y="443"/>
                  </a:moveTo>
                  <a:lnTo>
                    <a:pt x="4167" y="443"/>
                  </a:lnTo>
                  <a:lnTo>
                    <a:pt x="4167" y="276"/>
                  </a:lnTo>
                  <a:lnTo>
                    <a:pt x="4167" y="264"/>
                  </a:lnTo>
                  <a:lnTo>
                    <a:pt x="4169" y="252"/>
                  </a:lnTo>
                  <a:lnTo>
                    <a:pt x="4171" y="241"/>
                  </a:lnTo>
                  <a:lnTo>
                    <a:pt x="4175" y="230"/>
                  </a:lnTo>
                  <a:lnTo>
                    <a:pt x="4180" y="220"/>
                  </a:lnTo>
                  <a:lnTo>
                    <a:pt x="4185" y="211"/>
                  </a:lnTo>
                  <a:lnTo>
                    <a:pt x="4192" y="202"/>
                  </a:lnTo>
                  <a:lnTo>
                    <a:pt x="4198" y="195"/>
                  </a:lnTo>
                  <a:lnTo>
                    <a:pt x="4207" y="187"/>
                  </a:lnTo>
                  <a:lnTo>
                    <a:pt x="4216" y="180"/>
                  </a:lnTo>
                  <a:lnTo>
                    <a:pt x="4225" y="175"/>
                  </a:lnTo>
                  <a:lnTo>
                    <a:pt x="4236" y="171"/>
                  </a:lnTo>
                  <a:lnTo>
                    <a:pt x="4247" y="168"/>
                  </a:lnTo>
                  <a:lnTo>
                    <a:pt x="4258" y="165"/>
                  </a:lnTo>
                  <a:lnTo>
                    <a:pt x="4271" y="163"/>
                  </a:lnTo>
                  <a:lnTo>
                    <a:pt x="4283" y="163"/>
                  </a:lnTo>
                  <a:lnTo>
                    <a:pt x="4283" y="125"/>
                  </a:lnTo>
                  <a:lnTo>
                    <a:pt x="4273" y="125"/>
                  </a:lnTo>
                  <a:lnTo>
                    <a:pt x="4262" y="126"/>
                  </a:lnTo>
                  <a:lnTo>
                    <a:pt x="4252" y="128"/>
                  </a:lnTo>
                  <a:lnTo>
                    <a:pt x="4244" y="130"/>
                  </a:lnTo>
                  <a:lnTo>
                    <a:pt x="4234" y="132"/>
                  </a:lnTo>
                  <a:lnTo>
                    <a:pt x="4226" y="135"/>
                  </a:lnTo>
                  <a:lnTo>
                    <a:pt x="4218" y="139"/>
                  </a:lnTo>
                  <a:lnTo>
                    <a:pt x="4210" y="144"/>
                  </a:lnTo>
                  <a:lnTo>
                    <a:pt x="4203" y="149"/>
                  </a:lnTo>
                  <a:lnTo>
                    <a:pt x="4196" y="156"/>
                  </a:lnTo>
                  <a:lnTo>
                    <a:pt x="4190" y="162"/>
                  </a:lnTo>
                  <a:lnTo>
                    <a:pt x="4183" y="169"/>
                  </a:lnTo>
                  <a:lnTo>
                    <a:pt x="4178" y="177"/>
                  </a:lnTo>
                  <a:lnTo>
                    <a:pt x="4174" y="185"/>
                  </a:lnTo>
                  <a:lnTo>
                    <a:pt x="4169" y="193"/>
                  </a:lnTo>
                  <a:lnTo>
                    <a:pt x="4165" y="203"/>
                  </a:lnTo>
                  <a:lnTo>
                    <a:pt x="4164" y="203"/>
                  </a:lnTo>
                  <a:lnTo>
                    <a:pt x="4164" y="130"/>
                  </a:lnTo>
                  <a:lnTo>
                    <a:pt x="4128" y="130"/>
                  </a:lnTo>
                  <a:lnTo>
                    <a:pt x="4128" y="443"/>
                  </a:lnTo>
                  <a:close/>
                  <a:moveTo>
                    <a:pt x="4076" y="296"/>
                  </a:moveTo>
                  <a:lnTo>
                    <a:pt x="4077" y="280"/>
                  </a:lnTo>
                  <a:lnTo>
                    <a:pt x="4076" y="264"/>
                  </a:lnTo>
                  <a:lnTo>
                    <a:pt x="4074" y="247"/>
                  </a:lnTo>
                  <a:lnTo>
                    <a:pt x="4071" y="232"/>
                  </a:lnTo>
                  <a:lnTo>
                    <a:pt x="4067" y="217"/>
                  </a:lnTo>
                  <a:lnTo>
                    <a:pt x="4061" y="202"/>
                  </a:lnTo>
                  <a:lnTo>
                    <a:pt x="4055" y="188"/>
                  </a:lnTo>
                  <a:lnTo>
                    <a:pt x="4047" y="175"/>
                  </a:lnTo>
                  <a:lnTo>
                    <a:pt x="4037" y="163"/>
                  </a:lnTo>
                  <a:lnTo>
                    <a:pt x="4028" y="153"/>
                  </a:lnTo>
                  <a:lnTo>
                    <a:pt x="4016" y="144"/>
                  </a:lnTo>
                  <a:lnTo>
                    <a:pt x="4003" y="136"/>
                  </a:lnTo>
                  <a:lnTo>
                    <a:pt x="3989" y="130"/>
                  </a:lnTo>
                  <a:lnTo>
                    <a:pt x="3974" y="124"/>
                  </a:lnTo>
                  <a:lnTo>
                    <a:pt x="3958" y="121"/>
                  </a:lnTo>
                  <a:lnTo>
                    <a:pt x="3939" y="121"/>
                  </a:lnTo>
                  <a:lnTo>
                    <a:pt x="3921" y="121"/>
                  </a:lnTo>
                  <a:lnTo>
                    <a:pt x="3905" y="124"/>
                  </a:lnTo>
                  <a:lnTo>
                    <a:pt x="3890" y="129"/>
                  </a:lnTo>
                  <a:lnTo>
                    <a:pt x="3875" y="135"/>
                  </a:lnTo>
                  <a:lnTo>
                    <a:pt x="3863" y="143"/>
                  </a:lnTo>
                  <a:lnTo>
                    <a:pt x="3851" y="151"/>
                  </a:lnTo>
                  <a:lnTo>
                    <a:pt x="3840" y="161"/>
                  </a:lnTo>
                  <a:lnTo>
                    <a:pt x="3831" y="173"/>
                  </a:lnTo>
                  <a:lnTo>
                    <a:pt x="3824" y="185"/>
                  </a:lnTo>
                  <a:lnTo>
                    <a:pt x="3816" y="198"/>
                  </a:lnTo>
                  <a:lnTo>
                    <a:pt x="3811" y="211"/>
                  </a:lnTo>
                  <a:lnTo>
                    <a:pt x="3806" y="226"/>
                  </a:lnTo>
                  <a:lnTo>
                    <a:pt x="3802" y="240"/>
                  </a:lnTo>
                  <a:lnTo>
                    <a:pt x="3800" y="255"/>
                  </a:lnTo>
                  <a:lnTo>
                    <a:pt x="3799" y="271"/>
                  </a:lnTo>
                  <a:lnTo>
                    <a:pt x="3798" y="286"/>
                  </a:lnTo>
                  <a:lnTo>
                    <a:pt x="3799" y="303"/>
                  </a:lnTo>
                  <a:lnTo>
                    <a:pt x="3800" y="319"/>
                  </a:lnTo>
                  <a:lnTo>
                    <a:pt x="3802" y="335"/>
                  </a:lnTo>
                  <a:lnTo>
                    <a:pt x="3806" y="350"/>
                  </a:lnTo>
                  <a:lnTo>
                    <a:pt x="3811" y="364"/>
                  </a:lnTo>
                  <a:lnTo>
                    <a:pt x="3816" y="378"/>
                  </a:lnTo>
                  <a:lnTo>
                    <a:pt x="3824" y="391"/>
                  </a:lnTo>
                  <a:lnTo>
                    <a:pt x="3831" y="402"/>
                  </a:lnTo>
                  <a:lnTo>
                    <a:pt x="3840" y="413"/>
                  </a:lnTo>
                  <a:lnTo>
                    <a:pt x="3851" y="422"/>
                  </a:lnTo>
                  <a:lnTo>
                    <a:pt x="3863" y="431"/>
                  </a:lnTo>
                  <a:lnTo>
                    <a:pt x="3875" y="439"/>
                  </a:lnTo>
                  <a:lnTo>
                    <a:pt x="3890" y="444"/>
                  </a:lnTo>
                  <a:lnTo>
                    <a:pt x="3905" y="448"/>
                  </a:lnTo>
                  <a:lnTo>
                    <a:pt x="3921" y="450"/>
                  </a:lnTo>
                  <a:lnTo>
                    <a:pt x="3939" y="452"/>
                  </a:lnTo>
                  <a:lnTo>
                    <a:pt x="3953" y="452"/>
                  </a:lnTo>
                  <a:lnTo>
                    <a:pt x="3967" y="449"/>
                  </a:lnTo>
                  <a:lnTo>
                    <a:pt x="3980" y="447"/>
                  </a:lnTo>
                  <a:lnTo>
                    <a:pt x="3992" y="444"/>
                  </a:lnTo>
                  <a:lnTo>
                    <a:pt x="4003" y="440"/>
                  </a:lnTo>
                  <a:lnTo>
                    <a:pt x="4013" y="435"/>
                  </a:lnTo>
                  <a:lnTo>
                    <a:pt x="4022" y="429"/>
                  </a:lnTo>
                  <a:lnTo>
                    <a:pt x="4031" y="422"/>
                  </a:lnTo>
                  <a:lnTo>
                    <a:pt x="4039" y="415"/>
                  </a:lnTo>
                  <a:lnTo>
                    <a:pt x="4046" y="406"/>
                  </a:lnTo>
                  <a:lnTo>
                    <a:pt x="4053" y="398"/>
                  </a:lnTo>
                  <a:lnTo>
                    <a:pt x="4059" y="387"/>
                  </a:lnTo>
                  <a:lnTo>
                    <a:pt x="4063" y="376"/>
                  </a:lnTo>
                  <a:lnTo>
                    <a:pt x="4069" y="365"/>
                  </a:lnTo>
                  <a:lnTo>
                    <a:pt x="4072" y="352"/>
                  </a:lnTo>
                  <a:lnTo>
                    <a:pt x="4075" y="339"/>
                  </a:lnTo>
                  <a:lnTo>
                    <a:pt x="4037" y="339"/>
                  </a:lnTo>
                  <a:lnTo>
                    <a:pt x="4035" y="348"/>
                  </a:lnTo>
                  <a:lnTo>
                    <a:pt x="4032" y="357"/>
                  </a:lnTo>
                  <a:lnTo>
                    <a:pt x="4029" y="365"/>
                  </a:lnTo>
                  <a:lnTo>
                    <a:pt x="4025" y="373"/>
                  </a:lnTo>
                  <a:lnTo>
                    <a:pt x="4020" y="379"/>
                  </a:lnTo>
                  <a:lnTo>
                    <a:pt x="4016" y="386"/>
                  </a:lnTo>
                  <a:lnTo>
                    <a:pt x="4010" y="392"/>
                  </a:lnTo>
                  <a:lnTo>
                    <a:pt x="4005" y="398"/>
                  </a:lnTo>
                  <a:lnTo>
                    <a:pt x="3999" y="403"/>
                  </a:lnTo>
                  <a:lnTo>
                    <a:pt x="3992" y="407"/>
                  </a:lnTo>
                  <a:lnTo>
                    <a:pt x="3985" y="411"/>
                  </a:lnTo>
                  <a:lnTo>
                    <a:pt x="3976" y="414"/>
                  </a:lnTo>
                  <a:lnTo>
                    <a:pt x="3968" y="416"/>
                  </a:lnTo>
                  <a:lnTo>
                    <a:pt x="3959" y="418"/>
                  </a:lnTo>
                  <a:lnTo>
                    <a:pt x="3949" y="419"/>
                  </a:lnTo>
                  <a:lnTo>
                    <a:pt x="3939" y="420"/>
                  </a:lnTo>
                  <a:lnTo>
                    <a:pt x="3926" y="419"/>
                  </a:lnTo>
                  <a:lnTo>
                    <a:pt x="3913" y="417"/>
                  </a:lnTo>
                  <a:lnTo>
                    <a:pt x="3902" y="413"/>
                  </a:lnTo>
                  <a:lnTo>
                    <a:pt x="3893" y="408"/>
                  </a:lnTo>
                  <a:lnTo>
                    <a:pt x="3883" y="402"/>
                  </a:lnTo>
                  <a:lnTo>
                    <a:pt x="3874" y="395"/>
                  </a:lnTo>
                  <a:lnTo>
                    <a:pt x="3867" y="388"/>
                  </a:lnTo>
                  <a:lnTo>
                    <a:pt x="3860" y="379"/>
                  </a:lnTo>
                  <a:lnTo>
                    <a:pt x="3855" y="369"/>
                  </a:lnTo>
                  <a:lnTo>
                    <a:pt x="3850" y="360"/>
                  </a:lnTo>
                  <a:lnTo>
                    <a:pt x="3845" y="350"/>
                  </a:lnTo>
                  <a:lnTo>
                    <a:pt x="3842" y="339"/>
                  </a:lnTo>
                  <a:lnTo>
                    <a:pt x="3839" y="328"/>
                  </a:lnTo>
                  <a:lnTo>
                    <a:pt x="3838" y="318"/>
                  </a:lnTo>
                  <a:lnTo>
                    <a:pt x="3837" y="307"/>
                  </a:lnTo>
                  <a:lnTo>
                    <a:pt x="3836" y="296"/>
                  </a:lnTo>
                  <a:lnTo>
                    <a:pt x="4076" y="296"/>
                  </a:lnTo>
                  <a:close/>
                  <a:moveTo>
                    <a:pt x="3836" y="265"/>
                  </a:moveTo>
                  <a:lnTo>
                    <a:pt x="3838" y="254"/>
                  </a:lnTo>
                  <a:lnTo>
                    <a:pt x="3840" y="243"/>
                  </a:lnTo>
                  <a:lnTo>
                    <a:pt x="3843" y="233"/>
                  </a:lnTo>
                  <a:lnTo>
                    <a:pt x="3846" y="223"/>
                  </a:lnTo>
                  <a:lnTo>
                    <a:pt x="3851" y="213"/>
                  </a:lnTo>
                  <a:lnTo>
                    <a:pt x="3855" y="204"/>
                  </a:lnTo>
                  <a:lnTo>
                    <a:pt x="3860" y="196"/>
                  </a:lnTo>
                  <a:lnTo>
                    <a:pt x="3867" y="187"/>
                  </a:lnTo>
                  <a:lnTo>
                    <a:pt x="3873" y="179"/>
                  </a:lnTo>
                  <a:lnTo>
                    <a:pt x="3881" y="173"/>
                  </a:lnTo>
                  <a:lnTo>
                    <a:pt x="3888" y="168"/>
                  </a:lnTo>
                  <a:lnTo>
                    <a:pt x="3897" y="162"/>
                  </a:lnTo>
                  <a:lnTo>
                    <a:pt x="3907" y="158"/>
                  </a:lnTo>
                  <a:lnTo>
                    <a:pt x="3917" y="156"/>
                  </a:lnTo>
                  <a:lnTo>
                    <a:pt x="3927" y="153"/>
                  </a:lnTo>
                  <a:lnTo>
                    <a:pt x="3939" y="152"/>
                  </a:lnTo>
                  <a:lnTo>
                    <a:pt x="3950" y="153"/>
                  </a:lnTo>
                  <a:lnTo>
                    <a:pt x="3961" y="156"/>
                  </a:lnTo>
                  <a:lnTo>
                    <a:pt x="3971" y="158"/>
                  </a:lnTo>
                  <a:lnTo>
                    <a:pt x="3980" y="162"/>
                  </a:lnTo>
                  <a:lnTo>
                    <a:pt x="3989" y="168"/>
                  </a:lnTo>
                  <a:lnTo>
                    <a:pt x="3998" y="173"/>
                  </a:lnTo>
                  <a:lnTo>
                    <a:pt x="4004" y="179"/>
                  </a:lnTo>
                  <a:lnTo>
                    <a:pt x="4012" y="187"/>
                  </a:lnTo>
                  <a:lnTo>
                    <a:pt x="4017" y="195"/>
                  </a:lnTo>
                  <a:lnTo>
                    <a:pt x="4022" y="203"/>
                  </a:lnTo>
                  <a:lnTo>
                    <a:pt x="4027" y="213"/>
                  </a:lnTo>
                  <a:lnTo>
                    <a:pt x="4031" y="223"/>
                  </a:lnTo>
                  <a:lnTo>
                    <a:pt x="4034" y="232"/>
                  </a:lnTo>
                  <a:lnTo>
                    <a:pt x="4036" y="243"/>
                  </a:lnTo>
                  <a:lnTo>
                    <a:pt x="4037" y="254"/>
                  </a:lnTo>
                  <a:lnTo>
                    <a:pt x="4039" y="265"/>
                  </a:lnTo>
                  <a:lnTo>
                    <a:pt x="3836" y="265"/>
                  </a:lnTo>
                  <a:close/>
                  <a:moveTo>
                    <a:pt x="3416" y="300"/>
                  </a:moveTo>
                  <a:lnTo>
                    <a:pt x="3416" y="320"/>
                  </a:lnTo>
                  <a:lnTo>
                    <a:pt x="3419" y="337"/>
                  </a:lnTo>
                  <a:lnTo>
                    <a:pt x="3422" y="353"/>
                  </a:lnTo>
                  <a:lnTo>
                    <a:pt x="3427" y="368"/>
                  </a:lnTo>
                  <a:lnTo>
                    <a:pt x="3434" y="382"/>
                  </a:lnTo>
                  <a:lnTo>
                    <a:pt x="3442" y="394"/>
                  </a:lnTo>
                  <a:lnTo>
                    <a:pt x="3452" y="406"/>
                  </a:lnTo>
                  <a:lnTo>
                    <a:pt x="3463" y="416"/>
                  </a:lnTo>
                  <a:lnTo>
                    <a:pt x="3475" y="425"/>
                  </a:lnTo>
                  <a:lnTo>
                    <a:pt x="3489" y="432"/>
                  </a:lnTo>
                  <a:lnTo>
                    <a:pt x="3503" y="438"/>
                  </a:lnTo>
                  <a:lnTo>
                    <a:pt x="3519" y="443"/>
                  </a:lnTo>
                  <a:lnTo>
                    <a:pt x="3535" y="447"/>
                  </a:lnTo>
                  <a:lnTo>
                    <a:pt x="3553" y="449"/>
                  </a:lnTo>
                  <a:lnTo>
                    <a:pt x="3571" y="452"/>
                  </a:lnTo>
                  <a:lnTo>
                    <a:pt x="3589" y="452"/>
                  </a:lnTo>
                  <a:lnTo>
                    <a:pt x="3603" y="452"/>
                  </a:lnTo>
                  <a:lnTo>
                    <a:pt x="3617" y="450"/>
                  </a:lnTo>
                  <a:lnTo>
                    <a:pt x="3629" y="449"/>
                  </a:lnTo>
                  <a:lnTo>
                    <a:pt x="3641" y="447"/>
                  </a:lnTo>
                  <a:lnTo>
                    <a:pt x="3652" y="445"/>
                  </a:lnTo>
                  <a:lnTo>
                    <a:pt x="3662" y="443"/>
                  </a:lnTo>
                  <a:lnTo>
                    <a:pt x="3671" y="440"/>
                  </a:lnTo>
                  <a:lnTo>
                    <a:pt x="3680" y="436"/>
                  </a:lnTo>
                  <a:lnTo>
                    <a:pt x="3696" y="429"/>
                  </a:lnTo>
                  <a:lnTo>
                    <a:pt x="3709" y="420"/>
                  </a:lnTo>
                  <a:lnTo>
                    <a:pt x="3721" y="411"/>
                  </a:lnTo>
                  <a:lnTo>
                    <a:pt x="3730" y="401"/>
                  </a:lnTo>
                  <a:lnTo>
                    <a:pt x="3737" y="391"/>
                  </a:lnTo>
                  <a:lnTo>
                    <a:pt x="3744" y="380"/>
                  </a:lnTo>
                  <a:lnTo>
                    <a:pt x="3748" y="369"/>
                  </a:lnTo>
                  <a:lnTo>
                    <a:pt x="3751" y="360"/>
                  </a:lnTo>
                  <a:lnTo>
                    <a:pt x="3755" y="341"/>
                  </a:lnTo>
                  <a:lnTo>
                    <a:pt x="3756" y="328"/>
                  </a:lnTo>
                  <a:lnTo>
                    <a:pt x="3755" y="315"/>
                  </a:lnTo>
                  <a:lnTo>
                    <a:pt x="3753" y="304"/>
                  </a:lnTo>
                  <a:lnTo>
                    <a:pt x="3750" y="293"/>
                  </a:lnTo>
                  <a:lnTo>
                    <a:pt x="3746" y="283"/>
                  </a:lnTo>
                  <a:lnTo>
                    <a:pt x="3742" y="273"/>
                  </a:lnTo>
                  <a:lnTo>
                    <a:pt x="3736" y="266"/>
                  </a:lnTo>
                  <a:lnTo>
                    <a:pt x="3730" y="258"/>
                  </a:lnTo>
                  <a:lnTo>
                    <a:pt x="3722" y="251"/>
                  </a:lnTo>
                  <a:lnTo>
                    <a:pt x="3715" y="244"/>
                  </a:lnTo>
                  <a:lnTo>
                    <a:pt x="3706" y="239"/>
                  </a:lnTo>
                  <a:lnTo>
                    <a:pt x="3696" y="233"/>
                  </a:lnTo>
                  <a:lnTo>
                    <a:pt x="3686" y="229"/>
                  </a:lnTo>
                  <a:lnTo>
                    <a:pt x="3666" y="220"/>
                  </a:lnTo>
                  <a:lnTo>
                    <a:pt x="3643" y="214"/>
                  </a:lnTo>
                  <a:lnTo>
                    <a:pt x="3537" y="188"/>
                  </a:lnTo>
                  <a:lnTo>
                    <a:pt x="3524" y="185"/>
                  </a:lnTo>
                  <a:lnTo>
                    <a:pt x="3513" y="179"/>
                  </a:lnTo>
                  <a:lnTo>
                    <a:pt x="3501" y="174"/>
                  </a:lnTo>
                  <a:lnTo>
                    <a:pt x="3491" y="168"/>
                  </a:lnTo>
                  <a:lnTo>
                    <a:pt x="3487" y="163"/>
                  </a:lnTo>
                  <a:lnTo>
                    <a:pt x="3483" y="159"/>
                  </a:lnTo>
                  <a:lnTo>
                    <a:pt x="3480" y="153"/>
                  </a:lnTo>
                  <a:lnTo>
                    <a:pt x="3477" y="148"/>
                  </a:lnTo>
                  <a:lnTo>
                    <a:pt x="3475" y="143"/>
                  </a:lnTo>
                  <a:lnTo>
                    <a:pt x="3474" y="136"/>
                  </a:lnTo>
                  <a:lnTo>
                    <a:pt x="3473" y="129"/>
                  </a:lnTo>
                  <a:lnTo>
                    <a:pt x="3472" y="122"/>
                  </a:lnTo>
                  <a:lnTo>
                    <a:pt x="3473" y="110"/>
                  </a:lnTo>
                  <a:lnTo>
                    <a:pt x="3475" y="99"/>
                  </a:lnTo>
                  <a:lnTo>
                    <a:pt x="3477" y="90"/>
                  </a:lnTo>
                  <a:lnTo>
                    <a:pt x="3481" y="81"/>
                  </a:lnTo>
                  <a:lnTo>
                    <a:pt x="3486" y="74"/>
                  </a:lnTo>
                  <a:lnTo>
                    <a:pt x="3491" y="66"/>
                  </a:lnTo>
                  <a:lnTo>
                    <a:pt x="3497" y="60"/>
                  </a:lnTo>
                  <a:lnTo>
                    <a:pt x="3505" y="54"/>
                  </a:lnTo>
                  <a:lnTo>
                    <a:pt x="3513" y="50"/>
                  </a:lnTo>
                  <a:lnTo>
                    <a:pt x="3521" y="45"/>
                  </a:lnTo>
                  <a:lnTo>
                    <a:pt x="3531" y="42"/>
                  </a:lnTo>
                  <a:lnTo>
                    <a:pt x="3540" y="40"/>
                  </a:lnTo>
                  <a:lnTo>
                    <a:pt x="3549" y="38"/>
                  </a:lnTo>
                  <a:lnTo>
                    <a:pt x="3560" y="37"/>
                  </a:lnTo>
                  <a:lnTo>
                    <a:pt x="3570" y="36"/>
                  </a:lnTo>
                  <a:lnTo>
                    <a:pt x="3581" y="36"/>
                  </a:lnTo>
                  <a:lnTo>
                    <a:pt x="3593" y="36"/>
                  </a:lnTo>
                  <a:lnTo>
                    <a:pt x="3603" y="37"/>
                  </a:lnTo>
                  <a:lnTo>
                    <a:pt x="3614" y="39"/>
                  </a:lnTo>
                  <a:lnTo>
                    <a:pt x="3625" y="42"/>
                  </a:lnTo>
                  <a:lnTo>
                    <a:pt x="3635" y="45"/>
                  </a:lnTo>
                  <a:lnTo>
                    <a:pt x="3644" y="50"/>
                  </a:lnTo>
                  <a:lnTo>
                    <a:pt x="3653" y="55"/>
                  </a:lnTo>
                  <a:lnTo>
                    <a:pt x="3662" y="61"/>
                  </a:lnTo>
                  <a:lnTo>
                    <a:pt x="3669" y="67"/>
                  </a:lnTo>
                  <a:lnTo>
                    <a:pt x="3677" y="75"/>
                  </a:lnTo>
                  <a:lnTo>
                    <a:pt x="3682" y="83"/>
                  </a:lnTo>
                  <a:lnTo>
                    <a:pt x="3688" y="92"/>
                  </a:lnTo>
                  <a:lnTo>
                    <a:pt x="3692" y="102"/>
                  </a:lnTo>
                  <a:lnTo>
                    <a:pt x="3695" y="112"/>
                  </a:lnTo>
                  <a:lnTo>
                    <a:pt x="3697" y="123"/>
                  </a:lnTo>
                  <a:lnTo>
                    <a:pt x="3699" y="135"/>
                  </a:lnTo>
                  <a:lnTo>
                    <a:pt x="3740" y="135"/>
                  </a:lnTo>
                  <a:lnTo>
                    <a:pt x="3739" y="119"/>
                  </a:lnTo>
                  <a:lnTo>
                    <a:pt x="3737" y="104"/>
                  </a:lnTo>
                  <a:lnTo>
                    <a:pt x="3733" y="90"/>
                  </a:lnTo>
                  <a:lnTo>
                    <a:pt x="3728" y="77"/>
                  </a:lnTo>
                  <a:lnTo>
                    <a:pt x="3720" y="65"/>
                  </a:lnTo>
                  <a:lnTo>
                    <a:pt x="3712" y="53"/>
                  </a:lnTo>
                  <a:lnTo>
                    <a:pt x="3703" y="43"/>
                  </a:lnTo>
                  <a:lnTo>
                    <a:pt x="3692" y="35"/>
                  </a:lnTo>
                  <a:lnTo>
                    <a:pt x="3681" y="26"/>
                  </a:lnTo>
                  <a:lnTo>
                    <a:pt x="3668" y="20"/>
                  </a:lnTo>
                  <a:lnTo>
                    <a:pt x="3655" y="14"/>
                  </a:lnTo>
                  <a:lnTo>
                    <a:pt x="3641" y="9"/>
                  </a:lnTo>
                  <a:lnTo>
                    <a:pt x="3627" y="6"/>
                  </a:lnTo>
                  <a:lnTo>
                    <a:pt x="3612" y="2"/>
                  </a:lnTo>
                  <a:lnTo>
                    <a:pt x="3596" y="1"/>
                  </a:lnTo>
                  <a:lnTo>
                    <a:pt x="3580" y="0"/>
                  </a:lnTo>
                  <a:lnTo>
                    <a:pt x="3558" y="1"/>
                  </a:lnTo>
                  <a:lnTo>
                    <a:pt x="3539" y="4"/>
                  </a:lnTo>
                  <a:lnTo>
                    <a:pt x="3521" y="8"/>
                  </a:lnTo>
                  <a:lnTo>
                    <a:pt x="3505" y="13"/>
                  </a:lnTo>
                  <a:lnTo>
                    <a:pt x="3491" y="21"/>
                  </a:lnTo>
                  <a:lnTo>
                    <a:pt x="3479" y="28"/>
                  </a:lnTo>
                  <a:lnTo>
                    <a:pt x="3468" y="37"/>
                  </a:lnTo>
                  <a:lnTo>
                    <a:pt x="3460" y="45"/>
                  </a:lnTo>
                  <a:lnTo>
                    <a:pt x="3452" y="55"/>
                  </a:lnTo>
                  <a:lnTo>
                    <a:pt x="3446" y="65"/>
                  </a:lnTo>
                  <a:lnTo>
                    <a:pt x="3441" y="76"/>
                  </a:lnTo>
                  <a:lnTo>
                    <a:pt x="3437" y="85"/>
                  </a:lnTo>
                  <a:lnTo>
                    <a:pt x="3434" y="95"/>
                  </a:lnTo>
                  <a:lnTo>
                    <a:pt x="3433" y="105"/>
                  </a:lnTo>
                  <a:lnTo>
                    <a:pt x="3432" y="114"/>
                  </a:lnTo>
                  <a:lnTo>
                    <a:pt x="3431" y="122"/>
                  </a:lnTo>
                  <a:lnTo>
                    <a:pt x="3432" y="134"/>
                  </a:lnTo>
                  <a:lnTo>
                    <a:pt x="3433" y="146"/>
                  </a:lnTo>
                  <a:lnTo>
                    <a:pt x="3436" y="156"/>
                  </a:lnTo>
                  <a:lnTo>
                    <a:pt x="3439" y="165"/>
                  </a:lnTo>
                  <a:lnTo>
                    <a:pt x="3443" y="174"/>
                  </a:lnTo>
                  <a:lnTo>
                    <a:pt x="3448" y="182"/>
                  </a:lnTo>
                  <a:lnTo>
                    <a:pt x="3454" y="189"/>
                  </a:lnTo>
                  <a:lnTo>
                    <a:pt x="3461" y="196"/>
                  </a:lnTo>
                  <a:lnTo>
                    <a:pt x="3467" y="201"/>
                  </a:lnTo>
                  <a:lnTo>
                    <a:pt x="3475" y="206"/>
                  </a:lnTo>
                  <a:lnTo>
                    <a:pt x="3483" y="211"/>
                  </a:lnTo>
                  <a:lnTo>
                    <a:pt x="3492" y="215"/>
                  </a:lnTo>
                  <a:lnTo>
                    <a:pt x="3509" y="222"/>
                  </a:lnTo>
                  <a:lnTo>
                    <a:pt x="3529" y="227"/>
                  </a:lnTo>
                  <a:lnTo>
                    <a:pt x="3625" y="251"/>
                  </a:lnTo>
                  <a:lnTo>
                    <a:pt x="3640" y="255"/>
                  </a:lnTo>
                  <a:lnTo>
                    <a:pt x="3656" y="259"/>
                  </a:lnTo>
                  <a:lnTo>
                    <a:pt x="3671" y="267"/>
                  </a:lnTo>
                  <a:lnTo>
                    <a:pt x="3684" y="274"/>
                  </a:lnTo>
                  <a:lnTo>
                    <a:pt x="3691" y="280"/>
                  </a:lnTo>
                  <a:lnTo>
                    <a:pt x="3696" y="285"/>
                  </a:lnTo>
                  <a:lnTo>
                    <a:pt x="3702" y="291"/>
                  </a:lnTo>
                  <a:lnTo>
                    <a:pt x="3706" y="297"/>
                  </a:lnTo>
                  <a:lnTo>
                    <a:pt x="3709" y="304"/>
                  </a:lnTo>
                  <a:lnTo>
                    <a:pt x="3712" y="311"/>
                  </a:lnTo>
                  <a:lnTo>
                    <a:pt x="3713" y="320"/>
                  </a:lnTo>
                  <a:lnTo>
                    <a:pt x="3715" y="328"/>
                  </a:lnTo>
                  <a:lnTo>
                    <a:pt x="3713" y="340"/>
                  </a:lnTo>
                  <a:lnTo>
                    <a:pt x="3711" y="350"/>
                  </a:lnTo>
                  <a:lnTo>
                    <a:pt x="3707" y="360"/>
                  </a:lnTo>
                  <a:lnTo>
                    <a:pt x="3703" y="369"/>
                  </a:lnTo>
                  <a:lnTo>
                    <a:pt x="3696" y="377"/>
                  </a:lnTo>
                  <a:lnTo>
                    <a:pt x="3690" y="385"/>
                  </a:lnTo>
                  <a:lnTo>
                    <a:pt x="3682" y="391"/>
                  </a:lnTo>
                  <a:lnTo>
                    <a:pt x="3674" y="396"/>
                  </a:lnTo>
                  <a:lnTo>
                    <a:pt x="3665" y="401"/>
                  </a:lnTo>
                  <a:lnTo>
                    <a:pt x="3656" y="405"/>
                  </a:lnTo>
                  <a:lnTo>
                    <a:pt x="3647" y="409"/>
                  </a:lnTo>
                  <a:lnTo>
                    <a:pt x="3637" y="412"/>
                  </a:lnTo>
                  <a:lnTo>
                    <a:pt x="3627" y="414"/>
                  </a:lnTo>
                  <a:lnTo>
                    <a:pt x="3617" y="416"/>
                  </a:lnTo>
                  <a:lnTo>
                    <a:pt x="3609" y="416"/>
                  </a:lnTo>
                  <a:lnTo>
                    <a:pt x="3599" y="417"/>
                  </a:lnTo>
                  <a:lnTo>
                    <a:pt x="3585" y="416"/>
                  </a:lnTo>
                  <a:lnTo>
                    <a:pt x="3571" y="415"/>
                  </a:lnTo>
                  <a:lnTo>
                    <a:pt x="3557" y="414"/>
                  </a:lnTo>
                  <a:lnTo>
                    <a:pt x="3544" y="411"/>
                  </a:lnTo>
                  <a:lnTo>
                    <a:pt x="3531" y="407"/>
                  </a:lnTo>
                  <a:lnTo>
                    <a:pt x="3519" y="403"/>
                  </a:lnTo>
                  <a:lnTo>
                    <a:pt x="3508" y="398"/>
                  </a:lnTo>
                  <a:lnTo>
                    <a:pt x="3499" y="392"/>
                  </a:lnTo>
                  <a:lnTo>
                    <a:pt x="3489" y="385"/>
                  </a:lnTo>
                  <a:lnTo>
                    <a:pt x="3481" y="376"/>
                  </a:lnTo>
                  <a:lnTo>
                    <a:pt x="3474" y="366"/>
                  </a:lnTo>
                  <a:lnTo>
                    <a:pt x="3468" y="357"/>
                  </a:lnTo>
                  <a:lnTo>
                    <a:pt x="3464" y="344"/>
                  </a:lnTo>
                  <a:lnTo>
                    <a:pt x="3461" y="331"/>
                  </a:lnTo>
                  <a:lnTo>
                    <a:pt x="3459" y="317"/>
                  </a:lnTo>
                  <a:lnTo>
                    <a:pt x="3459" y="300"/>
                  </a:lnTo>
                  <a:lnTo>
                    <a:pt x="3416" y="300"/>
                  </a:lnTo>
                  <a:close/>
                  <a:moveTo>
                    <a:pt x="3144" y="36"/>
                  </a:moveTo>
                  <a:lnTo>
                    <a:pt x="3105" y="36"/>
                  </a:lnTo>
                  <a:lnTo>
                    <a:pt x="3105" y="130"/>
                  </a:lnTo>
                  <a:lnTo>
                    <a:pt x="3051" y="130"/>
                  </a:lnTo>
                  <a:lnTo>
                    <a:pt x="3051" y="162"/>
                  </a:lnTo>
                  <a:lnTo>
                    <a:pt x="3105" y="162"/>
                  </a:lnTo>
                  <a:lnTo>
                    <a:pt x="3105" y="376"/>
                  </a:lnTo>
                  <a:lnTo>
                    <a:pt x="3105" y="386"/>
                  </a:lnTo>
                  <a:lnTo>
                    <a:pt x="3107" y="394"/>
                  </a:lnTo>
                  <a:lnTo>
                    <a:pt x="3108" y="402"/>
                  </a:lnTo>
                  <a:lnTo>
                    <a:pt x="3109" y="409"/>
                  </a:lnTo>
                  <a:lnTo>
                    <a:pt x="3111" y="416"/>
                  </a:lnTo>
                  <a:lnTo>
                    <a:pt x="3113" y="421"/>
                  </a:lnTo>
                  <a:lnTo>
                    <a:pt x="3116" y="427"/>
                  </a:lnTo>
                  <a:lnTo>
                    <a:pt x="3121" y="431"/>
                  </a:lnTo>
                  <a:lnTo>
                    <a:pt x="3125" y="435"/>
                  </a:lnTo>
                  <a:lnTo>
                    <a:pt x="3129" y="439"/>
                  </a:lnTo>
                  <a:lnTo>
                    <a:pt x="3135" y="441"/>
                  </a:lnTo>
                  <a:lnTo>
                    <a:pt x="3141" y="443"/>
                  </a:lnTo>
                  <a:lnTo>
                    <a:pt x="3156" y="445"/>
                  </a:lnTo>
                  <a:lnTo>
                    <a:pt x="3173" y="446"/>
                  </a:lnTo>
                  <a:lnTo>
                    <a:pt x="3182" y="446"/>
                  </a:lnTo>
                  <a:lnTo>
                    <a:pt x="3191" y="446"/>
                  </a:lnTo>
                  <a:lnTo>
                    <a:pt x="3199" y="445"/>
                  </a:lnTo>
                  <a:lnTo>
                    <a:pt x="3208" y="445"/>
                  </a:lnTo>
                  <a:lnTo>
                    <a:pt x="3208" y="413"/>
                  </a:lnTo>
                  <a:lnTo>
                    <a:pt x="3199" y="413"/>
                  </a:lnTo>
                  <a:lnTo>
                    <a:pt x="3191" y="414"/>
                  </a:lnTo>
                  <a:lnTo>
                    <a:pt x="3183" y="414"/>
                  </a:lnTo>
                  <a:lnTo>
                    <a:pt x="3175" y="414"/>
                  </a:lnTo>
                  <a:lnTo>
                    <a:pt x="3166" y="413"/>
                  </a:lnTo>
                  <a:lnTo>
                    <a:pt x="3158" y="411"/>
                  </a:lnTo>
                  <a:lnTo>
                    <a:pt x="3153" y="407"/>
                  </a:lnTo>
                  <a:lnTo>
                    <a:pt x="3149" y="402"/>
                  </a:lnTo>
                  <a:lnTo>
                    <a:pt x="3146" y="396"/>
                  </a:lnTo>
                  <a:lnTo>
                    <a:pt x="3144" y="390"/>
                  </a:lnTo>
                  <a:lnTo>
                    <a:pt x="3144" y="381"/>
                  </a:lnTo>
                  <a:lnTo>
                    <a:pt x="3144" y="373"/>
                  </a:lnTo>
                  <a:lnTo>
                    <a:pt x="3144" y="162"/>
                  </a:lnTo>
                  <a:lnTo>
                    <a:pt x="3208" y="162"/>
                  </a:lnTo>
                  <a:lnTo>
                    <a:pt x="3208" y="130"/>
                  </a:lnTo>
                  <a:lnTo>
                    <a:pt x="3144" y="130"/>
                  </a:lnTo>
                  <a:lnTo>
                    <a:pt x="3144" y="36"/>
                  </a:lnTo>
                  <a:close/>
                  <a:moveTo>
                    <a:pt x="2757" y="443"/>
                  </a:moveTo>
                  <a:lnTo>
                    <a:pt x="2795" y="443"/>
                  </a:lnTo>
                  <a:lnTo>
                    <a:pt x="2795" y="260"/>
                  </a:lnTo>
                  <a:lnTo>
                    <a:pt x="2795" y="249"/>
                  </a:lnTo>
                  <a:lnTo>
                    <a:pt x="2798" y="238"/>
                  </a:lnTo>
                  <a:lnTo>
                    <a:pt x="2800" y="227"/>
                  </a:lnTo>
                  <a:lnTo>
                    <a:pt x="2802" y="217"/>
                  </a:lnTo>
                  <a:lnTo>
                    <a:pt x="2806" y="207"/>
                  </a:lnTo>
                  <a:lnTo>
                    <a:pt x="2811" y="199"/>
                  </a:lnTo>
                  <a:lnTo>
                    <a:pt x="2816" y="191"/>
                  </a:lnTo>
                  <a:lnTo>
                    <a:pt x="2821" y="184"/>
                  </a:lnTo>
                  <a:lnTo>
                    <a:pt x="2829" y="176"/>
                  </a:lnTo>
                  <a:lnTo>
                    <a:pt x="2835" y="171"/>
                  </a:lnTo>
                  <a:lnTo>
                    <a:pt x="2844" y="165"/>
                  </a:lnTo>
                  <a:lnTo>
                    <a:pt x="2853" y="161"/>
                  </a:lnTo>
                  <a:lnTo>
                    <a:pt x="2861" y="158"/>
                  </a:lnTo>
                  <a:lnTo>
                    <a:pt x="2871" y="155"/>
                  </a:lnTo>
                  <a:lnTo>
                    <a:pt x="2882" y="153"/>
                  </a:lnTo>
                  <a:lnTo>
                    <a:pt x="2894" y="152"/>
                  </a:lnTo>
                  <a:lnTo>
                    <a:pt x="2905" y="153"/>
                  </a:lnTo>
                  <a:lnTo>
                    <a:pt x="2914" y="155"/>
                  </a:lnTo>
                  <a:lnTo>
                    <a:pt x="2924" y="157"/>
                  </a:lnTo>
                  <a:lnTo>
                    <a:pt x="2932" y="160"/>
                  </a:lnTo>
                  <a:lnTo>
                    <a:pt x="2939" y="164"/>
                  </a:lnTo>
                  <a:lnTo>
                    <a:pt x="2946" y="169"/>
                  </a:lnTo>
                  <a:lnTo>
                    <a:pt x="2951" y="174"/>
                  </a:lnTo>
                  <a:lnTo>
                    <a:pt x="2956" y="180"/>
                  </a:lnTo>
                  <a:lnTo>
                    <a:pt x="2961" y="187"/>
                  </a:lnTo>
                  <a:lnTo>
                    <a:pt x="2964" y="193"/>
                  </a:lnTo>
                  <a:lnTo>
                    <a:pt x="2967" y="202"/>
                  </a:lnTo>
                  <a:lnTo>
                    <a:pt x="2969" y="210"/>
                  </a:lnTo>
                  <a:lnTo>
                    <a:pt x="2972" y="228"/>
                  </a:lnTo>
                  <a:lnTo>
                    <a:pt x="2973" y="247"/>
                  </a:lnTo>
                  <a:lnTo>
                    <a:pt x="2973" y="443"/>
                  </a:lnTo>
                  <a:lnTo>
                    <a:pt x="3010" y="443"/>
                  </a:lnTo>
                  <a:lnTo>
                    <a:pt x="3010" y="241"/>
                  </a:lnTo>
                  <a:lnTo>
                    <a:pt x="3010" y="228"/>
                  </a:lnTo>
                  <a:lnTo>
                    <a:pt x="3009" y="215"/>
                  </a:lnTo>
                  <a:lnTo>
                    <a:pt x="3008" y="202"/>
                  </a:lnTo>
                  <a:lnTo>
                    <a:pt x="3005" y="191"/>
                  </a:lnTo>
                  <a:lnTo>
                    <a:pt x="3002" y="180"/>
                  </a:lnTo>
                  <a:lnTo>
                    <a:pt x="2997" y="171"/>
                  </a:lnTo>
                  <a:lnTo>
                    <a:pt x="2993" y="161"/>
                  </a:lnTo>
                  <a:lnTo>
                    <a:pt x="2987" y="152"/>
                  </a:lnTo>
                  <a:lnTo>
                    <a:pt x="2979" y="146"/>
                  </a:lnTo>
                  <a:lnTo>
                    <a:pt x="2972" y="139"/>
                  </a:lnTo>
                  <a:lnTo>
                    <a:pt x="2962" y="134"/>
                  </a:lnTo>
                  <a:lnTo>
                    <a:pt x="2951" y="129"/>
                  </a:lnTo>
                  <a:lnTo>
                    <a:pt x="2939" y="125"/>
                  </a:lnTo>
                  <a:lnTo>
                    <a:pt x="2926" y="123"/>
                  </a:lnTo>
                  <a:lnTo>
                    <a:pt x="2912" y="121"/>
                  </a:lnTo>
                  <a:lnTo>
                    <a:pt x="2896" y="121"/>
                  </a:lnTo>
                  <a:lnTo>
                    <a:pt x="2888" y="121"/>
                  </a:lnTo>
                  <a:lnTo>
                    <a:pt x="2880" y="122"/>
                  </a:lnTo>
                  <a:lnTo>
                    <a:pt x="2872" y="123"/>
                  </a:lnTo>
                  <a:lnTo>
                    <a:pt x="2864" y="125"/>
                  </a:lnTo>
                  <a:lnTo>
                    <a:pt x="2856" y="128"/>
                  </a:lnTo>
                  <a:lnTo>
                    <a:pt x="2849" y="131"/>
                  </a:lnTo>
                  <a:lnTo>
                    <a:pt x="2842" y="134"/>
                  </a:lnTo>
                  <a:lnTo>
                    <a:pt x="2835" y="138"/>
                  </a:lnTo>
                  <a:lnTo>
                    <a:pt x="2829" y="143"/>
                  </a:lnTo>
                  <a:lnTo>
                    <a:pt x="2822" y="147"/>
                  </a:lnTo>
                  <a:lnTo>
                    <a:pt x="2817" y="152"/>
                  </a:lnTo>
                  <a:lnTo>
                    <a:pt x="2812" y="158"/>
                  </a:lnTo>
                  <a:lnTo>
                    <a:pt x="2807" y="164"/>
                  </a:lnTo>
                  <a:lnTo>
                    <a:pt x="2803" y="170"/>
                  </a:lnTo>
                  <a:lnTo>
                    <a:pt x="2799" y="176"/>
                  </a:lnTo>
                  <a:lnTo>
                    <a:pt x="2797" y="184"/>
                  </a:lnTo>
                  <a:lnTo>
                    <a:pt x="2795" y="184"/>
                  </a:lnTo>
                  <a:lnTo>
                    <a:pt x="2795" y="130"/>
                  </a:lnTo>
                  <a:lnTo>
                    <a:pt x="2757" y="130"/>
                  </a:lnTo>
                  <a:lnTo>
                    <a:pt x="2757" y="443"/>
                  </a:lnTo>
                  <a:close/>
                  <a:moveTo>
                    <a:pt x="2706" y="296"/>
                  </a:moveTo>
                  <a:lnTo>
                    <a:pt x="2706" y="280"/>
                  </a:lnTo>
                  <a:lnTo>
                    <a:pt x="2705" y="264"/>
                  </a:lnTo>
                  <a:lnTo>
                    <a:pt x="2703" y="247"/>
                  </a:lnTo>
                  <a:lnTo>
                    <a:pt x="2699" y="232"/>
                  </a:lnTo>
                  <a:lnTo>
                    <a:pt x="2695" y="217"/>
                  </a:lnTo>
                  <a:lnTo>
                    <a:pt x="2690" y="202"/>
                  </a:lnTo>
                  <a:lnTo>
                    <a:pt x="2683" y="188"/>
                  </a:lnTo>
                  <a:lnTo>
                    <a:pt x="2676" y="175"/>
                  </a:lnTo>
                  <a:lnTo>
                    <a:pt x="2667" y="163"/>
                  </a:lnTo>
                  <a:lnTo>
                    <a:pt x="2656" y="153"/>
                  </a:lnTo>
                  <a:lnTo>
                    <a:pt x="2645" y="144"/>
                  </a:lnTo>
                  <a:lnTo>
                    <a:pt x="2632" y="136"/>
                  </a:lnTo>
                  <a:lnTo>
                    <a:pt x="2618" y="130"/>
                  </a:lnTo>
                  <a:lnTo>
                    <a:pt x="2603" y="124"/>
                  </a:lnTo>
                  <a:lnTo>
                    <a:pt x="2586" y="121"/>
                  </a:lnTo>
                  <a:lnTo>
                    <a:pt x="2568" y="121"/>
                  </a:lnTo>
                  <a:lnTo>
                    <a:pt x="2550" y="121"/>
                  </a:lnTo>
                  <a:lnTo>
                    <a:pt x="2533" y="124"/>
                  </a:lnTo>
                  <a:lnTo>
                    <a:pt x="2518" y="129"/>
                  </a:lnTo>
                  <a:lnTo>
                    <a:pt x="2504" y="135"/>
                  </a:lnTo>
                  <a:lnTo>
                    <a:pt x="2491" y="143"/>
                  </a:lnTo>
                  <a:lnTo>
                    <a:pt x="2480" y="151"/>
                  </a:lnTo>
                  <a:lnTo>
                    <a:pt x="2469" y="161"/>
                  </a:lnTo>
                  <a:lnTo>
                    <a:pt x="2461" y="173"/>
                  </a:lnTo>
                  <a:lnTo>
                    <a:pt x="2452" y="185"/>
                  </a:lnTo>
                  <a:lnTo>
                    <a:pt x="2446" y="198"/>
                  </a:lnTo>
                  <a:lnTo>
                    <a:pt x="2439" y="211"/>
                  </a:lnTo>
                  <a:lnTo>
                    <a:pt x="2435" y="226"/>
                  </a:lnTo>
                  <a:lnTo>
                    <a:pt x="2432" y="240"/>
                  </a:lnTo>
                  <a:lnTo>
                    <a:pt x="2428" y="255"/>
                  </a:lnTo>
                  <a:lnTo>
                    <a:pt x="2427" y="271"/>
                  </a:lnTo>
                  <a:lnTo>
                    <a:pt x="2427" y="286"/>
                  </a:lnTo>
                  <a:lnTo>
                    <a:pt x="2427" y="303"/>
                  </a:lnTo>
                  <a:lnTo>
                    <a:pt x="2428" y="319"/>
                  </a:lnTo>
                  <a:lnTo>
                    <a:pt x="2432" y="335"/>
                  </a:lnTo>
                  <a:lnTo>
                    <a:pt x="2435" y="350"/>
                  </a:lnTo>
                  <a:lnTo>
                    <a:pt x="2439" y="364"/>
                  </a:lnTo>
                  <a:lnTo>
                    <a:pt x="2446" y="378"/>
                  </a:lnTo>
                  <a:lnTo>
                    <a:pt x="2452" y="391"/>
                  </a:lnTo>
                  <a:lnTo>
                    <a:pt x="2461" y="402"/>
                  </a:lnTo>
                  <a:lnTo>
                    <a:pt x="2469" y="413"/>
                  </a:lnTo>
                  <a:lnTo>
                    <a:pt x="2480" y="422"/>
                  </a:lnTo>
                  <a:lnTo>
                    <a:pt x="2491" y="431"/>
                  </a:lnTo>
                  <a:lnTo>
                    <a:pt x="2504" y="439"/>
                  </a:lnTo>
                  <a:lnTo>
                    <a:pt x="2518" y="444"/>
                  </a:lnTo>
                  <a:lnTo>
                    <a:pt x="2533" y="448"/>
                  </a:lnTo>
                  <a:lnTo>
                    <a:pt x="2550" y="450"/>
                  </a:lnTo>
                  <a:lnTo>
                    <a:pt x="2568" y="452"/>
                  </a:lnTo>
                  <a:lnTo>
                    <a:pt x="2583" y="452"/>
                  </a:lnTo>
                  <a:lnTo>
                    <a:pt x="2596" y="449"/>
                  </a:lnTo>
                  <a:lnTo>
                    <a:pt x="2609" y="447"/>
                  </a:lnTo>
                  <a:lnTo>
                    <a:pt x="2621" y="444"/>
                  </a:lnTo>
                  <a:lnTo>
                    <a:pt x="2631" y="440"/>
                  </a:lnTo>
                  <a:lnTo>
                    <a:pt x="2642" y="435"/>
                  </a:lnTo>
                  <a:lnTo>
                    <a:pt x="2652" y="429"/>
                  </a:lnTo>
                  <a:lnTo>
                    <a:pt x="2660" y="422"/>
                  </a:lnTo>
                  <a:lnTo>
                    <a:pt x="2668" y="415"/>
                  </a:lnTo>
                  <a:lnTo>
                    <a:pt x="2676" y="406"/>
                  </a:lnTo>
                  <a:lnTo>
                    <a:pt x="2682" y="398"/>
                  </a:lnTo>
                  <a:lnTo>
                    <a:pt x="2687" y="387"/>
                  </a:lnTo>
                  <a:lnTo>
                    <a:pt x="2693" y="376"/>
                  </a:lnTo>
                  <a:lnTo>
                    <a:pt x="2697" y="365"/>
                  </a:lnTo>
                  <a:lnTo>
                    <a:pt x="2702" y="352"/>
                  </a:lnTo>
                  <a:lnTo>
                    <a:pt x="2705" y="339"/>
                  </a:lnTo>
                  <a:lnTo>
                    <a:pt x="2667" y="339"/>
                  </a:lnTo>
                  <a:lnTo>
                    <a:pt x="2664" y="348"/>
                  </a:lnTo>
                  <a:lnTo>
                    <a:pt x="2660" y="357"/>
                  </a:lnTo>
                  <a:lnTo>
                    <a:pt x="2657" y="365"/>
                  </a:lnTo>
                  <a:lnTo>
                    <a:pt x="2654" y="373"/>
                  </a:lnTo>
                  <a:lnTo>
                    <a:pt x="2650" y="379"/>
                  </a:lnTo>
                  <a:lnTo>
                    <a:pt x="2644" y="386"/>
                  </a:lnTo>
                  <a:lnTo>
                    <a:pt x="2640" y="392"/>
                  </a:lnTo>
                  <a:lnTo>
                    <a:pt x="2633" y="398"/>
                  </a:lnTo>
                  <a:lnTo>
                    <a:pt x="2627" y="403"/>
                  </a:lnTo>
                  <a:lnTo>
                    <a:pt x="2621" y="407"/>
                  </a:lnTo>
                  <a:lnTo>
                    <a:pt x="2613" y="411"/>
                  </a:lnTo>
                  <a:lnTo>
                    <a:pt x="2605" y="414"/>
                  </a:lnTo>
                  <a:lnTo>
                    <a:pt x="2597" y="416"/>
                  </a:lnTo>
                  <a:lnTo>
                    <a:pt x="2588" y="418"/>
                  </a:lnTo>
                  <a:lnTo>
                    <a:pt x="2578" y="419"/>
                  </a:lnTo>
                  <a:lnTo>
                    <a:pt x="2568" y="420"/>
                  </a:lnTo>
                  <a:lnTo>
                    <a:pt x="2555" y="419"/>
                  </a:lnTo>
                  <a:lnTo>
                    <a:pt x="2543" y="417"/>
                  </a:lnTo>
                  <a:lnTo>
                    <a:pt x="2532" y="413"/>
                  </a:lnTo>
                  <a:lnTo>
                    <a:pt x="2521" y="408"/>
                  </a:lnTo>
                  <a:lnTo>
                    <a:pt x="2511" y="402"/>
                  </a:lnTo>
                  <a:lnTo>
                    <a:pt x="2504" y="395"/>
                  </a:lnTo>
                  <a:lnTo>
                    <a:pt x="2496" y="388"/>
                  </a:lnTo>
                  <a:lnTo>
                    <a:pt x="2489" y="379"/>
                  </a:lnTo>
                  <a:lnTo>
                    <a:pt x="2483" y="369"/>
                  </a:lnTo>
                  <a:lnTo>
                    <a:pt x="2478" y="360"/>
                  </a:lnTo>
                  <a:lnTo>
                    <a:pt x="2475" y="350"/>
                  </a:lnTo>
                  <a:lnTo>
                    <a:pt x="2470" y="339"/>
                  </a:lnTo>
                  <a:lnTo>
                    <a:pt x="2468" y="328"/>
                  </a:lnTo>
                  <a:lnTo>
                    <a:pt x="2466" y="318"/>
                  </a:lnTo>
                  <a:lnTo>
                    <a:pt x="2465" y="307"/>
                  </a:lnTo>
                  <a:lnTo>
                    <a:pt x="2465" y="296"/>
                  </a:lnTo>
                  <a:lnTo>
                    <a:pt x="2706" y="296"/>
                  </a:lnTo>
                  <a:close/>
                  <a:moveTo>
                    <a:pt x="2465" y="265"/>
                  </a:moveTo>
                  <a:lnTo>
                    <a:pt x="2466" y="254"/>
                  </a:lnTo>
                  <a:lnTo>
                    <a:pt x="2468" y="243"/>
                  </a:lnTo>
                  <a:lnTo>
                    <a:pt x="2471" y="233"/>
                  </a:lnTo>
                  <a:lnTo>
                    <a:pt x="2475" y="223"/>
                  </a:lnTo>
                  <a:lnTo>
                    <a:pt x="2479" y="213"/>
                  </a:lnTo>
                  <a:lnTo>
                    <a:pt x="2483" y="204"/>
                  </a:lnTo>
                  <a:lnTo>
                    <a:pt x="2489" y="196"/>
                  </a:lnTo>
                  <a:lnTo>
                    <a:pt x="2495" y="187"/>
                  </a:lnTo>
                  <a:lnTo>
                    <a:pt x="2502" y="179"/>
                  </a:lnTo>
                  <a:lnTo>
                    <a:pt x="2509" y="173"/>
                  </a:lnTo>
                  <a:lnTo>
                    <a:pt x="2518" y="168"/>
                  </a:lnTo>
                  <a:lnTo>
                    <a:pt x="2527" y="162"/>
                  </a:lnTo>
                  <a:lnTo>
                    <a:pt x="2535" y="158"/>
                  </a:lnTo>
                  <a:lnTo>
                    <a:pt x="2546" y="156"/>
                  </a:lnTo>
                  <a:lnTo>
                    <a:pt x="2557" y="153"/>
                  </a:lnTo>
                  <a:lnTo>
                    <a:pt x="2568" y="152"/>
                  </a:lnTo>
                  <a:lnTo>
                    <a:pt x="2579" y="153"/>
                  </a:lnTo>
                  <a:lnTo>
                    <a:pt x="2590" y="156"/>
                  </a:lnTo>
                  <a:lnTo>
                    <a:pt x="2600" y="158"/>
                  </a:lnTo>
                  <a:lnTo>
                    <a:pt x="2610" y="162"/>
                  </a:lnTo>
                  <a:lnTo>
                    <a:pt x="2618" y="168"/>
                  </a:lnTo>
                  <a:lnTo>
                    <a:pt x="2626" y="173"/>
                  </a:lnTo>
                  <a:lnTo>
                    <a:pt x="2633" y="179"/>
                  </a:lnTo>
                  <a:lnTo>
                    <a:pt x="2640" y="187"/>
                  </a:lnTo>
                  <a:lnTo>
                    <a:pt x="2646" y="195"/>
                  </a:lnTo>
                  <a:lnTo>
                    <a:pt x="2652" y="203"/>
                  </a:lnTo>
                  <a:lnTo>
                    <a:pt x="2656" y="213"/>
                  </a:lnTo>
                  <a:lnTo>
                    <a:pt x="2659" y="223"/>
                  </a:lnTo>
                  <a:lnTo>
                    <a:pt x="2663" y="232"/>
                  </a:lnTo>
                  <a:lnTo>
                    <a:pt x="2666" y="243"/>
                  </a:lnTo>
                  <a:lnTo>
                    <a:pt x="2667" y="254"/>
                  </a:lnTo>
                  <a:lnTo>
                    <a:pt x="2668" y="265"/>
                  </a:lnTo>
                  <a:lnTo>
                    <a:pt x="2465" y="265"/>
                  </a:lnTo>
                  <a:close/>
                  <a:moveTo>
                    <a:pt x="1937" y="443"/>
                  </a:moveTo>
                  <a:lnTo>
                    <a:pt x="1976" y="443"/>
                  </a:lnTo>
                  <a:lnTo>
                    <a:pt x="1976" y="268"/>
                  </a:lnTo>
                  <a:lnTo>
                    <a:pt x="1976" y="256"/>
                  </a:lnTo>
                  <a:lnTo>
                    <a:pt x="1977" y="244"/>
                  </a:lnTo>
                  <a:lnTo>
                    <a:pt x="1978" y="233"/>
                  </a:lnTo>
                  <a:lnTo>
                    <a:pt x="1981" y="223"/>
                  </a:lnTo>
                  <a:lnTo>
                    <a:pt x="1983" y="212"/>
                  </a:lnTo>
                  <a:lnTo>
                    <a:pt x="1988" y="203"/>
                  </a:lnTo>
                  <a:lnTo>
                    <a:pt x="1992" y="193"/>
                  </a:lnTo>
                  <a:lnTo>
                    <a:pt x="1997" y="186"/>
                  </a:lnTo>
                  <a:lnTo>
                    <a:pt x="2004" y="178"/>
                  </a:lnTo>
                  <a:lnTo>
                    <a:pt x="2010" y="172"/>
                  </a:lnTo>
                  <a:lnTo>
                    <a:pt x="2018" y="166"/>
                  </a:lnTo>
                  <a:lnTo>
                    <a:pt x="2027" y="161"/>
                  </a:lnTo>
                  <a:lnTo>
                    <a:pt x="2036" y="158"/>
                  </a:lnTo>
                  <a:lnTo>
                    <a:pt x="2046" y="155"/>
                  </a:lnTo>
                  <a:lnTo>
                    <a:pt x="2057" y="153"/>
                  </a:lnTo>
                  <a:lnTo>
                    <a:pt x="2069" y="152"/>
                  </a:lnTo>
                  <a:lnTo>
                    <a:pt x="2077" y="153"/>
                  </a:lnTo>
                  <a:lnTo>
                    <a:pt x="2086" y="155"/>
                  </a:lnTo>
                  <a:lnTo>
                    <a:pt x="2093" y="157"/>
                  </a:lnTo>
                  <a:lnTo>
                    <a:pt x="2100" y="159"/>
                  </a:lnTo>
                  <a:lnTo>
                    <a:pt x="2105" y="162"/>
                  </a:lnTo>
                  <a:lnTo>
                    <a:pt x="2111" y="166"/>
                  </a:lnTo>
                  <a:lnTo>
                    <a:pt x="2116" y="171"/>
                  </a:lnTo>
                  <a:lnTo>
                    <a:pt x="2120" y="175"/>
                  </a:lnTo>
                  <a:lnTo>
                    <a:pt x="2124" y="182"/>
                  </a:lnTo>
                  <a:lnTo>
                    <a:pt x="2127" y="187"/>
                  </a:lnTo>
                  <a:lnTo>
                    <a:pt x="2129" y="193"/>
                  </a:lnTo>
                  <a:lnTo>
                    <a:pt x="2131" y="200"/>
                  </a:lnTo>
                  <a:lnTo>
                    <a:pt x="2133" y="215"/>
                  </a:lnTo>
                  <a:lnTo>
                    <a:pt x="2135" y="230"/>
                  </a:lnTo>
                  <a:lnTo>
                    <a:pt x="2135" y="443"/>
                  </a:lnTo>
                  <a:lnTo>
                    <a:pt x="2172" y="443"/>
                  </a:lnTo>
                  <a:lnTo>
                    <a:pt x="2172" y="266"/>
                  </a:lnTo>
                  <a:lnTo>
                    <a:pt x="2172" y="255"/>
                  </a:lnTo>
                  <a:lnTo>
                    <a:pt x="2173" y="244"/>
                  </a:lnTo>
                  <a:lnTo>
                    <a:pt x="2174" y="233"/>
                  </a:lnTo>
                  <a:lnTo>
                    <a:pt x="2177" y="224"/>
                  </a:lnTo>
                  <a:lnTo>
                    <a:pt x="2179" y="214"/>
                  </a:lnTo>
                  <a:lnTo>
                    <a:pt x="2182" y="204"/>
                  </a:lnTo>
                  <a:lnTo>
                    <a:pt x="2185" y="196"/>
                  </a:lnTo>
                  <a:lnTo>
                    <a:pt x="2191" y="187"/>
                  </a:lnTo>
                  <a:lnTo>
                    <a:pt x="2195" y="179"/>
                  </a:lnTo>
                  <a:lnTo>
                    <a:pt x="2201" y="173"/>
                  </a:lnTo>
                  <a:lnTo>
                    <a:pt x="2208" y="168"/>
                  </a:lnTo>
                  <a:lnTo>
                    <a:pt x="2217" y="162"/>
                  </a:lnTo>
                  <a:lnTo>
                    <a:pt x="2225" y="158"/>
                  </a:lnTo>
                  <a:lnTo>
                    <a:pt x="2235" y="156"/>
                  </a:lnTo>
                  <a:lnTo>
                    <a:pt x="2246" y="153"/>
                  </a:lnTo>
                  <a:lnTo>
                    <a:pt x="2258" y="152"/>
                  </a:lnTo>
                  <a:lnTo>
                    <a:pt x="2267" y="153"/>
                  </a:lnTo>
                  <a:lnTo>
                    <a:pt x="2276" y="153"/>
                  </a:lnTo>
                  <a:lnTo>
                    <a:pt x="2285" y="156"/>
                  </a:lnTo>
                  <a:lnTo>
                    <a:pt x="2292" y="158"/>
                  </a:lnTo>
                  <a:lnTo>
                    <a:pt x="2299" y="161"/>
                  </a:lnTo>
                  <a:lnTo>
                    <a:pt x="2305" y="164"/>
                  </a:lnTo>
                  <a:lnTo>
                    <a:pt x="2311" y="169"/>
                  </a:lnTo>
                  <a:lnTo>
                    <a:pt x="2315" y="173"/>
                  </a:lnTo>
                  <a:lnTo>
                    <a:pt x="2319" y="178"/>
                  </a:lnTo>
                  <a:lnTo>
                    <a:pt x="2322" y="185"/>
                  </a:lnTo>
                  <a:lnTo>
                    <a:pt x="2326" y="191"/>
                  </a:lnTo>
                  <a:lnTo>
                    <a:pt x="2328" y="198"/>
                  </a:lnTo>
                  <a:lnTo>
                    <a:pt x="2329" y="205"/>
                  </a:lnTo>
                  <a:lnTo>
                    <a:pt x="2331" y="214"/>
                  </a:lnTo>
                  <a:lnTo>
                    <a:pt x="2331" y="223"/>
                  </a:lnTo>
                  <a:lnTo>
                    <a:pt x="2331" y="232"/>
                  </a:lnTo>
                  <a:lnTo>
                    <a:pt x="2331" y="443"/>
                  </a:lnTo>
                  <a:lnTo>
                    <a:pt x="2370" y="443"/>
                  </a:lnTo>
                  <a:lnTo>
                    <a:pt x="2370" y="230"/>
                  </a:lnTo>
                  <a:lnTo>
                    <a:pt x="2369" y="217"/>
                  </a:lnTo>
                  <a:lnTo>
                    <a:pt x="2368" y="204"/>
                  </a:lnTo>
                  <a:lnTo>
                    <a:pt x="2366" y="193"/>
                  </a:lnTo>
                  <a:lnTo>
                    <a:pt x="2363" y="183"/>
                  </a:lnTo>
                  <a:lnTo>
                    <a:pt x="2359" y="172"/>
                  </a:lnTo>
                  <a:lnTo>
                    <a:pt x="2355" y="163"/>
                  </a:lnTo>
                  <a:lnTo>
                    <a:pt x="2349" y="156"/>
                  </a:lnTo>
                  <a:lnTo>
                    <a:pt x="2344" y="148"/>
                  </a:lnTo>
                  <a:lnTo>
                    <a:pt x="2336" y="142"/>
                  </a:lnTo>
                  <a:lnTo>
                    <a:pt x="2329" y="136"/>
                  </a:lnTo>
                  <a:lnTo>
                    <a:pt x="2320" y="131"/>
                  </a:lnTo>
                  <a:lnTo>
                    <a:pt x="2312" y="128"/>
                  </a:lnTo>
                  <a:lnTo>
                    <a:pt x="2301" y="124"/>
                  </a:lnTo>
                  <a:lnTo>
                    <a:pt x="2290" y="122"/>
                  </a:lnTo>
                  <a:lnTo>
                    <a:pt x="2278" y="121"/>
                  </a:lnTo>
                  <a:lnTo>
                    <a:pt x="2266" y="121"/>
                  </a:lnTo>
                  <a:lnTo>
                    <a:pt x="2251" y="121"/>
                  </a:lnTo>
                  <a:lnTo>
                    <a:pt x="2236" y="124"/>
                  </a:lnTo>
                  <a:lnTo>
                    <a:pt x="2221" y="129"/>
                  </a:lnTo>
                  <a:lnTo>
                    <a:pt x="2208" y="136"/>
                  </a:lnTo>
                  <a:lnTo>
                    <a:pt x="2201" y="139"/>
                  </a:lnTo>
                  <a:lnTo>
                    <a:pt x="2195" y="145"/>
                  </a:lnTo>
                  <a:lnTo>
                    <a:pt x="2190" y="149"/>
                  </a:lnTo>
                  <a:lnTo>
                    <a:pt x="2184" y="155"/>
                  </a:lnTo>
                  <a:lnTo>
                    <a:pt x="2179" y="161"/>
                  </a:lnTo>
                  <a:lnTo>
                    <a:pt x="2174" y="168"/>
                  </a:lnTo>
                  <a:lnTo>
                    <a:pt x="2170" y="174"/>
                  </a:lnTo>
                  <a:lnTo>
                    <a:pt x="2167" y="182"/>
                  </a:lnTo>
                  <a:lnTo>
                    <a:pt x="2164" y="174"/>
                  </a:lnTo>
                  <a:lnTo>
                    <a:pt x="2162" y="168"/>
                  </a:lnTo>
                  <a:lnTo>
                    <a:pt x="2157" y="161"/>
                  </a:lnTo>
                  <a:lnTo>
                    <a:pt x="2153" y="155"/>
                  </a:lnTo>
                  <a:lnTo>
                    <a:pt x="2149" y="149"/>
                  </a:lnTo>
                  <a:lnTo>
                    <a:pt x="2144" y="145"/>
                  </a:lnTo>
                  <a:lnTo>
                    <a:pt x="2139" y="139"/>
                  </a:lnTo>
                  <a:lnTo>
                    <a:pt x="2132" y="136"/>
                  </a:lnTo>
                  <a:lnTo>
                    <a:pt x="2127" y="132"/>
                  </a:lnTo>
                  <a:lnTo>
                    <a:pt x="2120" y="129"/>
                  </a:lnTo>
                  <a:lnTo>
                    <a:pt x="2114" y="126"/>
                  </a:lnTo>
                  <a:lnTo>
                    <a:pt x="2106" y="124"/>
                  </a:lnTo>
                  <a:lnTo>
                    <a:pt x="2092" y="121"/>
                  </a:lnTo>
                  <a:lnTo>
                    <a:pt x="2076" y="121"/>
                  </a:lnTo>
                  <a:lnTo>
                    <a:pt x="2068" y="121"/>
                  </a:lnTo>
                  <a:lnTo>
                    <a:pt x="2059" y="122"/>
                  </a:lnTo>
                  <a:lnTo>
                    <a:pt x="2050" y="123"/>
                  </a:lnTo>
                  <a:lnTo>
                    <a:pt x="2043" y="125"/>
                  </a:lnTo>
                  <a:lnTo>
                    <a:pt x="2035" y="128"/>
                  </a:lnTo>
                  <a:lnTo>
                    <a:pt x="2028" y="130"/>
                  </a:lnTo>
                  <a:lnTo>
                    <a:pt x="2020" y="133"/>
                  </a:lnTo>
                  <a:lnTo>
                    <a:pt x="2014" y="137"/>
                  </a:lnTo>
                  <a:lnTo>
                    <a:pt x="2002" y="146"/>
                  </a:lnTo>
                  <a:lnTo>
                    <a:pt x="1992" y="157"/>
                  </a:lnTo>
                  <a:lnTo>
                    <a:pt x="1982" y="169"/>
                  </a:lnTo>
                  <a:lnTo>
                    <a:pt x="1975" y="183"/>
                  </a:lnTo>
                  <a:lnTo>
                    <a:pt x="1973" y="183"/>
                  </a:lnTo>
                  <a:lnTo>
                    <a:pt x="1973" y="130"/>
                  </a:lnTo>
                  <a:lnTo>
                    <a:pt x="1937" y="130"/>
                  </a:lnTo>
                  <a:lnTo>
                    <a:pt x="1937" y="443"/>
                  </a:lnTo>
                  <a:close/>
                  <a:moveTo>
                    <a:pt x="1746" y="442"/>
                  </a:moveTo>
                  <a:lnTo>
                    <a:pt x="1733" y="477"/>
                  </a:lnTo>
                  <a:lnTo>
                    <a:pt x="1728" y="488"/>
                  </a:lnTo>
                  <a:lnTo>
                    <a:pt x="1724" y="497"/>
                  </a:lnTo>
                  <a:lnTo>
                    <a:pt x="1719" y="506"/>
                  </a:lnTo>
                  <a:lnTo>
                    <a:pt x="1713" y="513"/>
                  </a:lnTo>
                  <a:lnTo>
                    <a:pt x="1707" y="519"/>
                  </a:lnTo>
                  <a:lnTo>
                    <a:pt x="1699" y="523"/>
                  </a:lnTo>
                  <a:lnTo>
                    <a:pt x="1690" y="526"/>
                  </a:lnTo>
                  <a:lnTo>
                    <a:pt x="1678" y="526"/>
                  </a:lnTo>
                  <a:lnTo>
                    <a:pt x="1665" y="526"/>
                  </a:lnTo>
                  <a:lnTo>
                    <a:pt x="1652" y="524"/>
                  </a:lnTo>
                  <a:lnTo>
                    <a:pt x="1652" y="555"/>
                  </a:lnTo>
                  <a:lnTo>
                    <a:pt x="1664" y="557"/>
                  </a:lnTo>
                  <a:lnTo>
                    <a:pt x="1681" y="558"/>
                  </a:lnTo>
                  <a:lnTo>
                    <a:pt x="1697" y="557"/>
                  </a:lnTo>
                  <a:lnTo>
                    <a:pt x="1711" y="555"/>
                  </a:lnTo>
                  <a:lnTo>
                    <a:pt x="1717" y="553"/>
                  </a:lnTo>
                  <a:lnTo>
                    <a:pt x="1722" y="551"/>
                  </a:lnTo>
                  <a:lnTo>
                    <a:pt x="1727" y="548"/>
                  </a:lnTo>
                  <a:lnTo>
                    <a:pt x="1732" y="544"/>
                  </a:lnTo>
                  <a:lnTo>
                    <a:pt x="1736" y="540"/>
                  </a:lnTo>
                  <a:lnTo>
                    <a:pt x="1740" y="536"/>
                  </a:lnTo>
                  <a:lnTo>
                    <a:pt x="1745" y="529"/>
                  </a:lnTo>
                  <a:lnTo>
                    <a:pt x="1748" y="524"/>
                  </a:lnTo>
                  <a:lnTo>
                    <a:pt x="1755" y="509"/>
                  </a:lnTo>
                  <a:lnTo>
                    <a:pt x="1764" y="490"/>
                  </a:lnTo>
                  <a:lnTo>
                    <a:pt x="1899" y="130"/>
                  </a:lnTo>
                  <a:lnTo>
                    <a:pt x="1861" y="130"/>
                  </a:lnTo>
                  <a:lnTo>
                    <a:pt x="1765" y="396"/>
                  </a:lnTo>
                  <a:lnTo>
                    <a:pt x="1661" y="130"/>
                  </a:lnTo>
                  <a:lnTo>
                    <a:pt x="1622" y="130"/>
                  </a:lnTo>
                  <a:lnTo>
                    <a:pt x="1746" y="442"/>
                  </a:lnTo>
                  <a:close/>
                  <a:moveTo>
                    <a:pt x="1451" y="121"/>
                  </a:moveTo>
                  <a:lnTo>
                    <a:pt x="1434" y="121"/>
                  </a:lnTo>
                  <a:lnTo>
                    <a:pt x="1417" y="124"/>
                  </a:lnTo>
                  <a:lnTo>
                    <a:pt x="1402" y="129"/>
                  </a:lnTo>
                  <a:lnTo>
                    <a:pt x="1388" y="134"/>
                  </a:lnTo>
                  <a:lnTo>
                    <a:pt x="1374" y="141"/>
                  </a:lnTo>
                  <a:lnTo>
                    <a:pt x="1362" y="149"/>
                  </a:lnTo>
                  <a:lnTo>
                    <a:pt x="1352" y="159"/>
                  </a:lnTo>
                  <a:lnTo>
                    <a:pt x="1342" y="170"/>
                  </a:lnTo>
                  <a:lnTo>
                    <a:pt x="1333" y="182"/>
                  </a:lnTo>
                  <a:lnTo>
                    <a:pt x="1325" y="195"/>
                  </a:lnTo>
                  <a:lnTo>
                    <a:pt x="1318" y="207"/>
                  </a:lnTo>
                  <a:lnTo>
                    <a:pt x="1313" y="223"/>
                  </a:lnTo>
                  <a:lnTo>
                    <a:pt x="1308" y="238"/>
                  </a:lnTo>
                  <a:lnTo>
                    <a:pt x="1306" y="253"/>
                  </a:lnTo>
                  <a:lnTo>
                    <a:pt x="1304" y="269"/>
                  </a:lnTo>
                  <a:lnTo>
                    <a:pt x="1303" y="286"/>
                  </a:lnTo>
                  <a:lnTo>
                    <a:pt x="1304" y="303"/>
                  </a:lnTo>
                  <a:lnTo>
                    <a:pt x="1306" y="319"/>
                  </a:lnTo>
                  <a:lnTo>
                    <a:pt x="1308" y="335"/>
                  </a:lnTo>
                  <a:lnTo>
                    <a:pt x="1313" y="350"/>
                  </a:lnTo>
                  <a:lnTo>
                    <a:pt x="1318" y="364"/>
                  </a:lnTo>
                  <a:lnTo>
                    <a:pt x="1325" y="378"/>
                  </a:lnTo>
                  <a:lnTo>
                    <a:pt x="1333" y="391"/>
                  </a:lnTo>
                  <a:lnTo>
                    <a:pt x="1342" y="403"/>
                  </a:lnTo>
                  <a:lnTo>
                    <a:pt x="1352" y="414"/>
                  </a:lnTo>
                  <a:lnTo>
                    <a:pt x="1362" y="423"/>
                  </a:lnTo>
                  <a:lnTo>
                    <a:pt x="1374" y="431"/>
                  </a:lnTo>
                  <a:lnTo>
                    <a:pt x="1388" y="439"/>
                  </a:lnTo>
                  <a:lnTo>
                    <a:pt x="1402" y="444"/>
                  </a:lnTo>
                  <a:lnTo>
                    <a:pt x="1417" y="448"/>
                  </a:lnTo>
                  <a:lnTo>
                    <a:pt x="1434" y="450"/>
                  </a:lnTo>
                  <a:lnTo>
                    <a:pt x="1451" y="452"/>
                  </a:lnTo>
                  <a:lnTo>
                    <a:pt x="1468" y="450"/>
                  </a:lnTo>
                  <a:lnTo>
                    <a:pt x="1485" y="448"/>
                  </a:lnTo>
                  <a:lnTo>
                    <a:pt x="1501" y="444"/>
                  </a:lnTo>
                  <a:lnTo>
                    <a:pt x="1515" y="439"/>
                  </a:lnTo>
                  <a:lnTo>
                    <a:pt x="1528" y="431"/>
                  </a:lnTo>
                  <a:lnTo>
                    <a:pt x="1539" y="423"/>
                  </a:lnTo>
                  <a:lnTo>
                    <a:pt x="1551" y="414"/>
                  </a:lnTo>
                  <a:lnTo>
                    <a:pt x="1561" y="403"/>
                  </a:lnTo>
                  <a:lnTo>
                    <a:pt x="1570" y="391"/>
                  </a:lnTo>
                  <a:lnTo>
                    <a:pt x="1577" y="378"/>
                  </a:lnTo>
                  <a:lnTo>
                    <a:pt x="1584" y="364"/>
                  </a:lnTo>
                  <a:lnTo>
                    <a:pt x="1589" y="350"/>
                  </a:lnTo>
                  <a:lnTo>
                    <a:pt x="1593" y="335"/>
                  </a:lnTo>
                  <a:lnTo>
                    <a:pt x="1597" y="319"/>
                  </a:lnTo>
                  <a:lnTo>
                    <a:pt x="1599" y="303"/>
                  </a:lnTo>
                  <a:lnTo>
                    <a:pt x="1599" y="286"/>
                  </a:lnTo>
                  <a:lnTo>
                    <a:pt x="1599" y="269"/>
                  </a:lnTo>
                  <a:lnTo>
                    <a:pt x="1597" y="253"/>
                  </a:lnTo>
                  <a:lnTo>
                    <a:pt x="1593" y="238"/>
                  </a:lnTo>
                  <a:lnTo>
                    <a:pt x="1589" y="223"/>
                  </a:lnTo>
                  <a:lnTo>
                    <a:pt x="1584" y="207"/>
                  </a:lnTo>
                  <a:lnTo>
                    <a:pt x="1577" y="195"/>
                  </a:lnTo>
                  <a:lnTo>
                    <a:pt x="1570" y="182"/>
                  </a:lnTo>
                  <a:lnTo>
                    <a:pt x="1561" y="170"/>
                  </a:lnTo>
                  <a:lnTo>
                    <a:pt x="1551" y="159"/>
                  </a:lnTo>
                  <a:lnTo>
                    <a:pt x="1539" y="149"/>
                  </a:lnTo>
                  <a:lnTo>
                    <a:pt x="1528" y="141"/>
                  </a:lnTo>
                  <a:lnTo>
                    <a:pt x="1515" y="134"/>
                  </a:lnTo>
                  <a:lnTo>
                    <a:pt x="1501" y="129"/>
                  </a:lnTo>
                  <a:lnTo>
                    <a:pt x="1485" y="124"/>
                  </a:lnTo>
                  <a:lnTo>
                    <a:pt x="1468" y="121"/>
                  </a:lnTo>
                  <a:lnTo>
                    <a:pt x="1451" y="121"/>
                  </a:lnTo>
                  <a:close/>
                  <a:moveTo>
                    <a:pt x="1451" y="152"/>
                  </a:moveTo>
                  <a:lnTo>
                    <a:pt x="1465" y="153"/>
                  </a:lnTo>
                  <a:lnTo>
                    <a:pt x="1477" y="156"/>
                  </a:lnTo>
                  <a:lnTo>
                    <a:pt x="1489" y="159"/>
                  </a:lnTo>
                  <a:lnTo>
                    <a:pt x="1499" y="164"/>
                  </a:lnTo>
                  <a:lnTo>
                    <a:pt x="1509" y="171"/>
                  </a:lnTo>
                  <a:lnTo>
                    <a:pt x="1518" y="177"/>
                  </a:lnTo>
                  <a:lnTo>
                    <a:pt x="1526" y="186"/>
                  </a:lnTo>
                  <a:lnTo>
                    <a:pt x="1533" y="195"/>
                  </a:lnTo>
                  <a:lnTo>
                    <a:pt x="1539" y="204"/>
                  </a:lnTo>
                  <a:lnTo>
                    <a:pt x="1546" y="215"/>
                  </a:lnTo>
                  <a:lnTo>
                    <a:pt x="1550" y="226"/>
                  </a:lnTo>
                  <a:lnTo>
                    <a:pt x="1555" y="238"/>
                  </a:lnTo>
                  <a:lnTo>
                    <a:pt x="1557" y="250"/>
                  </a:lnTo>
                  <a:lnTo>
                    <a:pt x="1559" y="261"/>
                  </a:lnTo>
                  <a:lnTo>
                    <a:pt x="1561" y="273"/>
                  </a:lnTo>
                  <a:lnTo>
                    <a:pt x="1561" y="286"/>
                  </a:lnTo>
                  <a:lnTo>
                    <a:pt x="1561" y="298"/>
                  </a:lnTo>
                  <a:lnTo>
                    <a:pt x="1559" y="311"/>
                  </a:lnTo>
                  <a:lnTo>
                    <a:pt x="1557" y="323"/>
                  </a:lnTo>
                  <a:lnTo>
                    <a:pt x="1555" y="335"/>
                  </a:lnTo>
                  <a:lnTo>
                    <a:pt x="1550" y="347"/>
                  </a:lnTo>
                  <a:lnTo>
                    <a:pt x="1546" y="358"/>
                  </a:lnTo>
                  <a:lnTo>
                    <a:pt x="1539" y="368"/>
                  </a:lnTo>
                  <a:lnTo>
                    <a:pt x="1533" y="378"/>
                  </a:lnTo>
                  <a:lnTo>
                    <a:pt x="1526" y="387"/>
                  </a:lnTo>
                  <a:lnTo>
                    <a:pt x="1518" y="395"/>
                  </a:lnTo>
                  <a:lnTo>
                    <a:pt x="1509" y="402"/>
                  </a:lnTo>
                  <a:lnTo>
                    <a:pt x="1499" y="408"/>
                  </a:lnTo>
                  <a:lnTo>
                    <a:pt x="1489" y="413"/>
                  </a:lnTo>
                  <a:lnTo>
                    <a:pt x="1477" y="417"/>
                  </a:lnTo>
                  <a:lnTo>
                    <a:pt x="1465" y="419"/>
                  </a:lnTo>
                  <a:lnTo>
                    <a:pt x="1451" y="420"/>
                  </a:lnTo>
                  <a:lnTo>
                    <a:pt x="1438" y="419"/>
                  </a:lnTo>
                  <a:lnTo>
                    <a:pt x="1426" y="417"/>
                  </a:lnTo>
                  <a:lnTo>
                    <a:pt x="1414" y="413"/>
                  </a:lnTo>
                  <a:lnTo>
                    <a:pt x="1403" y="408"/>
                  </a:lnTo>
                  <a:lnTo>
                    <a:pt x="1394" y="402"/>
                  </a:lnTo>
                  <a:lnTo>
                    <a:pt x="1385" y="395"/>
                  </a:lnTo>
                  <a:lnTo>
                    <a:pt x="1376" y="387"/>
                  </a:lnTo>
                  <a:lnTo>
                    <a:pt x="1369" y="378"/>
                  </a:lnTo>
                  <a:lnTo>
                    <a:pt x="1362" y="368"/>
                  </a:lnTo>
                  <a:lnTo>
                    <a:pt x="1357" y="358"/>
                  </a:lnTo>
                  <a:lnTo>
                    <a:pt x="1353" y="347"/>
                  </a:lnTo>
                  <a:lnTo>
                    <a:pt x="1348" y="335"/>
                  </a:lnTo>
                  <a:lnTo>
                    <a:pt x="1345" y="323"/>
                  </a:lnTo>
                  <a:lnTo>
                    <a:pt x="1343" y="311"/>
                  </a:lnTo>
                  <a:lnTo>
                    <a:pt x="1342" y="298"/>
                  </a:lnTo>
                  <a:lnTo>
                    <a:pt x="1342" y="286"/>
                  </a:lnTo>
                  <a:lnTo>
                    <a:pt x="1342" y="273"/>
                  </a:lnTo>
                  <a:lnTo>
                    <a:pt x="1343" y="261"/>
                  </a:lnTo>
                  <a:lnTo>
                    <a:pt x="1345" y="250"/>
                  </a:lnTo>
                  <a:lnTo>
                    <a:pt x="1348" y="238"/>
                  </a:lnTo>
                  <a:lnTo>
                    <a:pt x="1353" y="226"/>
                  </a:lnTo>
                  <a:lnTo>
                    <a:pt x="1357" y="215"/>
                  </a:lnTo>
                  <a:lnTo>
                    <a:pt x="1362" y="204"/>
                  </a:lnTo>
                  <a:lnTo>
                    <a:pt x="1369" y="195"/>
                  </a:lnTo>
                  <a:lnTo>
                    <a:pt x="1376" y="186"/>
                  </a:lnTo>
                  <a:lnTo>
                    <a:pt x="1385" y="177"/>
                  </a:lnTo>
                  <a:lnTo>
                    <a:pt x="1394" y="171"/>
                  </a:lnTo>
                  <a:lnTo>
                    <a:pt x="1403" y="164"/>
                  </a:lnTo>
                  <a:lnTo>
                    <a:pt x="1414" y="159"/>
                  </a:lnTo>
                  <a:lnTo>
                    <a:pt x="1426" y="156"/>
                  </a:lnTo>
                  <a:lnTo>
                    <a:pt x="1438" y="153"/>
                  </a:lnTo>
                  <a:lnTo>
                    <a:pt x="1451" y="152"/>
                  </a:lnTo>
                  <a:close/>
                  <a:moveTo>
                    <a:pt x="1208" y="443"/>
                  </a:moveTo>
                  <a:lnTo>
                    <a:pt x="1246" y="443"/>
                  </a:lnTo>
                  <a:lnTo>
                    <a:pt x="1246" y="10"/>
                  </a:lnTo>
                  <a:lnTo>
                    <a:pt x="1208" y="10"/>
                  </a:lnTo>
                  <a:lnTo>
                    <a:pt x="1208" y="443"/>
                  </a:lnTo>
                  <a:close/>
                  <a:moveTo>
                    <a:pt x="1110" y="286"/>
                  </a:moveTo>
                  <a:lnTo>
                    <a:pt x="1109" y="298"/>
                  </a:lnTo>
                  <a:lnTo>
                    <a:pt x="1107" y="310"/>
                  </a:lnTo>
                  <a:lnTo>
                    <a:pt x="1106" y="323"/>
                  </a:lnTo>
                  <a:lnTo>
                    <a:pt x="1103" y="335"/>
                  </a:lnTo>
                  <a:lnTo>
                    <a:pt x="1100" y="346"/>
                  </a:lnTo>
                  <a:lnTo>
                    <a:pt x="1096" y="357"/>
                  </a:lnTo>
                  <a:lnTo>
                    <a:pt x="1091" y="367"/>
                  </a:lnTo>
                  <a:lnTo>
                    <a:pt x="1085" y="377"/>
                  </a:lnTo>
                  <a:lnTo>
                    <a:pt x="1078" y="387"/>
                  </a:lnTo>
                  <a:lnTo>
                    <a:pt x="1071" y="394"/>
                  </a:lnTo>
                  <a:lnTo>
                    <a:pt x="1062" y="402"/>
                  </a:lnTo>
                  <a:lnTo>
                    <a:pt x="1053" y="408"/>
                  </a:lnTo>
                  <a:lnTo>
                    <a:pt x="1043" y="413"/>
                  </a:lnTo>
                  <a:lnTo>
                    <a:pt x="1032" y="417"/>
                  </a:lnTo>
                  <a:lnTo>
                    <a:pt x="1020" y="419"/>
                  </a:lnTo>
                  <a:lnTo>
                    <a:pt x="1007" y="420"/>
                  </a:lnTo>
                  <a:lnTo>
                    <a:pt x="992" y="419"/>
                  </a:lnTo>
                  <a:lnTo>
                    <a:pt x="979" y="417"/>
                  </a:lnTo>
                  <a:lnTo>
                    <a:pt x="966" y="413"/>
                  </a:lnTo>
                  <a:lnTo>
                    <a:pt x="955" y="408"/>
                  </a:lnTo>
                  <a:lnTo>
                    <a:pt x="945" y="402"/>
                  </a:lnTo>
                  <a:lnTo>
                    <a:pt x="937" y="394"/>
                  </a:lnTo>
                  <a:lnTo>
                    <a:pt x="928" y="387"/>
                  </a:lnTo>
                  <a:lnTo>
                    <a:pt x="922" y="377"/>
                  </a:lnTo>
                  <a:lnTo>
                    <a:pt x="915" y="367"/>
                  </a:lnTo>
                  <a:lnTo>
                    <a:pt x="910" y="357"/>
                  </a:lnTo>
                  <a:lnTo>
                    <a:pt x="905" y="346"/>
                  </a:lnTo>
                  <a:lnTo>
                    <a:pt x="902" y="335"/>
                  </a:lnTo>
                  <a:lnTo>
                    <a:pt x="900" y="323"/>
                  </a:lnTo>
                  <a:lnTo>
                    <a:pt x="898" y="310"/>
                  </a:lnTo>
                  <a:lnTo>
                    <a:pt x="897" y="298"/>
                  </a:lnTo>
                  <a:lnTo>
                    <a:pt x="897" y="286"/>
                  </a:lnTo>
                  <a:lnTo>
                    <a:pt x="897" y="273"/>
                  </a:lnTo>
                  <a:lnTo>
                    <a:pt x="898" y="260"/>
                  </a:lnTo>
                  <a:lnTo>
                    <a:pt x="900" y="247"/>
                  </a:lnTo>
                  <a:lnTo>
                    <a:pt x="902" y="236"/>
                  </a:lnTo>
                  <a:lnTo>
                    <a:pt x="905" y="224"/>
                  </a:lnTo>
                  <a:lnTo>
                    <a:pt x="909" y="213"/>
                  </a:lnTo>
                  <a:lnTo>
                    <a:pt x="914" y="202"/>
                  </a:lnTo>
                  <a:lnTo>
                    <a:pt x="920" y="192"/>
                  </a:lnTo>
                  <a:lnTo>
                    <a:pt x="927" y="184"/>
                  </a:lnTo>
                  <a:lnTo>
                    <a:pt x="935" y="176"/>
                  </a:lnTo>
                  <a:lnTo>
                    <a:pt x="943" y="170"/>
                  </a:lnTo>
                  <a:lnTo>
                    <a:pt x="953" y="163"/>
                  </a:lnTo>
                  <a:lnTo>
                    <a:pt x="965" y="159"/>
                  </a:lnTo>
                  <a:lnTo>
                    <a:pt x="978" y="156"/>
                  </a:lnTo>
                  <a:lnTo>
                    <a:pt x="991" y="153"/>
                  </a:lnTo>
                  <a:lnTo>
                    <a:pt x="1007" y="152"/>
                  </a:lnTo>
                  <a:lnTo>
                    <a:pt x="1020" y="153"/>
                  </a:lnTo>
                  <a:lnTo>
                    <a:pt x="1032" y="156"/>
                  </a:lnTo>
                  <a:lnTo>
                    <a:pt x="1043" y="160"/>
                  </a:lnTo>
                  <a:lnTo>
                    <a:pt x="1053" y="164"/>
                  </a:lnTo>
                  <a:lnTo>
                    <a:pt x="1062" y="171"/>
                  </a:lnTo>
                  <a:lnTo>
                    <a:pt x="1071" y="178"/>
                  </a:lnTo>
                  <a:lnTo>
                    <a:pt x="1078" y="186"/>
                  </a:lnTo>
                  <a:lnTo>
                    <a:pt x="1085" y="196"/>
                  </a:lnTo>
                  <a:lnTo>
                    <a:pt x="1091" y="205"/>
                  </a:lnTo>
                  <a:lnTo>
                    <a:pt x="1096" y="215"/>
                  </a:lnTo>
                  <a:lnTo>
                    <a:pt x="1100" y="227"/>
                  </a:lnTo>
                  <a:lnTo>
                    <a:pt x="1103" y="238"/>
                  </a:lnTo>
                  <a:lnTo>
                    <a:pt x="1106" y="250"/>
                  </a:lnTo>
                  <a:lnTo>
                    <a:pt x="1107" y="261"/>
                  </a:lnTo>
                  <a:lnTo>
                    <a:pt x="1109" y="274"/>
                  </a:lnTo>
                  <a:lnTo>
                    <a:pt x="1110" y="286"/>
                  </a:lnTo>
                  <a:close/>
                  <a:moveTo>
                    <a:pt x="859" y="558"/>
                  </a:moveTo>
                  <a:lnTo>
                    <a:pt x="897" y="558"/>
                  </a:lnTo>
                  <a:lnTo>
                    <a:pt x="897" y="384"/>
                  </a:lnTo>
                  <a:lnTo>
                    <a:pt x="898" y="384"/>
                  </a:lnTo>
                  <a:lnTo>
                    <a:pt x="901" y="391"/>
                  </a:lnTo>
                  <a:lnTo>
                    <a:pt x="905" y="400"/>
                  </a:lnTo>
                  <a:lnTo>
                    <a:pt x="910" y="406"/>
                  </a:lnTo>
                  <a:lnTo>
                    <a:pt x="915" y="413"/>
                  </a:lnTo>
                  <a:lnTo>
                    <a:pt x="921" y="419"/>
                  </a:lnTo>
                  <a:lnTo>
                    <a:pt x="927" y="425"/>
                  </a:lnTo>
                  <a:lnTo>
                    <a:pt x="934" y="430"/>
                  </a:lnTo>
                  <a:lnTo>
                    <a:pt x="941" y="434"/>
                  </a:lnTo>
                  <a:lnTo>
                    <a:pt x="949" y="439"/>
                  </a:lnTo>
                  <a:lnTo>
                    <a:pt x="956" y="442"/>
                  </a:lnTo>
                  <a:lnTo>
                    <a:pt x="964" y="445"/>
                  </a:lnTo>
                  <a:lnTo>
                    <a:pt x="972" y="447"/>
                  </a:lnTo>
                  <a:lnTo>
                    <a:pt x="981" y="449"/>
                  </a:lnTo>
                  <a:lnTo>
                    <a:pt x="990" y="450"/>
                  </a:lnTo>
                  <a:lnTo>
                    <a:pt x="998" y="452"/>
                  </a:lnTo>
                  <a:lnTo>
                    <a:pt x="1007" y="452"/>
                  </a:lnTo>
                  <a:lnTo>
                    <a:pt x="1024" y="450"/>
                  </a:lnTo>
                  <a:lnTo>
                    <a:pt x="1040" y="448"/>
                  </a:lnTo>
                  <a:lnTo>
                    <a:pt x="1055" y="444"/>
                  </a:lnTo>
                  <a:lnTo>
                    <a:pt x="1069" y="439"/>
                  </a:lnTo>
                  <a:lnTo>
                    <a:pt x="1082" y="431"/>
                  </a:lnTo>
                  <a:lnTo>
                    <a:pt x="1093" y="422"/>
                  </a:lnTo>
                  <a:lnTo>
                    <a:pt x="1103" y="413"/>
                  </a:lnTo>
                  <a:lnTo>
                    <a:pt x="1113" y="402"/>
                  </a:lnTo>
                  <a:lnTo>
                    <a:pt x="1120" y="391"/>
                  </a:lnTo>
                  <a:lnTo>
                    <a:pt x="1128" y="378"/>
                  </a:lnTo>
                  <a:lnTo>
                    <a:pt x="1133" y="364"/>
                  </a:lnTo>
                  <a:lnTo>
                    <a:pt x="1139" y="350"/>
                  </a:lnTo>
                  <a:lnTo>
                    <a:pt x="1142" y="335"/>
                  </a:lnTo>
                  <a:lnTo>
                    <a:pt x="1145" y="319"/>
                  </a:lnTo>
                  <a:lnTo>
                    <a:pt x="1146" y="303"/>
                  </a:lnTo>
                  <a:lnTo>
                    <a:pt x="1147" y="286"/>
                  </a:lnTo>
                  <a:lnTo>
                    <a:pt x="1146" y="270"/>
                  </a:lnTo>
                  <a:lnTo>
                    <a:pt x="1145" y="254"/>
                  </a:lnTo>
                  <a:lnTo>
                    <a:pt x="1142" y="238"/>
                  </a:lnTo>
                  <a:lnTo>
                    <a:pt x="1139" y="223"/>
                  </a:lnTo>
                  <a:lnTo>
                    <a:pt x="1133" y="209"/>
                  </a:lnTo>
                  <a:lnTo>
                    <a:pt x="1128" y="195"/>
                  </a:lnTo>
                  <a:lnTo>
                    <a:pt x="1120" y="182"/>
                  </a:lnTo>
                  <a:lnTo>
                    <a:pt x="1113" y="170"/>
                  </a:lnTo>
                  <a:lnTo>
                    <a:pt x="1103" y="159"/>
                  </a:lnTo>
                  <a:lnTo>
                    <a:pt x="1093" y="149"/>
                  </a:lnTo>
                  <a:lnTo>
                    <a:pt x="1082" y="141"/>
                  </a:lnTo>
                  <a:lnTo>
                    <a:pt x="1069" y="134"/>
                  </a:lnTo>
                  <a:lnTo>
                    <a:pt x="1055" y="129"/>
                  </a:lnTo>
                  <a:lnTo>
                    <a:pt x="1040" y="124"/>
                  </a:lnTo>
                  <a:lnTo>
                    <a:pt x="1024" y="121"/>
                  </a:lnTo>
                  <a:lnTo>
                    <a:pt x="1007" y="121"/>
                  </a:lnTo>
                  <a:lnTo>
                    <a:pt x="997" y="121"/>
                  </a:lnTo>
                  <a:lnTo>
                    <a:pt x="988" y="122"/>
                  </a:lnTo>
                  <a:lnTo>
                    <a:pt x="979" y="123"/>
                  </a:lnTo>
                  <a:lnTo>
                    <a:pt x="970" y="125"/>
                  </a:lnTo>
                  <a:lnTo>
                    <a:pt x="962" y="128"/>
                  </a:lnTo>
                  <a:lnTo>
                    <a:pt x="953" y="131"/>
                  </a:lnTo>
                  <a:lnTo>
                    <a:pt x="945" y="134"/>
                  </a:lnTo>
                  <a:lnTo>
                    <a:pt x="938" y="138"/>
                  </a:lnTo>
                  <a:lnTo>
                    <a:pt x="931" y="144"/>
                  </a:lnTo>
                  <a:lnTo>
                    <a:pt x="925" y="148"/>
                  </a:lnTo>
                  <a:lnTo>
                    <a:pt x="918" y="155"/>
                  </a:lnTo>
                  <a:lnTo>
                    <a:pt x="913" y="160"/>
                  </a:lnTo>
                  <a:lnTo>
                    <a:pt x="908" y="166"/>
                  </a:lnTo>
                  <a:lnTo>
                    <a:pt x="902" y="174"/>
                  </a:lnTo>
                  <a:lnTo>
                    <a:pt x="899" y="182"/>
                  </a:lnTo>
                  <a:lnTo>
                    <a:pt x="895" y="189"/>
                  </a:lnTo>
                  <a:lnTo>
                    <a:pt x="894" y="189"/>
                  </a:lnTo>
                  <a:lnTo>
                    <a:pt x="894" y="130"/>
                  </a:lnTo>
                  <a:lnTo>
                    <a:pt x="859" y="130"/>
                  </a:lnTo>
                  <a:lnTo>
                    <a:pt x="859" y="558"/>
                  </a:lnTo>
                  <a:close/>
                  <a:moveTo>
                    <a:pt x="354" y="443"/>
                  </a:moveTo>
                  <a:lnTo>
                    <a:pt x="391" y="443"/>
                  </a:lnTo>
                  <a:lnTo>
                    <a:pt x="391" y="268"/>
                  </a:lnTo>
                  <a:lnTo>
                    <a:pt x="391" y="256"/>
                  </a:lnTo>
                  <a:lnTo>
                    <a:pt x="392" y="244"/>
                  </a:lnTo>
                  <a:lnTo>
                    <a:pt x="395" y="233"/>
                  </a:lnTo>
                  <a:lnTo>
                    <a:pt x="397" y="223"/>
                  </a:lnTo>
                  <a:lnTo>
                    <a:pt x="400" y="212"/>
                  </a:lnTo>
                  <a:lnTo>
                    <a:pt x="403" y="203"/>
                  </a:lnTo>
                  <a:lnTo>
                    <a:pt x="409" y="193"/>
                  </a:lnTo>
                  <a:lnTo>
                    <a:pt x="413" y="186"/>
                  </a:lnTo>
                  <a:lnTo>
                    <a:pt x="419" y="178"/>
                  </a:lnTo>
                  <a:lnTo>
                    <a:pt x="426" y="172"/>
                  </a:lnTo>
                  <a:lnTo>
                    <a:pt x="435" y="166"/>
                  </a:lnTo>
                  <a:lnTo>
                    <a:pt x="442" y="161"/>
                  </a:lnTo>
                  <a:lnTo>
                    <a:pt x="452" y="158"/>
                  </a:lnTo>
                  <a:lnTo>
                    <a:pt x="462" y="155"/>
                  </a:lnTo>
                  <a:lnTo>
                    <a:pt x="473" y="153"/>
                  </a:lnTo>
                  <a:lnTo>
                    <a:pt x="484" y="152"/>
                  </a:lnTo>
                  <a:lnTo>
                    <a:pt x="494" y="153"/>
                  </a:lnTo>
                  <a:lnTo>
                    <a:pt x="502" y="155"/>
                  </a:lnTo>
                  <a:lnTo>
                    <a:pt x="509" y="157"/>
                  </a:lnTo>
                  <a:lnTo>
                    <a:pt x="516" y="159"/>
                  </a:lnTo>
                  <a:lnTo>
                    <a:pt x="522" y="162"/>
                  </a:lnTo>
                  <a:lnTo>
                    <a:pt x="527" y="166"/>
                  </a:lnTo>
                  <a:lnTo>
                    <a:pt x="532" y="171"/>
                  </a:lnTo>
                  <a:lnTo>
                    <a:pt x="536" y="175"/>
                  </a:lnTo>
                  <a:lnTo>
                    <a:pt x="539" y="182"/>
                  </a:lnTo>
                  <a:lnTo>
                    <a:pt x="543" y="187"/>
                  </a:lnTo>
                  <a:lnTo>
                    <a:pt x="545" y="193"/>
                  </a:lnTo>
                  <a:lnTo>
                    <a:pt x="547" y="200"/>
                  </a:lnTo>
                  <a:lnTo>
                    <a:pt x="549" y="215"/>
                  </a:lnTo>
                  <a:lnTo>
                    <a:pt x="550" y="230"/>
                  </a:lnTo>
                  <a:lnTo>
                    <a:pt x="550" y="443"/>
                  </a:lnTo>
                  <a:lnTo>
                    <a:pt x="588" y="443"/>
                  </a:lnTo>
                  <a:lnTo>
                    <a:pt x="588" y="266"/>
                  </a:lnTo>
                  <a:lnTo>
                    <a:pt x="589" y="255"/>
                  </a:lnTo>
                  <a:lnTo>
                    <a:pt x="589" y="244"/>
                  </a:lnTo>
                  <a:lnTo>
                    <a:pt x="590" y="233"/>
                  </a:lnTo>
                  <a:lnTo>
                    <a:pt x="592" y="224"/>
                  </a:lnTo>
                  <a:lnTo>
                    <a:pt x="594" y="214"/>
                  </a:lnTo>
                  <a:lnTo>
                    <a:pt x="598" y="204"/>
                  </a:lnTo>
                  <a:lnTo>
                    <a:pt x="602" y="196"/>
                  </a:lnTo>
                  <a:lnTo>
                    <a:pt x="606" y="187"/>
                  </a:lnTo>
                  <a:lnTo>
                    <a:pt x="612" y="179"/>
                  </a:lnTo>
                  <a:lnTo>
                    <a:pt x="617" y="173"/>
                  </a:lnTo>
                  <a:lnTo>
                    <a:pt x="625" y="168"/>
                  </a:lnTo>
                  <a:lnTo>
                    <a:pt x="632" y="162"/>
                  </a:lnTo>
                  <a:lnTo>
                    <a:pt x="641" y="158"/>
                  </a:lnTo>
                  <a:lnTo>
                    <a:pt x="651" y="156"/>
                  </a:lnTo>
                  <a:lnTo>
                    <a:pt x="661" y="153"/>
                  </a:lnTo>
                  <a:lnTo>
                    <a:pt x="673" y="152"/>
                  </a:lnTo>
                  <a:lnTo>
                    <a:pt x="683" y="153"/>
                  </a:lnTo>
                  <a:lnTo>
                    <a:pt x="693" y="153"/>
                  </a:lnTo>
                  <a:lnTo>
                    <a:pt x="701" y="156"/>
                  </a:lnTo>
                  <a:lnTo>
                    <a:pt x="708" y="158"/>
                  </a:lnTo>
                  <a:lnTo>
                    <a:pt x="715" y="161"/>
                  </a:lnTo>
                  <a:lnTo>
                    <a:pt x="721" y="164"/>
                  </a:lnTo>
                  <a:lnTo>
                    <a:pt x="726" y="169"/>
                  </a:lnTo>
                  <a:lnTo>
                    <a:pt x="732" y="173"/>
                  </a:lnTo>
                  <a:lnTo>
                    <a:pt x="735" y="178"/>
                  </a:lnTo>
                  <a:lnTo>
                    <a:pt x="739" y="185"/>
                  </a:lnTo>
                  <a:lnTo>
                    <a:pt x="741" y="191"/>
                  </a:lnTo>
                  <a:lnTo>
                    <a:pt x="743" y="198"/>
                  </a:lnTo>
                  <a:lnTo>
                    <a:pt x="746" y="205"/>
                  </a:lnTo>
                  <a:lnTo>
                    <a:pt x="747" y="214"/>
                  </a:lnTo>
                  <a:lnTo>
                    <a:pt x="748" y="223"/>
                  </a:lnTo>
                  <a:lnTo>
                    <a:pt x="748" y="232"/>
                  </a:lnTo>
                  <a:lnTo>
                    <a:pt x="748" y="443"/>
                  </a:lnTo>
                  <a:lnTo>
                    <a:pt x="786" y="443"/>
                  </a:lnTo>
                  <a:lnTo>
                    <a:pt x="786" y="230"/>
                  </a:lnTo>
                  <a:lnTo>
                    <a:pt x="786" y="217"/>
                  </a:lnTo>
                  <a:lnTo>
                    <a:pt x="785" y="204"/>
                  </a:lnTo>
                  <a:lnTo>
                    <a:pt x="782" y="193"/>
                  </a:lnTo>
                  <a:lnTo>
                    <a:pt x="779" y="183"/>
                  </a:lnTo>
                  <a:lnTo>
                    <a:pt x="776" y="172"/>
                  </a:lnTo>
                  <a:lnTo>
                    <a:pt x="772" y="163"/>
                  </a:lnTo>
                  <a:lnTo>
                    <a:pt x="766" y="156"/>
                  </a:lnTo>
                  <a:lnTo>
                    <a:pt x="760" y="148"/>
                  </a:lnTo>
                  <a:lnTo>
                    <a:pt x="753" y="142"/>
                  </a:lnTo>
                  <a:lnTo>
                    <a:pt x="746" y="136"/>
                  </a:lnTo>
                  <a:lnTo>
                    <a:pt x="737" y="131"/>
                  </a:lnTo>
                  <a:lnTo>
                    <a:pt x="727" y="128"/>
                  </a:lnTo>
                  <a:lnTo>
                    <a:pt x="718" y="124"/>
                  </a:lnTo>
                  <a:lnTo>
                    <a:pt x="707" y="122"/>
                  </a:lnTo>
                  <a:lnTo>
                    <a:pt x="695" y="121"/>
                  </a:lnTo>
                  <a:lnTo>
                    <a:pt x="682" y="121"/>
                  </a:lnTo>
                  <a:lnTo>
                    <a:pt x="667" y="121"/>
                  </a:lnTo>
                  <a:lnTo>
                    <a:pt x="652" y="124"/>
                  </a:lnTo>
                  <a:lnTo>
                    <a:pt x="638" y="129"/>
                  </a:lnTo>
                  <a:lnTo>
                    <a:pt x="624" y="136"/>
                  </a:lnTo>
                  <a:lnTo>
                    <a:pt x="617" y="139"/>
                  </a:lnTo>
                  <a:lnTo>
                    <a:pt x="612" y="145"/>
                  </a:lnTo>
                  <a:lnTo>
                    <a:pt x="605" y="149"/>
                  </a:lnTo>
                  <a:lnTo>
                    <a:pt x="600" y="155"/>
                  </a:lnTo>
                  <a:lnTo>
                    <a:pt x="596" y="161"/>
                  </a:lnTo>
                  <a:lnTo>
                    <a:pt x="590" y="168"/>
                  </a:lnTo>
                  <a:lnTo>
                    <a:pt x="586" y="174"/>
                  </a:lnTo>
                  <a:lnTo>
                    <a:pt x="583" y="182"/>
                  </a:lnTo>
                  <a:lnTo>
                    <a:pt x="580" y="174"/>
                  </a:lnTo>
                  <a:lnTo>
                    <a:pt x="577" y="168"/>
                  </a:lnTo>
                  <a:lnTo>
                    <a:pt x="574" y="161"/>
                  </a:lnTo>
                  <a:lnTo>
                    <a:pt x="570" y="155"/>
                  </a:lnTo>
                  <a:lnTo>
                    <a:pt x="565" y="149"/>
                  </a:lnTo>
                  <a:lnTo>
                    <a:pt x="560" y="145"/>
                  </a:lnTo>
                  <a:lnTo>
                    <a:pt x="554" y="139"/>
                  </a:lnTo>
                  <a:lnTo>
                    <a:pt x="549" y="136"/>
                  </a:lnTo>
                  <a:lnTo>
                    <a:pt x="543" y="132"/>
                  </a:lnTo>
                  <a:lnTo>
                    <a:pt x="536" y="129"/>
                  </a:lnTo>
                  <a:lnTo>
                    <a:pt x="530" y="126"/>
                  </a:lnTo>
                  <a:lnTo>
                    <a:pt x="522" y="124"/>
                  </a:lnTo>
                  <a:lnTo>
                    <a:pt x="508" y="121"/>
                  </a:lnTo>
                  <a:lnTo>
                    <a:pt x="493" y="121"/>
                  </a:lnTo>
                  <a:lnTo>
                    <a:pt x="483" y="121"/>
                  </a:lnTo>
                  <a:lnTo>
                    <a:pt x="475" y="122"/>
                  </a:lnTo>
                  <a:lnTo>
                    <a:pt x="466" y="123"/>
                  </a:lnTo>
                  <a:lnTo>
                    <a:pt x="458" y="125"/>
                  </a:lnTo>
                  <a:lnTo>
                    <a:pt x="451" y="128"/>
                  </a:lnTo>
                  <a:lnTo>
                    <a:pt x="443" y="130"/>
                  </a:lnTo>
                  <a:lnTo>
                    <a:pt x="437" y="133"/>
                  </a:lnTo>
                  <a:lnTo>
                    <a:pt x="430" y="137"/>
                  </a:lnTo>
                  <a:lnTo>
                    <a:pt x="424" y="142"/>
                  </a:lnTo>
                  <a:lnTo>
                    <a:pt x="418" y="146"/>
                  </a:lnTo>
                  <a:lnTo>
                    <a:pt x="413" y="151"/>
                  </a:lnTo>
                  <a:lnTo>
                    <a:pt x="408" y="157"/>
                  </a:lnTo>
                  <a:lnTo>
                    <a:pt x="398" y="169"/>
                  </a:lnTo>
                  <a:lnTo>
                    <a:pt x="390" y="183"/>
                  </a:lnTo>
                  <a:lnTo>
                    <a:pt x="388" y="183"/>
                  </a:lnTo>
                  <a:lnTo>
                    <a:pt x="388" y="130"/>
                  </a:lnTo>
                  <a:lnTo>
                    <a:pt x="354" y="130"/>
                  </a:lnTo>
                  <a:lnTo>
                    <a:pt x="354" y="443"/>
                  </a:lnTo>
                  <a:close/>
                  <a:moveTo>
                    <a:pt x="0" y="443"/>
                  </a:moveTo>
                  <a:lnTo>
                    <a:pt x="303" y="443"/>
                  </a:lnTo>
                  <a:lnTo>
                    <a:pt x="303" y="407"/>
                  </a:lnTo>
                  <a:lnTo>
                    <a:pt x="41" y="407"/>
                  </a:lnTo>
                  <a:lnTo>
                    <a:pt x="41" y="237"/>
                  </a:lnTo>
                  <a:lnTo>
                    <a:pt x="283" y="237"/>
                  </a:lnTo>
                  <a:lnTo>
                    <a:pt x="283" y="201"/>
                  </a:lnTo>
                  <a:lnTo>
                    <a:pt x="41" y="201"/>
                  </a:lnTo>
                  <a:lnTo>
                    <a:pt x="41" y="44"/>
                  </a:lnTo>
                  <a:lnTo>
                    <a:pt x="300" y="44"/>
                  </a:lnTo>
                  <a:lnTo>
                    <a:pt x="300" y="10"/>
                  </a:lnTo>
                  <a:lnTo>
                    <a:pt x="0" y="10"/>
                  </a:lnTo>
                  <a:lnTo>
                    <a:pt x="0" y="4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31800" y="6261100"/>
            <a:ext cx="2386013" cy="352425"/>
          </a:xfrm>
        </p:spPr>
        <p:txBody>
          <a:bodyPr/>
          <a:lstStyle>
            <a:lvl1pPr algn="l">
              <a:defRPr sz="1500">
                <a:solidFill>
                  <a:srgbClr val="797777"/>
                </a:solidFill>
              </a:defRPr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  <p:grpSp>
        <p:nvGrpSpPr>
          <p:cNvPr id="8232" name="Group 40"/>
          <p:cNvGrpSpPr>
            <a:grpSpLocks/>
          </p:cNvGrpSpPr>
          <p:nvPr/>
        </p:nvGrpSpPr>
        <p:grpSpPr bwMode="auto">
          <a:xfrm>
            <a:off x="6815138" y="5168900"/>
            <a:ext cx="1782762" cy="1277938"/>
            <a:chOff x="4413" y="3256"/>
            <a:chExt cx="1123" cy="805"/>
          </a:xfrm>
        </p:grpSpPr>
        <p:sp>
          <p:nvSpPr>
            <p:cNvPr id="8233" name="Freeform 41"/>
            <p:cNvSpPr>
              <a:spLocks/>
            </p:cNvSpPr>
            <p:nvPr userDrawn="1"/>
          </p:nvSpPr>
          <p:spPr bwMode="auto">
            <a:xfrm>
              <a:off x="5204" y="3256"/>
              <a:ext cx="154" cy="152"/>
            </a:xfrm>
            <a:custGeom>
              <a:avLst/>
              <a:gdLst>
                <a:gd name="T0" fmla="*/ 463 w 463"/>
                <a:gd name="T1" fmla="*/ 235 h 454"/>
                <a:gd name="T2" fmla="*/ 461 w 463"/>
                <a:gd name="T3" fmla="*/ 258 h 454"/>
                <a:gd name="T4" fmla="*/ 456 w 463"/>
                <a:gd name="T5" fmla="*/ 281 h 454"/>
                <a:gd name="T6" fmla="*/ 449 w 463"/>
                <a:gd name="T7" fmla="*/ 303 h 454"/>
                <a:gd name="T8" fmla="*/ 440 w 463"/>
                <a:gd name="T9" fmla="*/ 323 h 454"/>
                <a:gd name="T10" fmla="*/ 429 w 463"/>
                <a:gd name="T11" fmla="*/ 344 h 454"/>
                <a:gd name="T12" fmla="*/ 408 w 463"/>
                <a:gd name="T13" fmla="*/ 371 h 454"/>
                <a:gd name="T14" fmla="*/ 377 w 463"/>
                <a:gd name="T15" fmla="*/ 402 h 454"/>
                <a:gd name="T16" fmla="*/ 339 w 463"/>
                <a:gd name="T17" fmla="*/ 426 h 454"/>
                <a:gd name="T18" fmla="*/ 309 w 463"/>
                <a:gd name="T19" fmla="*/ 440 h 454"/>
                <a:gd name="T20" fmla="*/ 287 w 463"/>
                <a:gd name="T21" fmla="*/ 446 h 454"/>
                <a:gd name="T22" fmla="*/ 266 w 463"/>
                <a:gd name="T23" fmla="*/ 451 h 454"/>
                <a:gd name="T24" fmla="*/ 243 w 463"/>
                <a:gd name="T25" fmla="*/ 454 h 454"/>
                <a:gd name="T26" fmla="*/ 220 w 463"/>
                <a:gd name="T27" fmla="*/ 454 h 454"/>
                <a:gd name="T28" fmla="*/ 196 w 463"/>
                <a:gd name="T29" fmla="*/ 451 h 454"/>
                <a:gd name="T30" fmla="*/ 173 w 463"/>
                <a:gd name="T31" fmla="*/ 446 h 454"/>
                <a:gd name="T32" fmla="*/ 151 w 463"/>
                <a:gd name="T33" fmla="*/ 440 h 454"/>
                <a:gd name="T34" fmla="*/ 131 w 463"/>
                <a:gd name="T35" fmla="*/ 431 h 454"/>
                <a:gd name="T36" fmla="*/ 110 w 463"/>
                <a:gd name="T37" fmla="*/ 420 h 454"/>
                <a:gd name="T38" fmla="*/ 92 w 463"/>
                <a:gd name="T39" fmla="*/ 408 h 454"/>
                <a:gd name="T40" fmla="*/ 75 w 463"/>
                <a:gd name="T41" fmla="*/ 394 h 454"/>
                <a:gd name="T42" fmla="*/ 59 w 463"/>
                <a:gd name="T43" fmla="*/ 379 h 454"/>
                <a:gd name="T44" fmla="*/ 45 w 463"/>
                <a:gd name="T45" fmla="*/ 362 h 454"/>
                <a:gd name="T46" fmla="*/ 33 w 463"/>
                <a:gd name="T47" fmla="*/ 344 h 454"/>
                <a:gd name="T48" fmla="*/ 23 w 463"/>
                <a:gd name="T49" fmla="*/ 323 h 454"/>
                <a:gd name="T50" fmla="*/ 14 w 463"/>
                <a:gd name="T51" fmla="*/ 303 h 454"/>
                <a:gd name="T52" fmla="*/ 7 w 463"/>
                <a:gd name="T53" fmla="*/ 281 h 454"/>
                <a:gd name="T54" fmla="*/ 3 w 463"/>
                <a:gd name="T55" fmla="*/ 258 h 454"/>
                <a:gd name="T56" fmla="*/ 1 w 463"/>
                <a:gd name="T57" fmla="*/ 235 h 454"/>
                <a:gd name="T58" fmla="*/ 1 w 463"/>
                <a:gd name="T59" fmla="*/ 211 h 454"/>
                <a:gd name="T60" fmla="*/ 3 w 463"/>
                <a:gd name="T61" fmla="*/ 188 h 454"/>
                <a:gd name="T62" fmla="*/ 7 w 463"/>
                <a:gd name="T63" fmla="*/ 166 h 454"/>
                <a:gd name="T64" fmla="*/ 14 w 463"/>
                <a:gd name="T65" fmla="*/ 146 h 454"/>
                <a:gd name="T66" fmla="*/ 28 w 463"/>
                <a:gd name="T67" fmla="*/ 117 h 454"/>
                <a:gd name="T68" fmla="*/ 52 w 463"/>
                <a:gd name="T69" fmla="*/ 81 h 454"/>
                <a:gd name="T70" fmla="*/ 83 w 463"/>
                <a:gd name="T71" fmla="*/ 51 h 454"/>
                <a:gd name="T72" fmla="*/ 120 w 463"/>
                <a:gd name="T73" fmla="*/ 27 h 454"/>
                <a:gd name="T74" fmla="*/ 151 w 463"/>
                <a:gd name="T75" fmla="*/ 14 h 454"/>
                <a:gd name="T76" fmla="*/ 173 w 463"/>
                <a:gd name="T77" fmla="*/ 8 h 454"/>
                <a:gd name="T78" fmla="*/ 196 w 463"/>
                <a:gd name="T79" fmla="*/ 2 h 454"/>
                <a:gd name="T80" fmla="*/ 220 w 463"/>
                <a:gd name="T81" fmla="*/ 0 h 454"/>
                <a:gd name="T82" fmla="*/ 243 w 463"/>
                <a:gd name="T83" fmla="*/ 0 h 454"/>
                <a:gd name="T84" fmla="*/ 266 w 463"/>
                <a:gd name="T85" fmla="*/ 2 h 454"/>
                <a:gd name="T86" fmla="*/ 298 w 463"/>
                <a:gd name="T87" fmla="*/ 10 h 454"/>
                <a:gd name="T88" fmla="*/ 339 w 463"/>
                <a:gd name="T89" fmla="*/ 27 h 454"/>
                <a:gd name="T90" fmla="*/ 377 w 463"/>
                <a:gd name="T91" fmla="*/ 51 h 454"/>
                <a:gd name="T92" fmla="*/ 408 w 463"/>
                <a:gd name="T93" fmla="*/ 81 h 454"/>
                <a:gd name="T94" fmla="*/ 434 w 463"/>
                <a:gd name="T95" fmla="*/ 117 h 454"/>
                <a:gd name="T96" fmla="*/ 449 w 463"/>
                <a:gd name="T97" fmla="*/ 146 h 454"/>
                <a:gd name="T98" fmla="*/ 456 w 463"/>
                <a:gd name="T99" fmla="*/ 166 h 454"/>
                <a:gd name="T100" fmla="*/ 461 w 463"/>
                <a:gd name="T101" fmla="*/ 188 h 454"/>
                <a:gd name="T102" fmla="*/ 463 w 463"/>
                <a:gd name="T103" fmla="*/ 211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3" h="454">
                  <a:moveTo>
                    <a:pt x="463" y="222"/>
                  </a:moveTo>
                  <a:lnTo>
                    <a:pt x="463" y="235"/>
                  </a:lnTo>
                  <a:lnTo>
                    <a:pt x="462" y="246"/>
                  </a:lnTo>
                  <a:lnTo>
                    <a:pt x="461" y="258"/>
                  </a:lnTo>
                  <a:lnTo>
                    <a:pt x="459" y="269"/>
                  </a:lnTo>
                  <a:lnTo>
                    <a:pt x="456" y="281"/>
                  </a:lnTo>
                  <a:lnTo>
                    <a:pt x="452" y="292"/>
                  </a:lnTo>
                  <a:lnTo>
                    <a:pt x="449" y="303"/>
                  </a:lnTo>
                  <a:lnTo>
                    <a:pt x="445" y="313"/>
                  </a:lnTo>
                  <a:lnTo>
                    <a:pt x="440" y="323"/>
                  </a:lnTo>
                  <a:lnTo>
                    <a:pt x="434" y="334"/>
                  </a:lnTo>
                  <a:lnTo>
                    <a:pt x="429" y="344"/>
                  </a:lnTo>
                  <a:lnTo>
                    <a:pt x="422" y="352"/>
                  </a:lnTo>
                  <a:lnTo>
                    <a:pt x="408" y="371"/>
                  </a:lnTo>
                  <a:lnTo>
                    <a:pt x="393" y="387"/>
                  </a:lnTo>
                  <a:lnTo>
                    <a:pt x="377" y="402"/>
                  </a:lnTo>
                  <a:lnTo>
                    <a:pt x="358" y="415"/>
                  </a:lnTo>
                  <a:lnTo>
                    <a:pt x="339" y="426"/>
                  </a:lnTo>
                  <a:lnTo>
                    <a:pt x="320" y="435"/>
                  </a:lnTo>
                  <a:lnTo>
                    <a:pt x="309" y="440"/>
                  </a:lnTo>
                  <a:lnTo>
                    <a:pt x="298" y="443"/>
                  </a:lnTo>
                  <a:lnTo>
                    <a:pt x="287" y="446"/>
                  </a:lnTo>
                  <a:lnTo>
                    <a:pt x="276" y="450"/>
                  </a:lnTo>
                  <a:lnTo>
                    <a:pt x="266" y="451"/>
                  </a:lnTo>
                  <a:lnTo>
                    <a:pt x="255" y="453"/>
                  </a:lnTo>
                  <a:lnTo>
                    <a:pt x="243" y="454"/>
                  </a:lnTo>
                  <a:lnTo>
                    <a:pt x="232" y="454"/>
                  </a:lnTo>
                  <a:lnTo>
                    <a:pt x="220" y="454"/>
                  </a:lnTo>
                  <a:lnTo>
                    <a:pt x="208" y="453"/>
                  </a:lnTo>
                  <a:lnTo>
                    <a:pt x="196" y="451"/>
                  </a:lnTo>
                  <a:lnTo>
                    <a:pt x="185" y="450"/>
                  </a:lnTo>
                  <a:lnTo>
                    <a:pt x="173" y="446"/>
                  </a:lnTo>
                  <a:lnTo>
                    <a:pt x="162" y="443"/>
                  </a:lnTo>
                  <a:lnTo>
                    <a:pt x="151" y="440"/>
                  </a:lnTo>
                  <a:lnTo>
                    <a:pt x="140" y="435"/>
                  </a:lnTo>
                  <a:lnTo>
                    <a:pt x="131" y="431"/>
                  </a:lnTo>
                  <a:lnTo>
                    <a:pt x="120" y="426"/>
                  </a:lnTo>
                  <a:lnTo>
                    <a:pt x="110" y="420"/>
                  </a:lnTo>
                  <a:lnTo>
                    <a:pt x="101" y="415"/>
                  </a:lnTo>
                  <a:lnTo>
                    <a:pt x="92" y="408"/>
                  </a:lnTo>
                  <a:lnTo>
                    <a:pt x="83" y="402"/>
                  </a:lnTo>
                  <a:lnTo>
                    <a:pt x="75" y="394"/>
                  </a:lnTo>
                  <a:lnTo>
                    <a:pt x="67" y="387"/>
                  </a:lnTo>
                  <a:lnTo>
                    <a:pt x="59" y="379"/>
                  </a:lnTo>
                  <a:lnTo>
                    <a:pt x="52" y="371"/>
                  </a:lnTo>
                  <a:lnTo>
                    <a:pt x="45" y="362"/>
                  </a:lnTo>
                  <a:lnTo>
                    <a:pt x="39" y="352"/>
                  </a:lnTo>
                  <a:lnTo>
                    <a:pt x="33" y="344"/>
                  </a:lnTo>
                  <a:lnTo>
                    <a:pt x="28" y="334"/>
                  </a:lnTo>
                  <a:lnTo>
                    <a:pt x="23" y="323"/>
                  </a:lnTo>
                  <a:lnTo>
                    <a:pt x="18" y="313"/>
                  </a:lnTo>
                  <a:lnTo>
                    <a:pt x="14" y="303"/>
                  </a:lnTo>
                  <a:lnTo>
                    <a:pt x="11" y="292"/>
                  </a:lnTo>
                  <a:lnTo>
                    <a:pt x="7" y="281"/>
                  </a:lnTo>
                  <a:lnTo>
                    <a:pt x="5" y="269"/>
                  </a:lnTo>
                  <a:lnTo>
                    <a:pt x="3" y="258"/>
                  </a:lnTo>
                  <a:lnTo>
                    <a:pt x="1" y="246"/>
                  </a:lnTo>
                  <a:lnTo>
                    <a:pt x="1" y="235"/>
                  </a:lnTo>
                  <a:lnTo>
                    <a:pt x="0" y="222"/>
                  </a:lnTo>
                  <a:lnTo>
                    <a:pt x="1" y="211"/>
                  </a:lnTo>
                  <a:lnTo>
                    <a:pt x="1" y="199"/>
                  </a:lnTo>
                  <a:lnTo>
                    <a:pt x="3" y="188"/>
                  </a:lnTo>
                  <a:lnTo>
                    <a:pt x="5" y="177"/>
                  </a:lnTo>
                  <a:lnTo>
                    <a:pt x="7" y="166"/>
                  </a:lnTo>
                  <a:lnTo>
                    <a:pt x="11" y="157"/>
                  </a:lnTo>
                  <a:lnTo>
                    <a:pt x="14" y="146"/>
                  </a:lnTo>
                  <a:lnTo>
                    <a:pt x="18" y="136"/>
                  </a:lnTo>
                  <a:lnTo>
                    <a:pt x="28" y="117"/>
                  </a:lnTo>
                  <a:lnTo>
                    <a:pt x="39" y="98"/>
                  </a:lnTo>
                  <a:lnTo>
                    <a:pt x="52" y="81"/>
                  </a:lnTo>
                  <a:lnTo>
                    <a:pt x="67" y="66"/>
                  </a:lnTo>
                  <a:lnTo>
                    <a:pt x="83" y="51"/>
                  </a:lnTo>
                  <a:lnTo>
                    <a:pt x="101" y="38"/>
                  </a:lnTo>
                  <a:lnTo>
                    <a:pt x="120" y="27"/>
                  </a:lnTo>
                  <a:lnTo>
                    <a:pt x="140" y="17"/>
                  </a:lnTo>
                  <a:lnTo>
                    <a:pt x="151" y="14"/>
                  </a:lnTo>
                  <a:lnTo>
                    <a:pt x="162" y="10"/>
                  </a:lnTo>
                  <a:lnTo>
                    <a:pt x="173" y="8"/>
                  </a:lnTo>
                  <a:lnTo>
                    <a:pt x="185" y="4"/>
                  </a:lnTo>
                  <a:lnTo>
                    <a:pt x="196" y="2"/>
                  </a:lnTo>
                  <a:lnTo>
                    <a:pt x="208" y="1"/>
                  </a:lnTo>
                  <a:lnTo>
                    <a:pt x="220" y="0"/>
                  </a:lnTo>
                  <a:lnTo>
                    <a:pt x="232" y="0"/>
                  </a:lnTo>
                  <a:lnTo>
                    <a:pt x="243" y="0"/>
                  </a:lnTo>
                  <a:lnTo>
                    <a:pt x="255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98" y="10"/>
                  </a:lnTo>
                  <a:lnTo>
                    <a:pt x="320" y="17"/>
                  </a:lnTo>
                  <a:lnTo>
                    <a:pt x="339" y="27"/>
                  </a:lnTo>
                  <a:lnTo>
                    <a:pt x="358" y="38"/>
                  </a:lnTo>
                  <a:lnTo>
                    <a:pt x="377" y="51"/>
                  </a:lnTo>
                  <a:lnTo>
                    <a:pt x="393" y="66"/>
                  </a:lnTo>
                  <a:lnTo>
                    <a:pt x="408" y="81"/>
                  </a:lnTo>
                  <a:lnTo>
                    <a:pt x="422" y="98"/>
                  </a:lnTo>
                  <a:lnTo>
                    <a:pt x="434" y="117"/>
                  </a:lnTo>
                  <a:lnTo>
                    <a:pt x="445" y="136"/>
                  </a:lnTo>
                  <a:lnTo>
                    <a:pt x="449" y="146"/>
                  </a:lnTo>
                  <a:lnTo>
                    <a:pt x="452" y="157"/>
                  </a:lnTo>
                  <a:lnTo>
                    <a:pt x="456" y="166"/>
                  </a:lnTo>
                  <a:lnTo>
                    <a:pt x="459" y="177"/>
                  </a:lnTo>
                  <a:lnTo>
                    <a:pt x="461" y="188"/>
                  </a:lnTo>
                  <a:lnTo>
                    <a:pt x="462" y="199"/>
                  </a:lnTo>
                  <a:lnTo>
                    <a:pt x="463" y="211"/>
                  </a:lnTo>
                  <a:lnTo>
                    <a:pt x="463" y="222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4" name="Freeform 42"/>
            <p:cNvSpPr>
              <a:spLocks/>
            </p:cNvSpPr>
            <p:nvPr userDrawn="1"/>
          </p:nvSpPr>
          <p:spPr bwMode="auto">
            <a:xfrm>
              <a:off x="5382" y="3508"/>
              <a:ext cx="154" cy="155"/>
            </a:xfrm>
            <a:custGeom>
              <a:avLst/>
              <a:gdLst>
                <a:gd name="T0" fmla="*/ 463 w 463"/>
                <a:gd name="T1" fmla="*/ 243 h 464"/>
                <a:gd name="T2" fmla="*/ 460 w 463"/>
                <a:gd name="T3" fmla="*/ 268 h 464"/>
                <a:gd name="T4" fmla="*/ 455 w 463"/>
                <a:gd name="T5" fmla="*/ 291 h 464"/>
                <a:gd name="T6" fmla="*/ 449 w 463"/>
                <a:gd name="T7" fmla="*/ 312 h 464"/>
                <a:gd name="T8" fmla="*/ 440 w 463"/>
                <a:gd name="T9" fmla="*/ 333 h 464"/>
                <a:gd name="T10" fmla="*/ 429 w 463"/>
                <a:gd name="T11" fmla="*/ 354 h 464"/>
                <a:gd name="T12" fmla="*/ 418 w 463"/>
                <a:gd name="T13" fmla="*/ 372 h 464"/>
                <a:gd name="T14" fmla="*/ 404 w 463"/>
                <a:gd name="T15" fmla="*/ 389 h 464"/>
                <a:gd name="T16" fmla="*/ 388 w 463"/>
                <a:gd name="T17" fmla="*/ 404 h 464"/>
                <a:gd name="T18" fmla="*/ 371 w 463"/>
                <a:gd name="T19" fmla="*/ 418 h 464"/>
                <a:gd name="T20" fmla="*/ 353 w 463"/>
                <a:gd name="T21" fmla="*/ 430 h 464"/>
                <a:gd name="T22" fmla="*/ 333 w 463"/>
                <a:gd name="T23" fmla="*/ 441 h 464"/>
                <a:gd name="T24" fmla="*/ 312 w 463"/>
                <a:gd name="T25" fmla="*/ 450 h 464"/>
                <a:gd name="T26" fmla="*/ 290 w 463"/>
                <a:gd name="T27" fmla="*/ 456 h 464"/>
                <a:gd name="T28" fmla="*/ 267 w 463"/>
                <a:gd name="T29" fmla="*/ 460 h 464"/>
                <a:gd name="T30" fmla="*/ 244 w 463"/>
                <a:gd name="T31" fmla="*/ 463 h 464"/>
                <a:gd name="T32" fmla="*/ 220 w 463"/>
                <a:gd name="T33" fmla="*/ 463 h 464"/>
                <a:gd name="T34" fmla="*/ 197 w 463"/>
                <a:gd name="T35" fmla="*/ 460 h 464"/>
                <a:gd name="T36" fmla="*/ 176 w 463"/>
                <a:gd name="T37" fmla="*/ 456 h 464"/>
                <a:gd name="T38" fmla="*/ 154 w 463"/>
                <a:gd name="T39" fmla="*/ 450 h 464"/>
                <a:gd name="T40" fmla="*/ 124 w 463"/>
                <a:gd name="T41" fmla="*/ 436 h 464"/>
                <a:gd name="T42" fmla="*/ 87 w 463"/>
                <a:gd name="T43" fmla="*/ 412 h 464"/>
                <a:gd name="T44" fmla="*/ 55 w 463"/>
                <a:gd name="T45" fmla="*/ 381 h 464"/>
                <a:gd name="T46" fmla="*/ 34 w 463"/>
                <a:gd name="T47" fmla="*/ 354 h 464"/>
                <a:gd name="T48" fmla="*/ 23 w 463"/>
                <a:gd name="T49" fmla="*/ 333 h 464"/>
                <a:gd name="T50" fmla="*/ 15 w 463"/>
                <a:gd name="T51" fmla="*/ 312 h 464"/>
                <a:gd name="T52" fmla="*/ 7 w 463"/>
                <a:gd name="T53" fmla="*/ 291 h 464"/>
                <a:gd name="T54" fmla="*/ 2 w 463"/>
                <a:gd name="T55" fmla="*/ 268 h 464"/>
                <a:gd name="T56" fmla="*/ 0 w 463"/>
                <a:gd name="T57" fmla="*/ 243 h 464"/>
                <a:gd name="T58" fmla="*/ 0 w 463"/>
                <a:gd name="T59" fmla="*/ 221 h 464"/>
                <a:gd name="T60" fmla="*/ 2 w 463"/>
                <a:gd name="T61" fmla="*/ 198 h 464"/>
                <a:gd name="T62" fmla="*/ 7 w 463"/>
                <a:gd name="T63" fmla="*/ 176 h 464"/>
                <a:gd name="T64" fmla="*/ 15 w 463"/>
                <a:gd name="T65" fmla="*/ 155 h 464"/>
                <a:gd name="T66" fmla="*/ 29 w 463"/>
                <a:gd name="T67" fmla="*/ 125 h 464"/>
                <a:gd name="T68" fmla="*/ 55 w 463"/>
                <a:gd name="T69" fmla="*/ 87 h 464"/>
                <a:gd name="T70" fmla="*/ 87 w 463"/>
                <a:gd name="T71" fmla="*/ 55 h 464"/>
                <a:gd name="T72" fmla="*/ 124 w 463"/>
                <a:gd name="T73" fmla="*/ 29 h 464"/>
                <a:gd name="T74" fmla="*/ 154 w 463"/>
                <a:gd name="T75" fmla="*/ 14 h 464"/>
                <a:gd name="T76" fmla="*/ 176 w 463"/>
                <a:gd name="T77" fmla="*/ 8 h 464"/>
                <a:gd name="T78" fmla="*/ 197 w 463"/>
                <a:gd name="T79" fmla="*/ 2 h 464"/>
                <a:gd name="T80" fmla="*/ 220 w 463"/>
                <a:gd name="T81" fmla="*/ 0 h 464"/>
                <a:gd name="T82" fmla="*/ 244 w 463"/>
                <a:gd name="T83" fmla="*/ 0 h 464"/>
                <a:gd name="T84" fmla="*/ 267 w 463"/>
                <a:gd name="T85" fmla="*/ 2 h 464"/>
                <a:gd name="T86" fmla="*/ 290 w 463"/>
                <a:gd name="T87" fmla="*/ 8 h 464"/>
                <a:gd name="T88" fmla="*/ 312 w 463"/>
                <a:gd name="T89" fmla="*/ 14 h 464"/>
                <a:gd name="T90" fmla="*/ 333 w 463"/>
                <a:gd name="T91" fmla="*/ 24 h 464"/>
                <a:gd name="T92" fmla="*/ 353 w 463"/>
                <a:gd name="T93" fmla="*/ 35 h 464"/>
                <a:gd name="T94" fmla="*/ 380 w 463"/>
                <a:gd name="T95" fmla="*/ 55 h 464"/>
                <a:gd name="T96" fmla="*/ 411 w 463"/>
                <a:gd name="T97" fmla="*/ 87 h 464"/>
                <a:gd name="T98" fmla="*/ 436 w 463"/>
                <a:gd name="T99" fmla="*/ 125 h 464"/>
                <a:gd name="T100" fmla="*/ 452 w 463"/>
                <a:gd name="T101" fmla="*/ 166 h 464"/>
                <a:gd name="T102" fmla="*/ 460 w 463"/>
                <a:gd name="T103" fmla="*/ 198 h 464"/>
                <a:gd name="T104" fmla="*/ 463 w 463"/>
                <a:gd name="T105" fmla="*/ 221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63" h="464">
                  <a:moveTo>
                    <a:pt x="463" y="231"/>
                  </a:moveTo>
                  <a:lnTo>
                    <a:pt x="463" y="243"/>
                  </a:lnTo>
                  <a:lnTo>
                    <a:pt x="462" y="256"/>
                  </a:lnTo>
                  <a:lnTo>
                    <a:pt x="460" y="268"/>
                  </a:lnTo>
                  <a:lnTo>
                    <a:pt x="459" y="279"/>
                  </a:lnTo>
                  <a:lnTo>
                    <a:pt x="455" y="291"/>
                  </a:lnTo>
                  <a:lnTo>
                    <a:pt x="452" y="302"/>
                  </a:lnTo>
                  <a:lnTo>
                    <a:pt x="449" y="312"/>
                  </a:lnTo>
                  <a:lnTo>
                    <a:pt x="445" y="323"/>
                  </a:lnTo>
                  <a:lnTo>
                    <a:pt x="440" y="333"/>
                  </a:lnTo>
                  <a:lnTo>
                    <a:pt x="436" y="344"/>
                  </a:lnTo>
                  <a:lnTo>
                    <a:pt x="429" y="354"/>
                  </a:lnTo>
                  <a:lnTo>
                    <a:pt x="424" y="362"/>
                  </a:lnTo>
                  <a:lnTo>
                    <a:pt x="418" y="372"/>
                  </a:lnTo>
                  <a:lnTo>
                    <a:pt x="411" y="381"/>
                  </a:lnTo>
                  <a:lnTo>
                    <a:pt x="404" y="389"/>
                  </a:lnTo>
                  <a:lnTo>
                    <a:pt x="396" y="397"/>
                  </a:lnTo>
                  <a:lnTo>
                    <a:pt x="388" y="404"/>
                  </a:lnTo>
                  <a:lnTo>
                    <a:pt x="380" y="412"/>
                  </a:lnTo>
                  <a:lnTo>
                    <a:pt x="371" y="418"/>
                  </a:lnTo>
                  <a:lnTo>
                    <a:pt x="361" y="425"/>
                  </a:lnTo>
                  <a:lnTo>
                    <a:pt x="353" y="430"/>
                  </a:lnTo>
                  <a:lnTo>
                    <a:pt x="343" y="436"/>
                  </a:lnTo>
                  <a:lnTo>
                    <a:pt x="333" y="441"/>
                  </a:lnTo>
                  <a:lnTo>
                    <a:pt x="323" y="445"/>
                  </a:lnTo>
                  <a:lnTo>
                    <a:pt x="312" y="450"/>
                  </a:lnTo>
                  <a:lnTo>
                    <a:pt x="301" y="453"/>
                  </a:lnTo>
                  <a:lnTo>
                    <a:pt x="290" y="456"/>
                  </a:lnTo>
                  <a:lnTo>
                    <a:pt x="278" y="458"/>
                  </a:lnTo>
                  <a:lnTo>
                    <a:pt x="267" y="460"/>
                  </a:lnTo>
                  <a:lnTo>
                    <a:pt x="256" y="463"/>
                  </a:lnTo>
                  <a:lnTo>
                    <a:pt x="244" y="463"/>
                  </a:lnTo>
                  <a:lnTo>
                    <a:pt x="231" y="464"/>
                  </a:lnTo>
                  <a:lnTo>
                    <a:pt x="220" y="463"/>
                  </a:lnTo>
                  <a:lnTo>
                    <a:pt x="208" y="463"/>
                  </a:lnTo>
                  <a:lnTo>
                    <a:pt x="197" y="460"/>
                  </a:lnTo>
                  <a:lnTo>
                    <a:pt x="186" y="458"/>
                  </a:lnTo>
                  <a:lnTo>
                    <a:pt x="176" y="456"/>
                  </a:lnTo>
                  <a:lnTo>
                    <a:pt x="165" y="453"/>
                  </a:lnTo>
                  <a:lnTo>
                    <a:pt x="154" y="450"/>
                  </a:lnTo>
                  <a:lnTo>
                    <a:pt x="144" y="445"/>
                  </a:lnTo>
                  <a:lnTo>
                    <a:pt x="124" y="436"/>
                  </a:lnTo>
                  <a:lnTo>
                    <a:pt x="104" y="425"/>
                  </a:lnTo>
                  <a:lnTo>
                    <a:pt x="87" y="412"/>
                  </a:lnTo>
                  <a:lnTo>
                    <a:pt x="70" y="397"/>
                  </a:lnTo>
                  <a:lnTo>
                    <a:pt x="55" y="381"/>
                  </a:lnTo>
                  <a:lnTo>
                    <a:pt x="41" y="362"/>
                  </a:lnTo>
                  <a:lnTo>
                    <a:pt x="34" y="354"/>
                  </a:lnTo>
                  <a:lnTo>
                    <a:pt x="29" y="344"/>
                  </a:lnTo>
                  <a:lnTo>
                    <a:pt x="23" y="333"/>
                  </a:lnTo>
                  <a:lnTo>
                    <a:pt x="19" y="323"/>
                  </a:lnTo>
                  <a:lnTo>
                    <a:pt x="15" y="312"/>
                  </a:lnTo>
                  <a:lnTo>
                    <a:pt x="10" y="302"/>
                  </a:lnTo>
                  <a:lnTo>
                    <a:pt x="7" y="291"/>
                  </a:lnTo>
                  <a:lnTo>
                    <a:pt x="4" y="279"/>
                  </a:lnTo>
                  <a:lnTo>
                    <a:pt x="2" y="268"/>
                  </a:lnTo>
                  <a:lnTo>
                    <a:pt x="1" y="256"/>
                  </a:lnTo>
                  <a:lnTo>
                    <a:pt x="0" y="243"/>
                  </a:lnTo>
                  <a:lnTo>
                    <a:pt x="0" y="231"/>
                  </a:lnTo>
                  <a:lnTo>
                    <a:pt x="0" y="221"/>
                  </a:lnTo>
                  <a:lnTo>
                    <a:pt x="1" y="209"/>
                  </a:lnTo>
                  <a:lnTo>
                    <a:pt x="2" y="198"/>
                  </a:lnTo>
                  <a:lnTo>
                    <a:pt x="4" y="187"/>
                  </a:lnTo>
                  <a:lnTo>
                    <a:pt x="7" y="176"/>
                  </a:lnTo>
                  <a:lnTo>
                    <a:pt x="10" y="166"/>
                  </a:lnTo>
                  <a:lnTo>
                    <a:pt x="15" y="155"/>
                  </a:lnTo>
                  <a:lnTo>
                    <a:pt x="19" y="144"/>
                  </a:lnTo>
                  <a:lnTo>
                    <a:pt x="29" y="125"/>
                  </a:lnTo>
                  <a:lnTo>
                    <a:pt x="41" y="105"/>
                  </a:lnTo>
                  <a:lnTo>
                    <a:pt x="55" y="87"/>
                  </a:lnTo>
                  <a:lnTo>
                    <a:pt x="70" y="71"/>
                  </a:lnTo>
                  <a:lnTo>
                    <a:pt x="87" y="55"/>
                  </a:lnTo>
                  <a:lnTo>
                    <a:pt x="104" y="41"/>
                  </a:lnTo>
                  <a:lnTo>
                    <a:pt x="124" y="29"/>
                  </a:lnTo>
                  <a:lnTo>
                    <a:pt x="144" y="19"/>
                  </a:lnTo>
                  <a:lnTo>
                    <a:pt x="154" y="14"/>
                  </a:lnTo>
                  <a:lnTo>
                    <a:pt x="165" y="11"/>
                  </a:lnTo>
                  <a:lnTo>
                    <a:pt x="176" y="8"/>
                  </a:lnTo>
                  <a:lnTo>
                    <a:pt x="186" y="5"/>
                  </a:lnTo>
                  <a:lnTo>
                    <a:pt x="197" y="2"/>
                  </a:lnTo>
                  <a:lnTo>
                    <a:pt x="208" y="1"/>
                  </a:lnTo>
                  <a:lnTo>
                    <a:pt x="220" y="0"/>
                  </a:lnTo>
                  <a:lnTo>
                    <a:pt x="231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7" y="2"/>
                  </a:lnTo>
                  <a:lnTo>
                    <a:pt x="278" y="5"/>
                  </a:lnTo>
                  <a:lnTo>
                    <a:pt x="290" y="8"/>
                  </a:lnTo>
                  <a:lnTo>
                    <a:pt x="301" y="11"/>
                  </a:lnTo>
                  <a:lnTo>
                    <a:pt x="312" y="14"/>
                  </a:lnTo>
                  <a:lnTo>
                    <a:pt x="323" y="19"/>
                  </a:lnTo>
                  <a:lnTo>
                    <a:pt x="333" y="24"/>
                  </a:lnTo>
                  <a:lnTo>
                    <a:pt x="343" y="29"/>
                  </a:lnTo>
                  <a:lnTo>
                    <a:pt x="353" y="35"/>
                  </a:lnTo>
                  <a:lnTo>
                    <a:pt x="361" y="41"/>
                  </a:lnTo>
                  <a:lnTo>
                    <a:pt x="380" y="55"/>
                  </a:lnTo>
                  <a:lnTo>
                    <a:pt x="396" y="71"/>
                  </a:lnTo>
                  <a:lnTo>
                    <a:pt x="411" y="87"/>
                  </a:lnTo>
                  <a:lnTo>
                    <a:pt x="424" y="105"/>
                  </a:lnTo>
                  <a:lnTo>
                    <a:pt x="436" y="125"/>
                  </a:lnTo>
                  <a:lnTo>
                    <a:pt x="445" y="144"/>
                  </a:lnTo>
                  <a:lnTo>
                    <a:pt x="452" y="166"/>
                  </a:lnTo>
                  <a:lnTo>
                    <a:pt x="459" y="187"/>
                  </a:lnTo>
                  <a:lnTo>
                    <a:pt x="460" y="198"/>
                  </a:lnTo>
                  <a:lnTo>
                    <a:pt x="462" y="209"/>
                  </a:lnTo>
                  <a:lnTo>
                    <a:pt x="463" y="221"/>
                  </a:lnTo>
                  <a:lnTo>
                    <a:pt x="463" y="231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5" name="Freeform 43"/>
            <p:cNvSpPr>
              <a:spLocks/>
            </p:cNvSpPr>
            <p:nvPr userDrawn="1"/>
          </p:nvSpPr>
          <p:spPr bwMode="auto">
            <a:xfrm>
              <a:off x="5197" y="3283"/>
              <a:ext cx="336" cy="353"/>
            </a:xfrm>
            <a:custGeom>
              <a:avLst/>
              <a:gdLst>
                <a:gd name="T0" fmla="*/ 697 w 1008"/>
                <a:gd name="T1" fmla="*/ 26 h 1058"/>
                <a:gd name="T2" fmla="*/ 895 w 1008"/>
                <a:gd name="T3" fmla="*/ 61 h 1058"/>
                <a:gd name="T4" fmla="*/ 983 w 1008"/>
                <a:gd name="T5" fmla="*/ 76 h 1058"/>
                <a:gd name="T6" fmla="*/ 1007 w 1008"/>
                <a:gd name="T7" fmla="*/ 80 h 1058"/>
                <a:gd name="T8" fmla="*/ 1006 w 1008"/>
                <a:gd name="T9" fmla="*/ 95 h 1058"/>
                <a:gd name="T10" fmla="*/ 995 w 1008"/>
                <a:gd name="T11" fmla="*/ 163 h 1058"/>
                <a:gd name="T12" fmla="*/ 983 w 1008"/>
                <a:gd name="T13" fmla="*/ 228 h 1058"/>
                <a:gd name="T14" fmla="*/ 966 w 1008"/>
                <a:gd name="T15" fmla="*/ 302 h 1058"/>
                <a:gd name="T16" fmla="*/ 945 w 1008"/>
                <a:gd name="T17" fmla="*/ 376 h 1058"/>
                <a:gd name="T18" fmla="*/ 924 w 1008"/>
                <a:gd name="T19" fmla="*/ 429 h 1058"/>
                <a:gd name="T20" fmla="*/ 910 w 1008"/>
                <a:gd name="T21" fmla="*/ 461 h 1058"/>
                <a:gd name="T22" fmla="*/ 894 w 1008"/>
                <a:gd name="T23" fmla="*/ 490 h 1058"/>
                <a:gd name="T24" fmla="*/ 876 w 1008"/>
                <a:gd name="T25" fmla="*/ 513 h 1058"/>
                <a:gd name="T26" fmla="*/ 857 w 1008"/>
                <a:gd name="T27" fmla="*/ 534 h 1058"/>
                <a:gd name="T28" fmla="*/ 838 w 1008"/>
                <a:gd name="T29" fmla="*/ 551 h 1058"/>
                <a:gd name="T30" fmla="*/ 808 w 1008"/>
                <a:gd name="T31" fmla="*/ 573 h 1058"/>
                <a:gd name="T32" fmla="*/ 767 w 1008"/>
                <a:gd name="T33" fmla="*/ 595 h 1058"/>
                <a:gd name="T34" fmla="*/ 725 w 1008"/>
                <a:gd name="T35" fmla="*/ 613 h 1058"/>
                <a:gd name="T36" fmla="*/ 683 w 1008"/>
                <a:gd name="T37" fmla="*/ 629 h 1058"/>
                <a:gd name="T38" fmla="*/ 640 w 1008"/>
                <a:gd name="T39" fmla="*/ 647 h 1058"/>
                <a:gd name="T40" fmla="*/ 598 w 1008"/>
                <a:gd name="T41" fmla="*/ 671 h 1058"/>
                <a:gd name="T42" fmla="*/ 565 w 1008"/>
                <a:gd name="T43" fmla="*/ 695 h 1058"/>
                <a:gd name="T44" fmla="*/ 545 w 1008"/>
                <a:gd name="T45" fmla="*/ 714 h 1058"/>
                <a:gd name="T46" fmla="*/ 524 w 1008"/>
                <a:gd name="T47" fmla="*/ 736 h 1058"/>
                <a:gd name="T48" fmla="*/ 507 w 1008"/>
                <a:gd name="T49" fmla="*/ 760 h 1058"/>
                <a:gd name="T50" fmla="*/ 493 w 1008"/>
                <a:gd name="T51" fmla="*/ 784 h 1058"/>
                <a:gd name="T52" fmla="*/ 481 w 1008"/>
                <a:gd name="T53" fmla="*/ 810 h 1058"/>
                <a:gd name="T54" fmla="*/ 468 w 1008"/>
                <a:gd name="T55" fmla="*/ 851 h 1058"/>
                <a:gd name="T56" fmla="*/ 460 w 1008"/>
                <a:gd name="T57" fmla="*/ 906 h 1058"/>
                <a:gd name="T58" fmla="*/ 456 w 1008"/>
                <a:gd name="T59" fmla="*/ 958 h 1058"/>
                <a:gd name="T60" fmla="*/ 457 w 1008"/>
                <a:gd name="T61" fmla="*/ 1003 h 1058"/>
                <a:gd name="T62" fmla="*/ 462 w 1008"/>
                <a:gd name="T63" fmla="*/ 1048 h 1058"/>
                <a:gd name="T64" fmla="*/ 310 w 1008"/>
                <a:gd name="T65" fmla="*/ 1031 h 1058"/>
                <a:gd name="T66" fmla="*/ 113 w 1008"/>
                <a:gd name="T67" fmla="*/ 997 h 1058"/>
                <a:gd name="T68" fmla="*/ 24 w 1008"/>
                <a:gd name="T69" fmla="*/ 981 h 1058"/>
                <a:gd name="T70" fmla="*/ 2 w 1008"/>
                <a:gd name="T71" fmla="*/ 978 h 1058"/>
                <a:gd name="T72" fmla="*/ 3 w 1008"/>
                <a:gd name="T73" fmla="*/ 960 h 1058"/>
                <a:gd name="T74" fmla="*/ 18 w 1008"/>
                <a:gd name="T75" fmla="*/ 886 h 1058"/>
                <a:gd name="T76" fmla="*/ 36 w 1008"/>
                <a:gd name="T77" fmla="*/ 814 h 1058"/>
                <a:gd name="T78" fmla="*/ 59 w 1008"/>
                <a:gd name="T79" fmla="*/ 734 h 1058"/>
                <a:gd name="T80" fmla="*/ 81 w 1008"/>
                <a:gd name="T81" fmla="*/ 673 h 1058"/>
                <a:gd name="T82" fmla="*/ 98 w 1008"/>
                <a:gd name="T83" fmla="*/ 634 h 1058"/>
                <a:gd name="T84" fmla="*/ 116 w 1008"/>
                <a:gd name="T85" fmla="*/ 598 h 1058"/>
                <a:gd name="T86" fmla="*/ 135 w 1008"/>
                <a:gd name="T87" fmla="*/ 565 h 1058"/>
                <a:gd name="T88" fmla="*/ 157 w 1008"/>
                <a:gd name="T89" fmla="*/ 536 h 1058"/>
                <a:gd name="T90" fmla="*/ 180 w 1008"/>
                <a:gd name="T91" fmla="*/ 513 h 1058"/>
                <a:gd name="T92" fmla="*/ 216 w 1008"/>
                <a:gd name="T93" fmla="*/ 487 h 1058"/>
                <a:gd name="T94" fmla="*/ 265 w 1008"/>
                <a:gd name="T95" fmla="*/ 460 h 1058"/>
                <a:gd name="T96" fmla="*/ 335 w 1008"/>
                <a:gd name="T97" fmla="*/ 428 h 1058"/>
                <a:gd name="T98" fmla="*/ 402 w 1008"/>
                <a:gd name="T99" fmla="*/ 396 h 1058"/>
                <a:gd name="T100" fmla="*/ 442 w 1008"/>
                <a:gd name="T101" fmla="*/ 370 h 1058"/>
                <a:gd name="T102" fmla="*/ 469 w 1008"/>
                <a:gd name="T103" fmla="*/ 347 h 1058"/>
                <a:gd name="T104" fmla="*/ 487 w 1008"/>
                <a:gd name="T105" fmla="*/ 329 h 1058"/>
                <a:gd name="T106" fmla="*/ 503 w 1008"/>
                <a:gd name="T107" fmla="*/ 308 h 1058"/>
                <a:gd name="T108" fmla="*/ 517 w 1008"/>
                <a:gd name="T109" fmla="*/ 284 h 1058"/>
                <a:gd name="T110" fmla="*/ 534 w 1008"/>
                <a:gd name="T111" fmla="*/ 244 h 1058"/>
                <a:gd name="T112" fmla="*/ 548 w 1008"/>
                <a:gd name="T113" fmla="*/ 190 h 1058"/>
                <a:gd name="T114" fmla="*/ 556 w 1008"/>
                <a:gd name="T115" fmla="*/ 142 h 1058"/>
                <a:gd name="T116" fmla="*/ 558 w 1008"/>
                <a:gd name="T117" fmla="*/ 98 h 1058"/>
                <a:gd name="T118" fmla="*/ 556 w 1008"/>
                <a:gd name="T119" fmla="*/ 62 h 1058"/>
                <a:gd name="T120" fmla="*/ 551 w 1008"/>
                <a:gd name="T121" fmla="*/ 33 h 1058"/>
                <a:gd name="T122" fmla="*/ 546 w 1008"/>
                <a:gd name="T123" fmla="*/ 6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08" h="1058">
                  <a:moveTo>
                    <a:pt x="544" y="0"/>
                  </a:moveTo>
                  <a:lnTo>
                    <a:pt x="697" y="26"/>
                  </a:lnTo>
                  <a:lnTo>
                    <a:pt x="813" y="47"/>
                  </a:lnTo>
                  <a:lnTo>
                    <a:pt x="895" y="61"/>
                  </a:lnTo>
                  <a:lnTo>
                    <a:pt x="950" y="70"/>
                  </a:lnTo>
                  <a:lnTo>
                    <a:pt x="983" y="76"/>
                  </a:lnTo>
                  <a:lnTo>
                    <a:pt x="1001" y="79"/>
                  </a:lnTo>
                  <a:lnTo>
                    <a:pt x="1007" y="80"/>
                  </a:lnTo>
                  <a:lnTo>
                    <a:pt x="1008" y="80"/>
                  </a:lnTo>
                  <a:lnTo>
                    <a:pt x="1006" y="95"/>
                  </a:lnTo>
                  <a:lnTo>
                    <a:pt x="1000" y="135"/>
                  </a:lnTo>
                  <a:lnTo>
                    <a:pt x="995" y="163"/>
                  </a:lnTo>
                  <a:lnTo>
                    <a:pt x="990" y="195"/>
                  </a:lnTo>
                  <a:lnTo>
                    <a:pt x="983" y="228"/>
                  </a:lnTo>
                  <a:lnTo>
                    <a:pt x="975" y="265"/>
                  </a:lnTo>
                  <a:lnTo>
                    <a:pt x="966" y="302"/>
                  </a:lnTo>
                  <a:lnTo>
                    <a:pt x="955" y="339"/>
                  </a:lnTo>
                  <a:lnTo>
                    <a:pt x="945" y="376"/>
                  </a:lnTo>
                  <a:lnTo>
                    <a:pt x="932" y="412"/>
                  </a:lnTo>
                  <a:lnTo>
                    <a:pt x="924" y="429"/>
                  </a:lnTo>
                  <a:lnTo>
                    <a:pt x="918" y="445"/>
                  </a:lnTo>
                  <a:lnTo>
                    <a:pt x="910" y="461"/>
                  </a:lnTo>
                  <a:lnTo>
                    <a:pt x="901" y="475"/>
                  </a:lnTo>
                  <a:lnTo>
                    <a:pt x="894" y="490"/>
                  </a:lnTo>
                  <a:lnTo>
                    <a:pt x="885" y="502"/>
                  </a:lnTo>
                  <a:lnTo>
                    <a:pt x="876" y="513"/>
                  </a:lnTo>
                  <a:lnTo>
                    <a:pt x="867" y="524"/>
                  </a:lnTo>
                  <a:lnTo>
                    <a:pt x="857" y="534"/>
                  </a:lnTo>
                  <a:lnTo>
                    <a:pt x="847" y="542"/>
                  </a:lnTo>
                  <a:lnTo>
                    <a:pt x="838" y="551"/>
                  </a:lnTo>
                  <a:lnTo>
                    <a:pt x="828" y="560"/>
                  </a:lnTo>
                  <a:lnTo>
                    <a:pt x="808" y="573"/>
                  </a:lnTo>
                  <a:lnTo>
                    <a:pt x="788" y="585"/>
                  </a:lnTo>
                  <a:lnTo>
                    <a:pt x="767" y="595"/>
                  </a:lnTo>
                  <a:lnTo>
                    <a:pt x="747" y="604"/>
                  </a:lnTo>
                  <a:lnTo>
                    <a:pt x="725" y="613"/>
                  </a:lnTo>
                  <a:lnTo>
                    <a:pt x="705" y="620"/>
                  </a:lnTo>
                  <a:lnTo>
                    <a:pt x="683" y="629"/>
                  </a:lnTo>
                  <a:lnTo>
                    <a:pt x="662" y="637"/>
                  </a:lnTo>
                  <a:lnTo>
                    <a:pt x="640" y="647"/>
                  </a:lnTo>
                  <a:lnTo>
                    <a:pt x="618" y="658"/>
                  </a:lnTo>
                  <a:lnTo>
                    <a:pt x="598" y="671"/>
                  </a:lnTo>
                  <a:lnTo>
                    <a:pt x="576" y="686"/>
                  </a:lnTo>
                  <a:lnTo>
                    <a:pt x="565" y="695"/>
                  </a:lnTo>
                  <a:lnTo>
                    <a:pt x="555" y="704"/>
                  </a:lnTo>
                  <a:lnTo>
                    <a:pt x="545" y="714"/>
                  </a:lnTo>
                  <a:lnTo>
                    <a:pt x="534" y="725"/>
                  </a:lnTo>
                  <a:lnTo>
                    <a:pt x="524" y="736"/>
                  </a:lnTo>
                  <a:lnTo>
                    <a:pt x="515" y="748"/>
                  </a:lnTo>
                  <a:lnTo>
                    <a:pt x="507" y="760"/>
                  </a:lnTo>
                  <a:lnTo>
                    <a:pt x="499" y="771"/>
                  </a:lnTo>
                  <a:lnTo>
                    <a:pt x="493" y="784"/>
                  </a:lnTo>
                  <a:lnTo>
                    <a:pt x="487" y="797"/>
                  </a:lnTo>
                  <a:lnTo>
                    <a:pt x="481" y="810"/>
                  </a:lnTo>
                  <a:lnTo>
                    <a:pt x="477" y="824"/>
                  </a:lnTo>
                  <a:lnTo>
                    <a:pt x="468" y="851"/>
                  </a:lnTo>
                  <a:lnTo>
                    <a:pt x="463" y="879"/>
                  </a:lnTo>
                  <a:lnTo>
                    <a:pt x="460" y="906"/>
                  </a:lnTo>
                  <a:lnTo>
                    <a:pt x="457" y="933"/>
                  </a:lnTo>
                  <a:lnTo>
                    <a:pt x="456" y="958"/>
                  </a:lnTo>
                  <a:lnTo>
                    <a:pt x="456" y="982"/>
                  </a:lnTo>
                  <a:lnTo>
                    <a:pt x="457" y="1003"/>
                  </a:lnTo>
                  <a:lnTo>
                    <a:pt x="460" y="1021"/>
                  </a:lnTo>
                  <a:lnTo>
                    <a:pt x="462" y="1048"/>
                  </a:lnTo>
                  <a:lnTo>
                    <a:pt x="464" y="1058"/>
                  </a:lnTo>
                  <a:lnTo>
                    <a:pt x="310" y="1031"/>
                  </a:lnTo>
                  <a:lnTo>
                    <a:pt x="196" y="1011"/>
                  </a:lnTo>
                  <a:lnTo>
                    <a:pt x="113" y="997"/>
                  </a:lnTo>
                  <a:lnTo>
                    <a:pt x="58" y="987"/>
                  </a:lnTo>
                  <a:lnTo>
                    <a:pt x="24" y="981"/>
                  </a:lnTo>
                  <a:lnTo>
                    <a:pt x="7" y="979"/>
                  </a:lnTo>
                  <a:lnTo>
                    <a:pt x="2" y="978"/>
                  </a:lnTo>
                  <a:lnTo>
                    <a:pt x="0" y="977"/>
                  </a:lnTo>
                  <a:lnTo>
                    <a:pt x="3" y="960"/>
                  </a:lnTo>
                  <a:lnTo>
                    <a:pt x="11" y="916"/>
                  </a:lnTo>
                  <a:lnTo>
                    <a:pt x="18" y="886"/>
                  </a:lnTo>
                  <a:lnTo>
                    <a:pt x="26" y="851"/>
                  </a:lnTo>
                  <a:lnTo>
                    <a:pt x="36" y="814"/>
                  </a:lnTo>
                  <a:lnTo>
                    <a:pt x="47" y="775"/>
                  </a:lnTo>
                  <a:lnTo>
                    <a:pt x="59" y="734"/>
                  </a:lnTo>
                  <a:lnTo>
                    <a:pt x="74" y="694"/>
                  </a:lnTo>
                  <a:lnTo>
                    <a:pt x="81" y="673"/>
                  </a:lnTo>
                  <a:lnTo>
                    <a:pt x="89" y="654"/>
                  </a:lnTo>
                  <a:lnTo>
                    <a:pt x="98" y="634"/>
                  </a:lnTo>
                  <a:lnTo>
                    <a:pt x="106" y="616"/>
                  </a:lnTo>
                  <a:lnTo>
                    <a:pt x="116" y="598"/>
                  </a:lnTo>
                  <a:lnTo>
                    <a:pt x="126" y="581"/>
                  </a:lnTo>
                  <a:lnTo>
                    <a:pt x="135" y="565"/>
                  </a:lnTo>
                  <a:lnTo>
                    <a:pt x="145" y="550"/>
                  </a:lnTo>
                  <a:lnTo>
                    <a:pt x="157" y="536"/>
                  </a:lnTo>
                  <a:lnTo>
                    <a:pt x="168" y="524"/>
                  </a:lnTo>
                  <a:lnTo>
                    <a:pt x="180" y="513"/>
                  </a:lnTo>
                  <a:lnTo>
                    <a:pt x="192" y="504"/>
                  </a:lnTo>
                  <a:lnTo>
                    <a:pt x="216" y="487"/>
                  </a:lnTo>
                  <a:lnTo>
                    <a:pt x="240" y="473"/>
                  </a:lnTo>
                  <a:lnTo>
                    <a:pt x="265" y="460"/>
                  </a:lnTo>
                  <a:lnTo>
                    <a:pt x="289" y="448"/>
                  </a:lnTo>
                  <a:lnTo>
                    <a:pt x="335" y="428"/>
                  </a:lnTo>
                  <a:lnTo>
                    <a:pt x="381" y="406"/>
                  </a:lnTo>
                  <a:lnTo>
                    <a:pt x="402" y="396"/>
                  </a:lnTo>
                  <a:lnTo>
                    <a:pt x="423" y="384"/>
                  </a:lnTo>
                  <a:lnTo>
                    <a:pt x="442" y="370"/>
                  </a:lnTo>
                  <a:lnTo>
                    <a:pt x="461" y="354"/>
                  </a:lnTo>
                  <a:lnTo>
                    <a:pt x="469" y="347"/>
                  </a:lnTo>
                  <a:lnTo>
                    <a:pt x="478" y="338"/>
                  </a:lnTo>
                  <a:lnTo>
                    <a:pt x="487" y="329"/>
                  </a:lnTo>
                  <a:lnTo>
                    <a:pt x="495" y="319"/>
                  </a:lnTo>
                  <a:lnTo>
                    <a:pt x="503" y="308"/>
                  </a:lnTo>
                  <a:lnTo>
                    <a:pt x="510" y="297"/>
                  </a:lnTo>
                  <a:lnTo>
                    <a:pt x="517" y="284"/>
                  </a:lnTo>
                  <a:lnTo>
                    <a:pt x="524" y="271"/>
                  </a:lnTo>
                  <a:lnTo>
                    <a:pt x="534" y="244"/>
                  </a:lnTo>
                  <a:lnTo>
                    <a:pt x="543" y="217"/>
                  </a:lnTo>
                  <a:lnTo>
                    <a:pt x="548" y="190"/>
                  </a:lnTo>
                  <a:lnTo>
                    <a:pt x="552" y="165"/>
                  </a:lnTo>
                  <a:lnTo>
                    <a:pt x="556" y="142"/>
                  </a:lnTo>
                  <a:lnTo>
                    <a:pt x="557" y="119"/>
                  </a:lnTo>
                  <a:lnTo>
                    <a:pt x="558" y="98"/>
                  </a:lnTo>
                  <a:lnTo>
                    <a:pt x="557" y="79"/>
                  </a:lnTo>
                  <a:lnTo>
                    <a:pt x="556" y="62"/>
                  </a:lnTo>
                  <a:lnTo>
                    <a:pt x="553" y="46"/>
                  </a:lnTo>
                  <a:lnTo>
                    <a:pt x="551" y="33"/>
                  </a:lnTo>
                  <a:lnTo>
                    <a:pt x="549" y="21"/>
                  </a:lnTo>
                  <a:lnTo>
                    <a:pt x="546" y="6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6" name="Freeform 44"/>
            <p:cNvSpPr>
              <a:spLocks noEditPoints="1"/>
            </p:cNvSpPr>
            <p:nvPr userDrawn="1"/>
          </p:nvSpPr>
          <p:spPr bwMode="auto">
            <a:xfrm>
              <a:off x="4937" y="3966"/>
              <a:ext cx="595" cy="95"/>
            </a:xfrm>
            <a:custGeom>
              <a:avLst/>
              <a:gdLst>
                <a:gd name="T0" fmla="*/ 1694 w 1783"/>
                <a:gd name="T1" fmla="*/ 262 h 285"/>
                <a:gd name="T2" fmla="*/ 1624 w 1783"/>
                <a:gd name="T3" fmla="*/ 220 h 285"/>
                <a:gd name="T4" fmla="*/ 1736 w 1783"/>
                <a:gd name="T5" fmla="*/ 172 h 285"/>
                <a:gd name="T6" fmla="*/ 1705 w 1783"/>
                <a:gd name="T7" fmla="*/ 99 h 285"/>
                <a:gd name="T8" fmla="*/ 1732 w 1783"/>
                <a:gd name="T9" fmla="*/ 155 h 285"/>
                <a:gd name="T10" fmla="*/ 1609 w 1783"/>
                <a:gd name="T11" fmla="*/ 196 h 285"/>
                <a:gd name="T12" fmla="*/ 1623 w 1783"/>
                <a:gd name="T13" fmla="*/ 275 h 285"/>
                <a:gd name="T14" fmla="*/ 1739 w 1783"/>
                <a:gd name="T15" fmla="*/ 245 h 285"/>
                <a:gd name="T16" fmla="*/ 1780 w 1783"/>
                <a:gd name="T17" fmla="*/ 260 h 285"/>
                <a:gd name="T18" fmla="*/ 1757 w 1783"/>
                <a:gd name="T19" fmla="*/ 114 h 285"/>
                <a:gd name="T20" fmla="*/ 1657 w 1783"/>
                <a:gd name="T21" fmla="*/ 80 h 285"/>
                <a:gd name="T22" fmla="*/ 1632 w 1783"/>
                <a:gd name="T23" fmla="*/ 143 h 285"/>
                <a:gd name="T24" fmla="*/ 1356 w 1783"/>
                <a:gd name="T25" fmla="*/ 164 h 285"/>
                <a:gd name="T26" fmla="*/ 1411 w 1783"/>
                <a:gd name="T27" fmla="*/ 96 h 285"/>
                <a:gd name="T28" fmla="*/ 1470 w 1783"/>
                <a:gd name="T29" fmla="*/ 156 h 285"/>
                <a:gd name="T30" fmla="*/ 1456 w 1783"/>
                <a:gd name="T31" fmla="*/ 81 h 285"/>
                <a:gd name="T32" fmla="*/ 1356 w 1783"/>
                <a:gd name="T33" fmla="*/ 116 h 285"/>
                <a:gd name="T34" fmla="*/ 1275 w 1783"/>
                <a:gd name="T35" fmla="*/ 104 h 285"/>
                <a:gd name="T36" fmla="*/ 1156 w 1783"/>
                <a:gd name="T37" fmla="*/ 95 h 285"/>
                <a:gd name="T38" fmla="*/ 1126 w 1783"/>
                <a:gd name="T39" fmla="*/ 212 h 285"/>
                <a:gd name="T40" fmla="*/ 1213 w 1783"/>
                <a:gd name="T41" fmla="*/ 285 h 285"/>
                <a:gd name="T42" fmla="*/ 1295 w 1783"/>
                <a:gd name="T43" fmla="*/ 230 h 285"/>
                <a:gd name="T44" fmla="*/ 1190 w 1783"/>
                <a:gd name="T45" fmla="*/ 262 h 285"/>
                <a:gd name="T46" fmla="*/ 1148 w 1783"/>
                <a:gd name="T47" fmla="*/ 168 h 285"/>
                <a:gd name="T48" fmla="*/ 1220 w 1783"/>
                <a:gd name="T49" fmla="*/ 96 h 285"/>
                <a:gd name="T50" fmla="*/ 1276 w 1783"/>
                <a:gd name="T51" fmla="*/ 168 h 285"/>
                <a:gd name="T52" fmla="*/ 804 w 1783"/>
                <a:gd name="T53" fmla="*/ 78 h 285"/>
                <a:gd name="T54" fmla="*/ 732 w 1783"/>
                <a:gd name="T55" fmla="*/ 171 h 285"/>
                <a:gd name="T56" fmla="*/ 786 w 1783"/>
                <a:gd name="T57" fmla="*/ 278 h 285"/>
                <a:gd name="T58" fmla="*/ 900 w 1783"/>
                <a:gd name="T59" fmla="*/ 248 h 285"/>
                <a:gd name="T60" fmla="*/ 906 w 1783"/>
                <a:gd name="T61" fmla="*/ 122 h 285"/>
                <a:gd name="T62" fmla="*/ 842 w 1783"/>
                <a:gd name="T63" fmla="*/ 99 h 285"/>
                <a:gd name="T64" fmla="*/ 895 w 1783"/>
                <a:gd name="T65" fmla="*/ 173 h 285"/>
                <a:gd name="T66" fmla="*/ 856 w 1783"/>
                <a:gd name="T67" fmla="*/ 258 h 285"/>
                <a:gd name="T68" fmla="*/ 770 w 1783"/>
                <a:gd name="T69" fmla="*/ 233 h 285"/>
                <a:gd name="T70" fmla="*/ 766 w 1783"/>
                <a:gd name="T71" fmla="*/ 136 h 285"/>
                <a:gd name="T72" fmla="*/ 695 w 1783"/>
                <a:gd name="T73" fmla="*/ 6 h 285"/>
                <a:gd name="T74" fmla="*/ 465 w 1783"/>
                <a:gd name="T75" fmla="*/ 274 h 285"/>
                <a:gd name="T76" fmla="*/ 612 w 1783"/>
                <a:gd name="T77" fmla="*/ 261 h 285"/>
                <a:gd name="T78" fmla="*/ 622 w 1783"/>
                <a:gd name="T79" fmla="*/ 168 h 285"/>
                <a:gd name="T80" fmla="*/ 458 w 1783"/>
                <a:gd name="T81" fmla="*/ 93 h 285"/>
                <a:gd name="T82" fmla="*/ 510 w 1783"/>
                <a:gd name="T83" fmla="*/ 23 h 285"/>
                <a:gd name="T84" fmla="*/ 596 w 1783"/>
                <a:gd name="T85" fmla="*/ 70 h 285"/>
                <a:gd name="T86" fmla="*/ 580 w 1783"/>
                <a:gd name="T87" fmla="*/ 12 h 285"/>
                <a:gd name="T88" fmla="*/ 452 w 1783"/>
                <a:gd name="T89" fmla="*/ 23 h 285"/>
                <a:gd name="T90" fmla="*/ 439 w 1783"/>
                <a:gd name="T91" fmla="*/ 115 h 285"/>
                <a:gd name="T92" fmla="*/ 602 w 1783"/>
                <a:gd name="T93" fmla="*/ 188 h 285"/>
                <a:gd name="T94" fmla="*/ 571 w 1783"/>
                <a:gd name="T95" fmla="*/ 256 h 285"/>
                <a:gd name="T96" fmla="*/ 452 w 1783"/>
                <a:gd name="T97" fmla="*/ 225 h 285"/>
                <a:gd name="T98" fmla="*/ 266 w 1783"/>
                <a:gd name="T99" fmla="*/ 33 h 285"/>
                <a:gd name="T100" fmla="*/ 256 w 1783"/>
                <a:gd name="T101" fmla="*/ 12 h 285"/>
                <a:gd name="T102" fmla="*/ 260 w 1783"/>
                <a:gd name="T103" fmla="*/ 280 h 285"/>
                <a:gd name="T104" fmla="*/ 18 w 1783"/>
                <a:gd name="T105" fmla="*/ 115 h 285"/>
                <a:gd name="T106" fmla="*/ 12 w 1783"/>
                <a:gd name="T107" fmla="*/ 239 h 285"/>
                <a:gd name="T108" fmla="*/ 124 w 1783"/>
                <a:gd name="T109" fmla="*/ 281 h 285"/>
                <a:gd name="T110" fmla="*/ 186 w 1783"/>
                <a:gd name="T111" fmla="*/ 181 h 285"/>
                <a:gd name="T112" fmla="*/ 124 w 1783"/>
                <a:gd name="T113" fmla="*/ 81 h 285"/>
                <a:gd name="T114" fmla="*/ 149 w 1783"/>
                <a:gd name="T115" fmla="*/ 129 h 285"/>
                <a:gd name="T116" fmla="*/ 153 w 1783"/>
                <a:gd name="T117" fmla="*/ 226 h 285"/>
                <a:gd name="T118" fmla="*/ 69 w 1783"/>
                <a:gd name="T119" fmla="*/ 262 h 285"/>
                <a:gd name="T120" fmla="*/ 23 w 1783"/>
                <a:gd name="T121" fmla="*/ 181 h 285"/>
                <a:gd name="T122" fmla="*/ 69 w 1783"/>
                <a:gd name="T123" fmla="*/ 101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3" h="285">
                  <a:moveTo>
                    <a:pt x="1736" y="203"/>
                  </a:moveTo>
                  <a:lnTo>
                    <a:pt x="1736" y="211"/>
                  </a:lnTo>
                  <a:lnTo>
                    <a:pt x="1735" y="217"/>
                  </a:lnTo>
                  <a:lnTo>
                    <a:pt x="1734" y="224"/>
                  </a:lnTo>
                  <a:lnTo>
                    <a:pt x="1731" y="229"/>
                  </a:lnTo>
                  <a:lnTo>
                    <a:pt x="1729" y="235"/>
                  </a:lnTo>
                  <a:lnTo>
                    <a:pt x="1725" y="240"/>
                  </a:lnTo>
                  <a:lnTo>
                    <a:pt x="1721" y="244"/>
                  </a:lnTo>
                  <a:lnTo>
                    <a:pt x="1716" y="249"/>
                  </a:lnTo>
                  <a:lnTo>
                    <a:pt x="1712" y="253"/>
                  </a:lnTo>
                  <a:lnTo>
                    <a:pt x="1706" y="256"/>
                  </a:lnTo>
                  <a:lnTo>
                    <a:pt x="1701" y="258"/>
                  </a:lnTo>
                  <a:lnTo>
                    <a:pt x="1694" y="262"/>
                  </a:lnTo>
                  <a:lnTo>
                    <a:pt x="1688" y="263"/>
                  </a:lnTo>
                  <a:lnTo>
                    <a:pt x="1681" y="265"/>
                  </a:lnTo>
                  <a:lnTo>
                    <a:pt x="1675" y="265"/>
                  </a:lnTo>
                  <a:lnTo>
                    <a:pt x="1667" y="266"/>
                  </a:lnTo>
                  <a:lnTo>
                    <a:pt x="1660" y="265"/>
                  </a:lnTo>
                  <a:lnTo>
                    <a:pt x="1651" y="263"/>
                  </a:lnTo>
                  <a:lnTo>
                    <a:pt x="1644" y="260"/>
                  </a:lnTo>
                  <a:lnTo>
                    <a:pt x="1637" y="255"/>
                  </a:lnTo>
                  <a:lnTo>
                    <a:pt x="1632" y="250"/>
                  </a:lnTo>
                  <a:lnTo>
                    <a:pt x="1627" y="242"/>
                  </a:lnTo>
                  <a:lnTo>
                    <a:pt x="1624" y="235"/>
                  </a:lnTo>
                  <a:lnTo>
                    <a:pt x="1623" y="226"/>
                  </a:lnTo>
                  <a:lnTo>
                    <a:pt x="1624" y="220"/>
                  </a:lnTo>
                  <a:lnTo>
                    <a:pt x="1626" y="214"/>
                  </a:lnTo>
                  <a:lnTo>
                    <a:pt x="1628" y="209"/>
                  </a:lnTo>
                  <a:lnTo>
                    <a:pt x="1632" y="204"/>
                  </a:lnTo>
                  <a:lnTo>
                    <a:pt x="1637" y="200"/>
                  </a:lnTo>
                  <a:lnTo>
                    <a:pt x="1641" y="197"/>
                  </a:lnTo>
                  <a:lnTo>
                    <a:pt x="1648" y="194"/>
                  </a:lnTo>
                  <a:lnTo>
                    <a:pt x="1654" y="191"/>
                  </a:lnTo>
                  <a:lnTo>
                    <a:pt x="1684" y="185"/>
                  </a:lnTo>
                  <a:lnTo>
                    <a:pt x="1716" y="181"/>
                  </a:lnTo>
                  <a:lnTo>
                    <a:pt x="1721" y="180"/>
                  </a:lnTo>
                  <a:lnTo>
                    <a:pt x="1728" y="177"/>
                  </a:lnTo>
                  <a:lnTo>
                    <a:pt x="1732" y="175"/>
                  </a:lnTo>
                  <a:lnTo>
                    <a:pt x="1736" y="172"/>
                  </a:lnTo>
                  <a:lnTo>
                    <a:pt x="1736" y="172"/>
                  </a:lnTo>
                  <a:lnTo>
                    <a:pt x="1736" y="203"/>
                  </a:lnTo>
                  <a:close/>
                  <a:moveTo>
                    <a:pt x="1632" y="143"/>
                  </a:moveTo>
                  <a:lnTo>
                    <a:pt x="1634" y="131"/>
                  </a:lnTo>
                  <a:lnTo>
                    <a:pt x="1636" y="121"/>
                  </a:lnTo>
                  <a:lnTo>
                    <a:pt x="1641" y="114"/>
                  </a:lnTo>
                  <a:lnTo>
                    <a:pt x="1648" y="107"/>
                  </a:lnTo>
                  <a:lnTo>
                    <a:pt x="1655" y="103"/>
                  </a:lnTo>
                  <a:lnTo>
                    <a:pt x="1664" y="100"/>
                  </a:lnTo>
                  <a:lnTo>
                    <a:pt x="1674" y="97"/>
                  </a:lnTo>
                  <a:lnTo>
                    <a:pt x="1685" y="96"/>
                  </a:lnTo>
                  <a:lnTo>
                    <a:pt x="1695" y="96"/>
                  </a:lnTo>
                  <a:lnTo>
                    <a:pt x="1705" y="99"/>
                  </a:lnTo>
                  <a:lnTo>
                    <a:pt x="1714" y="101"/>
                  </a:lnTo>
                  <a:lnTo>
                    <a:pt x="1721" y="105"/>
                  </a:lnTo>
                  <a:lnTo>
                    <a:pt x="1726" y="107"/>
                  </a:lnTo>
                  <a:lnTo>
                    <a:pt x="1728" y="110"/>
                  </a:lnTo>
                  <a:lnTo>
                    <a:pt x="1731" y="114"/>
                  </a:lnTo>
                  <a:lnTo>
                    <a:pt x="1733" y="117"/>
                  </a:lnTo>
                  <a:lnTo>
                    <a:pt x="1734" y="121"/>
                  </a:lnTo>
                  <a:lnTo>
                    <a:pt x="1735" y="126"/>
                  </a:lnTo>
                  <a:lnTo>
                    <a:pt x="1736" y="131"/>
                  </a:lnTo>
                  <a:lnTo>
                    <a:pt x="1736" y="137"/>
                  </a:lnTo>
                  <a:lnTo>
                    <a:pt x="1736" y="144"/>
                  </a:lnTo>
                  <a:lnTo>
                    <a:pt x="1735" y="150"/>
                  </a:lnTo>
                  <a:lnTo>
                    <a:pt x="1732" y="155"/>
                  </a:lnTo>
                  <a:lnTo>
                    <a:pt x="1729" y="158"/>
                  </a:lnTo>
                  <a:lnTo>
                    <a:pt x="1725" y="160"/>
                  </a:lnTo>
                  <a:lnTo>
                    <a:pt x="1719" y="162"/>
                  </a:lnTo>
                  <a:lnTo>
                    <a:pt x="1713" y="163"/>
                  </a:lnTo>
                  <a:lnTo>
                    <a:pt x="1706" y="164"/>
                  </a:lnTo>
                  <a:lnTo>
                    <a:pt x="1687" y="167"/>
                  </a:lnTo>
                  <a:lnTo>
                    <a:pt x="1667" y="169"/>
                  </a:lnTo>
                  <a:lnTo>
                    <a:pt x="1649" y="172"/>
                  </a:lnTo>
                  <a:lnTo>
                    <a:pt x="1633" y="177"/>
                  </a:lnTo>
                  <a:lnTo>
                    <a:pt x="1626" y="181"/>
                  </a:lnTo>
                  <a:lnTo>
                    <a:pt x="1620" y="185"/>
                  </a:lnTo>
                  <a:lnTo>
                    <a:pt x="1613" y="189"/>
                  </a:lnTo>
                  <a:lnTo>
                    <a:pt x="1609" y="196"/>
                  </a:lnTo>
                  <a:lnTo>
                    <a:pt x="1605" y="202"/>
                  </a:lnTo>
                  <a:lnTo>
                    <a:pt x="1601" y="210"/>
                  </a:lnTo>
                  <a:lnTo>
                    <a:pt x="1600" y="218"/>
                  </a:lnTo>
                  <a:lnTo>
                    <a:pt x="1599" y="228"/>
                  </a:lnTo>
                  <a:lnTo>
                    <a:pt x="1599" y="235"/>
                  </a:lnTo>
                  <a:lnTo>
                    <a:pt x="1600" y="242"/>
                  </a:lnTo>
                  <a:lnTo>
                    <a:pt x="1603" y="248"/>
                  </a:lnTo>
                  <a:lnTo>
                    <a:pt x="1605" y="254"/>
                  </a:lnTo>
                  <a:lnTo>
                    <a:pt x="1608" y="260"/>
                  </a:lnTo>
                  <a:lnTo>
                    <a:pt x="1611" y="264"/>
                  </a:lnTo>
                  <a:lnTo>
                    <a:pt x="1614" y="268"/>
                  </a:lnTo>
                  <a:lnTo>
                    <a:pt x="1619" y="271"/>
                  </a:lnTo>
                  <a:lnTo>
                    <a:pt x="1623" y="275"/>
                  </a:lnTo>
                  <a:lnTo>
                    <a:pt x="1628" y="278"/>
                  </a:lnTo>
                  <a:lnTo>
                    <a:pt x="1634" y="280"/>
                  </a:lnTo>
                  <a:lnTo>
                    <a:pt x="1640" y="282"/>
                  </a:lnTo>
                  <a:lnTo>
                    <a:pt x="1652" y="285"/>
                  </a:lnTo>
                  <a:lnTo>
                    <a:pt x="1666" y="285"/>
                  </a:lnTo>
                  <a:lnTo>
                    <a:pt x="1679" y="285"/>
                  </a:lnTo>
                  <a:lnTo>
                    <a:pt x="1691" y="283"/>
                  </a:lnTo>
                  <a:lnTo>
                    <a:pt x="1701" y="280"/>
                  </a:lnTo>
                  <a:lnTo>
                    <a:pt x="1709" y="276"/>
                  </a:lnTo>
                  <a:lnTo>
                    <a:pt x="1718" y="269"/>
                  </a:lnTo>
                  <a:lnTo>
                    <a:pt x="1725" y="263"/>
                  </a:lnTo>
                  <a:lnTo>
                    <a:pt x="1732" y="255"/>
                  </a:lnTo>
                  <a:lnTo>
                    <a:pt x="1739" y="245"/>
                  </a:lnTo>
                  <a:lnTo>
                    <a:pt x="1739" y="245"/>
                  </a:lnTo>
                  <a:lnTo>
                    <a:pt x="1739" y="253"/>
                  </a:lnTo>
                  <a:lnTo>
                    <a:pt x="1740" y="260"/>
                  </a:lnTo>
                  <a:lnTo>
                    <a:pt x="1742" y="265"/>
                  </a:lnTo>
                  <a:lnTo>
                    <a:pt x="1744" y="270"/>
                  </a:lnTo>
                  <a:lnTo>
                    <a:pt x="1747" y="275"/>
                  </a:lnTo>
                  <a:lnTo>
                    <a:pt x="1753" y="278"/>
                  </a:lnTo>
                  <a:lnTo>
                    <a:pt x="1759" y="279"/>
                  </a:lnTo>
                  <a:lnTo>
                    <a:pt x="1768" y="280"/>
                  </a:lnTo>
                  <a:lnTo>
                    <a:pt x="1775" y="280"/>
                  </a:lnTo>
                  <a:lnTo>
                    <a:pt x="1783" y="279"/>
                  </a:lnTo>
                  <a:lnTo>
                    <a:pt x="1783" y="258"/>
                  </a:lnTo>
                  <a:lnTo>
                    <a:pt x="1780" y="260"/>
                  </a:lnTo>
                  <a:lnTo>
                    <a:pt x="1775" y="260"/>
                  </a:lnTo>
                  <a:lnTo>
                    <a:pt x="1772" y="260"/>
                  </a:lnTo>
                  <a:lnTo>
                    <a:pt x="1769" y="258"/>
                  </a:lnTo>
                  <a:lnTo>
                    <a:pt x="1767" y="257"/>
                  </a:lnTo>
                  <a:lnTo>
                    <a:pt x="1765" y="256"/>
                  </a:lnTo>
                  <a:lnTo>
                    <a:pt x="1763" y="254"/>
                  </a:lnTo>
                  <a:lnTo>
                    <a:pt x="1762" y="252"/>
                  </a:lnTo>
                  <a:lnTo>
                    <a:pt x="1761" y="249"/>
                  </a:lnTo>
                  <a:lnTo>
                    <a:pt x="1761" y="245"/>
                  </a:lnTo>
                  <a:lnTo>
                    <a:pt x="1761" y="140"/>
                  </a:lnTo>
                  <a:lnTo>
                    <a:pt x="1760" y="130"/>
                  </a:lnTo>
                  <a:lnTo>
                    <a:pt x="1759" y="122"/>
                  </a:lnTo>
                  <a:lnTo>
                    <a:pt x="1757" y="114"/>
                  </a:lnTo>
                  <a:lnTo>
                    <a:pt x="1755" y="107"/>
                  </a:lnTo>
                  <a:lnTo>
                    <a:pt x="1752" y="102"/>
                  </a:lnTo>
                  <a:lnTo>
                    <a:pt x="1747" y="96"/>
                  </a:lnTo>
                  <a:lnTo>
                    <a:pt x="1743" y="92"/>
                  </a:lnTo>
                  <a:lnTo>
                    <a:pt x="1738" y="88"/>
                  </a:lnTo>
                  <a:lnTo>
                    <a:pt x="1732" y="85"/>
                  </a:lnTo>
                  <a:lnTo>
                    <a:pt x="1727" y="82"/>
                  </a:lnTo>
                  <a:lnTo>
                    <a:pt x="1720" y="80"/>
                  </a:lnTo>
                  <a:lnTo>
                    <a:pt x="1715" y="79"/>
                  </a:lnTo>
                  <a:lnTo>
                    <a:pt x="1701" y="77"/>
                  </a:lnTo>
                  <a:lnTo>
                    <a:pt x="1688" y="76"/>
                  </a:lnTo>
                  <a:lnTo>
                    <a:pt x="1672" y="77"/>
                  </a:lnTo>
                  <a:lnTo>
                    <a:pt x="1657" y="80"/>
                  </a:lnTo>
                  <a:lnTo>
                    <a:pt x="1650" y="82"/>
                  </a:lnTo>
                  <a:lnTo>
                    <a:pt x="1644" y="85"/>
                  </a:lnTo>
                  <a:lnTo>
                    <a:pt x="1637" y="88"/>
                  </a:lnTo>
                  <a:lnTo>
                    <a:pt x="1632" y="92"/>
                  </a:lnTo>
                  <a:lnTo>
                    <a:pt x="1627" y="96"/>
                  </a:lnTo>
                  <a:lnTo>
                    <a:pt x="1622" y="101"/>
                  </a:lnTo>
                  <a:lnTo>
                    <a:pt x="1619" y="106"/>
                  </a:lnTo>
                  <a:lnTo>
                    <a:pt x="1615" y="113"/>
                  </a:lnTo>
                  <a:lnTo>
                    <a:pt x="1612" y="119"/>
                  </a:lnTo>
                  <a:lnTo>
                    <a:pt x="1610" y="127"/>
                  </a:lnTo>
                  <a:lnTo>
                    <a:pt x="1609" y="134"/>
                  </a:lnTo>
                  <a:lnTo>
                    <a:pt x="1608" y="143"/>
                  </a:lnTo>
                  <a:lnTo>
                    <a:pt x="1632" y="143"/>
                  </a:lnTo>
                  <a:close/>
                  <a:moveTo>
                    <a:pt x="1540" y="280"/>
                  </a:moveTo>
                  <a:lnTo>
                    <a:pt x="1564" y="280"/>
                  </a:lnTo>
                  <a:lnTo>
                    <a:pt x="1564" y="82"/>
                  </a:lnTo>
                  <a:lnTo>
                    <a:pt x="1540" y="82"/>
                  </a:lnTo>
                  <a:lnTo>
                    <a:pt x="1540" y="280"/>
                  </a:lnTo>
                  <a:close/>
                  <a:moveTo>
                    <a:pt x="1540" y="45"/>
                  </a:moveTo>
                  <a:lnTo>
                    <a:pt x="1564" y="45"/>
                  </a:lnTo>
                  <a:lnTo>
                    <a:pt x="1564" y="6"/>
                  </a:lnTo>
                  <a:lnTo>
                    <a:pt x="1540" y="6"/>
                  </a:lnTo>
                  <a:lnTo>
                    <a:pt x="1540" y="45"/>
                  </a:lnTo>
                  <a:close/>
                  <a:moveTo>
                    <a:pt x="1332" y="280"/>
                  </a:moveTo>
                  <a:lnTo>
                    <a:pt x="1356" y="280"/>
                  </a:lnTo>
                  <a:lnTo>
                    <a:pt x="1356" y="164"/>
                  </a:lnTo>
                  <a:lnTo>
                    <a:pt x="1358" y="150"/>
                  </a:lnTo>
                  <a:lnTo>
                    <a:pt x="1362" y="137"/>
                  </a:lnTo>
                  <a:lnTo>
                    <a:pt x="1364" y="131"/>
                  </a:lnTo>
                  <a:lnTo>
                    <a:pt x="1367" y="126"/>
                  </a:lnTo>
                  <a:lnTo>
                    <a:pt x="1370" y="120"/>
                  </a:lnTo>
                  <a:lnTo>
                    <a:pt x="1374" y="116"/>
                  </a:lnTo>
                  <a:lnTo>
                    <a:pt x="1378" y="112"/>
                  </a:lnTo>
                  <a:lnTo>
                    <a:pt x="1382" y="107"/>
                  </a:lnTo>
                  <a:lnTo>
                    <a:pt x="1388" y="104"/>
                  </a:lnTo>
                  <a:lnTo>
                    <a:pt x="1393" y="102"/>
                  </a:lnTo>
                  <a:lnTo>
                    <a:pt x="1398" y="100"/>
                  </a:lnTo>
                  <a:lnTo>
                    <a:pt x="1405" y="97"/>
                  </a:lnTo>
                  <a:lnTo>
                    <a:pt x="1411" y="96"/>
                  </a:lnTo>
                  <a:lnTo>
                    <a:pt x="1419" y="96"/>
                  </a:lnTo>
                  <a:lnTo>
                    <a:pt x="1425" y="96"/>
                  </a:lnTo>
                  <a:lnTo>
                    <a:pt x="1432" y="97"/>
                  </a:lnTo>
                  <a:lnTo>
                    <a:pt x="1438" y="99"/>
                  </a:lnTo>
                  <a:lnTo>
                    <a:pt x="1444" y="101"/>
                  </a:lnTo>
                  <a:lnTo>
                    <a:pt x="1448" y="104"/>
                  </a:lnTo>
                  <a:lnTo>
                    <a:pt x="1452" y="106"/>
                  </a:lnTo>
                  <a:lnTo>
                    <a:pt x="1456" y="109"/>
                  </a:lnTo>
                  <a:lnTo>
                    <a:pt x="1459" y="114"/>
                  </a:lnTo>
                  <a:lnTo>
                    <a:pt x="1463" y="122"/>
                  </a:lnTo>
                  <a:lnTo>
                    <a:pt x="1466" y="133"/>
                  </a:lnTo>
                  <a:lnTo>
                    <a:pt x="1469" y="144"/>
                  </a:lnTo>
                  <a:lnTo>
                    <a:pt x="1470" y="156"/>
                  </a:lnTo>
                  <a:lnTo>
                    <a:pt x="1470" y="280"/>
                  </a:lnTo>
                  <a:lnTo>
                    <a:pt x="1493" y="280"/>
                  </a:lnTo>
                  <a:lnTo>
                    <a:pt x="1493" y="153"/>
                  </a:lnTo>
                  <a:lnTo>
                    <a:pt x="1492" y="135"/>
                  </a:lnTo>
                  <a:lnTo>
                    <a:pt x="1490" y="120"/>
                  </a:lnTo>
                  <a:lnTo>
                    <a:pt x="1488" y="114"/>
                  </a:lnTo>
                  <a:lnTo>
                    <a:pt x="1485" y="107"/>
                  </a:lnTo>
                  <a:lnTo>
                    <a:pt x="1482" y="102"/>
                  </a:lnTo>
                  <a:lnTo>
                    <a:pt x="1478" y="96"/>
                  </a:lnTo>
                  <a:lnTo>
                    <a:pt x="1474" y="92"/>
                  </a:lnTo>
                  <a:lnTo>
                    <a:pt x="1469" y="88"/>
                  </a:lnTo>
                  <a:lnTo>
                    <a:pt x="1462" y="85"/>
                  </a:lnTo>
                  <a:lnTo>
                    <a:pt x="1456" y="81"/>
                  </a:lnTo>
                  <a:lnTo>
                    <a:pt x="1448" y="79"/>
                  </a:lnTo>
                  <a:lnTo>
                    <a:pt x="1439" y="78"/>
                  </a:lnTo>
                  <a:lnTo>
                    <a:pt x="1431" y="77"/>
                  </a:lnTo>
                  <a:lnTo>
                    <a:pt x="1421" y="76"/>
                  </a:lnTo>
                  <a:lnTo>
                    <a:pt x="1410" y="77"/>
                  </a:lnTo>
                  <a:lnTo>
                    <a:pt x="1401" y="79"/>
                  </a:lnTo>
                  <a:lnTo>
                    <a:pt x="1391" y="82"/>
                  </a:lnTo>
                  <a:lnTo>
                    <a:pt x="1382" y="87"/>
                  </a:lnTo>
                  <a:lnTo>
                    <a:pt x="1375" y="93"/>
                  </a:lnTo>
                  <a:lnTo>
                    <a:pt x="1367" y="100"/>
                  </a:lnTo>
                  <a:lnTo>
                    <a:pt x="1362" y="107"/>
                  </a:lnTo>
                  <a:lnTo>
                    <a:pt x="1357" y="116"/>
                  </a:lnTo>
                  <a:lnTo>
                    <a:pt x="1356" y="116"/>
                  </a:lnTo>
                  <a:lnTo>
                    <a:pt x="1356" y="82"/>
                  </a:lnTo>
                  <a:lnTo>
                    <a:pt x="1332" y="82"/>
                  </a:lnTo>
                  <a:lnTo>
                    <a:pt x="1332" y="280"/>
                  </a:lnTo>
                  <a:close/>
                  <a:moveTo>
                    <a:pt x="1300" y="187"/>
                  </a:moveTo>
                  <a:lnTo>
                    <a:pt x="1300" y="177"/>
                  </a:lnTo>
                  <a:lnTo>
                    <a:pt x="1299" y="167"/>
                  </a:lnTo>
                  <a:lnTo>
                    <a:pt x="1298" y="157"/>
                  </a:lnTo>
                  <a:lnTo>
                    <a:pt x="1296" y="146"/>
                  </a:lnTo>
                  <a:lnTo>
                    <a:pt x="1294" y="137"/>
                  </a:lnTo>
                  <a:lnTo>
                    <a:pt x="1290" y="128"/>
                  </a:lnTo>
                  <a:lnTo>
                    <a:pt x="1286" y="119"/>
                  </a:lnTo>
                  <a:lnTo>
                    <a:pt x="1281" y="110"/>
                  </a:lnTo>
                  <a:lnTo>
                    <a:pt x="1275" y="104"/>
                  </a:lnTo>
                  <a:lnTo>
                    <a:pt x="1269" y="96"/>
                  </a:lnTo>
                  <a:lnTo>
                    <a:pt x="1261" y="91"/>
                  </a:lnTo>
                  <a:lnTo>
                    <a:pt x="1254" y="86"/>
                  </a:lnTo>
                  <a:lnTo>
                    <a:pt x="1245" y="81"/>
                  </a:lnTo>
                  <a:lnTo>
                    <a:pt x="1235" y="79"/>
                  </a:lnTo>
                  <a:lnTo>
                    <a:pt x="1224" y="77"/>
                  </a:lnTo>
                  <a:lnTo>
                    <a:pt x="1213" y="76"/>
                  </a:lnTo>
                  <a:lnTo>
                    <a:pt x="1202" y="77"/>
                  </a:lnTo>
                  <a:lnTo>
                    <a:pt x="1191" y="78"/>
                  </a:lnTo>
                  <a:lnTo>
                    <a:pt x="1181" y="81"/>
                  </a:lnTo>
                  <a:lnTo>
                    <a:pt x="1173" y="86"/>
                  </a:lnTo>
                  <a:lnTo>
                    <a:pt x="1164" y="90"/>
                  </a:lnTo>
                  <a:lnTo>
                    <a:pt x="1156" y="95"/>
                  </a:lnTo>
                  <a:lnTo>
                    <a:pt x="1150" y="102"/>
                  </a:lnTo>
                  <a:lnTo>
                    <a:pt x="1145" y="109"/>
                  </a:lnTo>
                  <a:lnTo>
                    <a:pt x="1139" y="117"/>
                  </a:lnTo>
                  <a:lnTo>
                    <a:pt x="1135" y="124"/>
                  </a:lnTo>
                  <a:lnTo>
                    <a:pt x="1132" y="133"/>
                  </a:lnTo>
                  <a:lnTo>
                    <a:pt x="1128" y="143"/>
                  </a:lnTo>
                  <a:lnTo>
                    <a:pt x="1126" y="151"/>
                  </a:lnTo>
                  <a:lnTo>
                    <a:pt x="1125" y="161"/>
                  </a:lnTo>
                  <a:lnTo>
                    <a:pt x="1124" y="171"/>
                  </a:lnTo>
                  <a:lnTo>
                    <a:pt x="1123" y="181"/>
                  </a:lnTo>
                  <a:lnTo>
                    <a:pt x="1124" y="191"/>
                  </a:lnTo>
                  <a:lnTo>
                    <a:pt x="1125" y="202"/>
                  </a:lnTo>
                  <a:lnTo>
                    <a:pt x="1126" y="212"/>
                  </a:lnTo>
                  <a:lnTo>
                    <a:pt x="1128" y="222"/>
                  </a:lnTo>
                  <a:lnTo>
                    <a:pt x="1132" y="230"/>
                  </a:lnTo>
                  <a:lnTo>
                    <a:pt x="1135" y="239"/>
                  </a:lnTo>
                  <a:lnTo>
                    <a:pt x="1139" y="248"/>
                  </a:lnTo>
                  <a:lnTo>
                    <a:pt x="1145" y="254"/>
                  </a:lnTo>
                  <a:lnTo>
                    <a:pt x="1150" y="262"/>
                  </a:lnTo>
                  <a:lnTo>
                    <a:pt x="1156" y="267"/>
                  </a:lnTo>
                  <a:lnTo>
                    <a:pt x="1164" y="272"/>
                  </a:lnTo>
                  <a:lnTo>
                    <a:pt x="1173" y="278"/>
                  </a:lnTo>
                  <a:lnTo>
                    <a:pt x="1181" y="281"/>
                  </a:lnTo>
                  <a:lnTo>
                    <a:pt x="1191" y="283"/>
                  </a:lnTo>
                  <a:lnTo>
                    <a:pt x="1202" y="285"/>
                  </a:lnTo>
                  <a:lnTo>
                    <a:pt x="1213" y="285"/>
                  </a:lnTo>
                  <a:lnTo>
                    <a:pt x="1222" y="285"/>
                  </a:lnTo>
                  <a:lnTo>
                    <a:pt x="1231" y="284"/>
                  </a:lnTo>
                  <a:lnTo>
                    <a:pt x="1239" y="283"/>
                  </a:lnTo>
                  <a:lnTo>
                    <a:pt x="1246" y="281"/>
                  </a:lnTo>
                  <a:lnTo>
                    <a:pt x="1254" y="279"/>
                  </a:lnTo>
                  <a:lnTo>
                    <a:pt x="1260" y="276"/>
                  </a:lnTo>
                  <a:lnTo>
                    <a:pt x="1266" y="271"/>
                  </a:lnTo>
                  <a:lnTo>
                    <a:pt x="1271" y="267"/>
                  </a:lnTo>
                  <a:lnTo>
                    <a:pt x="1276" y="263"/>
                  </a:lnTo>
                  <a:lnTo>
                    <a:pt x="1281" y="257"/>
                  </a:lnTo>
                  <a:lnTo>
                    <a:pt x="1285" y="251"/>
                  </a:lnTo>
                  <a:lnTo>
                    <a:pt x="1288" y="244"/>
                  </a:lnTo>
                  <a:lnTo>
                    <a:pt x="1295" y="230"/>
                  </a:lnTo>
                  <a:lnTo>
                    <a:pt x="1299" y="215"/>
                  </a:lnTo>
                  <a:lnTo>
                    <a:pt x="1275" y="215"/>
                  </a:lnTo>
                  <a:lnTo>
                    <a:pt x="1272" y="226"/>
                  </a:lnTo>
                  <a:lnTo>
                    <a:pt x="1268" y="236"/>
                  </a:lnTo>
                  <a:lnTo>
                    <a:pt x="1261" y="244"/>
                  </a:lnTo>
                  <a:lnTo>
                    <a:pt x="1255" y="252"/>
                  </a:lnTo>
                  <a:lnTo>
                    <a:pt x="1246" y="257"/>
                  </a:lnTo>
                  <a:lnTo>
                    <a:pt x="1236" y="262"/>
                  </a:lnTo>
                  <a:lnTo>
                    <a:pt x="1226" y="265"/>
                  </a:lnTo>
                  <a:lnTo>
                    <a:pt x="1213" y="266"/>
                  </a:lnTo>
                  <a:lnTo>
                    <a:pt x="1205" y="265"/>
                  </a:lnTo>
                  <a:lnTo>
                    <a:pt x="1196" y="264"/>
                  </a:lnTo>
                  <a:lnTo>
                    <a:pt x="1190" y="262"/>
                  </a:lnTo>
                  <a:lnTo>
                    <a:pt x="1183" y="258"/>
                  </a:lnTo>
                  <a:lnTo>
                    <a:pt x="1177" y="254"/>
                  </a:lnTo>
                  <a:lnTo>
                    <a:pt x="1172" y="250"/>
                  </a:lnTo>
                  <a:lnTo>
                    <a:pt x="1167" y="245"/>
                  </a:lnTo>
                  <a:lnTo>
                    <a:pt x="1163" y="240"/>
                  </a:lnTo>
                  <a:lnTo>
                    <a:pt x="1160" y="234"/>
                  </a:lnTo>
                  <a:lnTo>
                    <a:pt x="1156" y="228"/>
                  </a:lnTo>
                  <a:lnTo>
                    <a:pt x="1153" y="222"/>
                  </a:lnTo>
                  <a:lnTo>
                    <a:pt x="1151" y="214"/>
                  </a:lnTo>
                  <a:lnTo>
                    <a:pt x="1149" y="201"/>
                  </a:lnTo>
                  <a:lnTo>
                    <a:pt x="1148" y="187"/>
                  </a:lnTo>
                  <a:lnTo>
                    <a:pt x="1300" y="187"/>
                  </a:lnTo>
                  <a:close/>
                  <a:moveTo>
                    <a:pt x="1148" y="168"/>
                  </a:moveTo>
                  <a:lnTo>
                    <a:pt x="1150" y="154"/>
                  </a:lnTo>
                  <a:lnTo>
                    <a:pt x="1154" y="141"/>
                  </a:lnTo>
                  <a:lnTo>
                    <a:pt x="1160" y="129"/>
                  </a:lnTo>
                  <a:lnTo>
                    <a:pt x="1167" y="118"/>
                  </a:lnTo>
                  <a:lnTo>
                    <a:pt x="1172" y="114"/>
                  </a:lnTo>
                  <a:lnTo>
                    <a:pt x="1176" y="109"/>
                  </a:lnTo>
                  <a:lnTo>
                    <a:pt x="1181" y="105"/>
                  </a:lnTo>
                  <a:lnTo>
                    <a:pt x="1187" y="103"/>
                  </a:lnTo>
                  <a:lnTo>
                    <a:pt x="1192" y="100"/>
                  </a:lnTo>
                  <a:lnTo>
                    <a:pt x="1199" y="97"/>
                  </a:lnTo>
                  <a:lnTo>
                    <a:pt x="1206" y="96"/>
                  </a:lnTo>
                  <a:lnTo>
                    <a:pt x="1213" y="96"/>
                  </a:lnTo>
                  <a:lnTo>
                    <a:pt x="1220" y="96"/>
                  </a:lnTo>
                  <a:lnTo>
                    <a:pt x="1227" y="97"/>
                  </a:lnTo>
                  <a:lnTo>
                    <a:pt x="1233" y="100"/>
                  </a:lnTo>
                  <a:lnTo>
                    <a:pt x="1239" y="103"/>
                  </a:lnTo>
                  <a:lnTo>
                    <a:pt x="1245" y="105"/>
                  </a:lnTo>
                  <a:lnTo>
                    <a:pt x="1249" y="109"/>
                  </a:lnTo>
                  <a:lnTo>
                    <a:pt x="1255" y="114"/>
                  </a:lnTo>
                  <a:lnTo>
                    <a:pt x="1259" y="118"/>
                  </a:lnTo>
                  <a:lnTo>
                    <a:pt x="1262" y="123"/>
                  </a:lnTo>
                  <a:lnTo>
                    <a:pt x="1266" y="129"/>
                  </a:lnTo>
                  <a:lnTo>
                    <a:pt x="1269" y="134"/>
                  </a:lnTo>
                  <a:lnTo>
                    <a:pt x="1271" y="141"/>
                  </a:lnTo>
                  <a:lnTo>
                    <a:pt x="1274" y="154"/>
                  </a:lnTo>
                  <a:lnTo>
                    <a:pt x="1276" y="168"/>
                  </a:lnTo>
                  <a:lnTo>
                    <a:pt x="1148" y="168"/>
                  </a:lnTo>
                  <a:close/>
                  <a:moveTo>
                    <a:pt x="1010" y="280"/>
                  </a:moveTo>
                  <a:lnTo>
                    <a:pt x="1035" y="280"/>
                  </a:lnTo>
                  <a:lnTo>
                    <a:pt x="1110" y="82"/>
                  </a:lnTo>
                  <a:lnTo>
                    <a:pt x="1085" y="82"/>
                  </a:lnTo>
                  <a:lnTo>
                    <a:pt x="1024" y="256"/>
                  </a:lnTo>
                  <a:lnTo>
                    <a:pt x="1022" y="256"/>
                  </a:lnTo>
                  <a:lnTo>
                    <a:pt x="960" y="82"/>
                  </a:lnTo>
                  <a:lnTo>
                    <a:pt x="933" y="82"/>
                  </a:lnTo>
                  <a:lnTo>
                    <a:pt x="1010" y="280"/>
                  </a:lnTo>
                  <a:close/>
                  <a:moveTo>
                    <a:pt x="826" y="76"/>
                  </a:moveTo>
                  <a:lnTo>
                    <a:pt x="815" y="77"/>
                  </a:lnTo>
                  <a:lnTo>
                    <a:pt x="804" y="78"/>
                  </a:lnTo>
                  <a:lnTo>
                    <a:pt x="795" y="81"/>
                  </a:lnTo>
                  <a:lnTo>
                    <a:pt x="786" y="85"/>
                  </a:lnTo>
                  <a:lnTo>
                    <a:pt x="777" y="89"/>
                  </a:lnTo>
                  <a:lnTo>
                    <a:pt x="770" y="94"/>
                  </a:lnTo>
                  <a:lnTo>
                    <a:pt x="762" y="101"/>
                  </a:lnTo>
                  <a:lnTo>
                    <a:pt x="757" y="107"/>
                  </a:lnTo>
                  <a:lnTo>
                    <a:pt x="750" y="115"/>
                  </a:lnTo>
                  <a:lnTo>
                    <a:pt x="746" y="122"/>
                  </a:lnTo>
                  <a:lnTo>
                    <a:pt x="742" y="131"/>
                  </a:lnTo>
                  <a:lnTo>
                    <a:pt x="738" y="141"/>
                  </a:lnTo>
                  <a:lnTo>
                    <a:pt x="735" y="150"/>
                  </a:lnTo>
                  <a:lnTo>
                    <a:pt x="734" y="160"/>
                  </a:lnTo>
                  <a:lnTo>
                    <a:pt x="732" y="171"/>
                  </a:lnTo>
                  <a:lnTo>
                    <a:pt x="732" y="181"/>
                  </a:lnTo>
                  <a:lnTo>
                    <a:pt x="732" y="191"/>
                  </a:lnTo>
                  <a:lnTo>
                    <a:pt x="734" y="202"/>
                  </a:lnTo>
                  <a:lnTo>
                    <a:pt x="735" y="212"/>
                  </a:lnTo>
                  <a:lnTo>
                    <a:pt x="738" y="222"/>
                  </a:lnTo>
                  <a:lnTo>
                    <a:pt x="742" y="230"/>
                  </a:lnTo>
                  <a:lnTo>
                    <a:pt x="746" y="239"/>
                  </a:lnTo>
                  <a:lnTo>
                    <a:pt x="750" y="248"/>
                  </a:lnTo>
                  <a:lnTo>
                    <a:pt x="757" y="255"/>
                  </a:lnTo>
                  <a:lnTo>
                    <a:pt x="762" y="262"/>
                  </a:lnTo>
                  <a:lnTo>
                    <a:pt x="770" y="268"/>
                  </a:lnTo>
                  <a:lnTo>
                    <a:pt x="777" y="272"/>
                  </a:lnTo>
                  <a:lnTo>
                    <a:pt x="786" y="278"/>
                  </a:lnTo>
                  <a:lnTo>
                    <a:pt x="795" y="281"/>
                  </a:lnTo>
                  <a:lnTo>
                    <a:pt x="804" y="283"/>
                  </a:lnTo>
                  <a:lnTo>
                    <a:pt x="815" y="285"/>
                  </a:lnTo>
                  <a:lnTo>
                    <a:pt x="826" y="285"/>
                  </a:lnTo>
                  <a:lnTo>
                    <a:pt x="837" y="285"/>
                  </a:lnTo>
                  <a:lnTo>
                    <a:pt x="847" y="283"/>
                  </a:lnTo>
                  <a:lnTo>
                    <a:pt x="857" y="281"/>
                  </a:lnTo>
                  <a:lnTo>
                    <a:pt x="866" y="278"/>
                  </a:lnTo>
                  <a:lnTo>
                    <a:pt x="874" y="272"/>
                  </a:lnTo>
                  <a:lnTo>
                    <a:pt x="882" y="268"/>
                  </a:lnTo>
                  <a:lnTo>
                    <a:pt x="889" y="262"/>
                  </a:lnTo>
                  <a:lnTo>
                    <a:pt x="895" y="255"/>
                  </a:lnTo>
                  <a:lnTo>
                    <a:pt x="900" y="248"/>
                  </a:lnTo>
                  <a:lnTo>
                    <a:pt x="906" y="239"/>
                  </a:lnTo>
                  <a:lnTo>
                    <a:pt x="910" y="230"/>
                  </a:lnTo>
                  <a:lnTo>
                    <a:pt x="913" y="222"/>
                  </a:lnTo>
                  <a:lnTo>
                    <a:pt x="916" y="212"/>
                  </a:lnTo>
                  <a:lnTo>
                    <a:pt x="918" y="202"/>
                  </a:lnTo>
                  <a:lnTo>
                    <a:pt x="919" y="191"/>
                  </a:lnTo>
                  <a:lnTo>
                    <a:pt x="920" y="181"/>
                  </a:lnTo>
                  <a:lnTo>
                    <a:pt x="919" y="171"/>
                  </a:lnTo>
                  <a:lnTo>
                    <a:pt x="918" y="160"/>
                  </a:lnTo>
                  <a:lnTo>
                    <a:pt x="916" y="150"/>
                  </a:lnTo>
                  <a:lnTo>
                    <a:pt x="913" y="141"/>
                  </a:lnTo>
                  <a:lnTo>
                    <a:pt x="910" y="131"/>
                  </a:lnTo>
                  <a:lnTo>
                    <a:pt x="906" y="122"/>
                  </a:lnTo>
                  <a:lnTo>
                    <a:pt x="900" y="115"/>
                  </a:lnTo>
                  <a:lnTo>
                    <a:pt x="895" y="107"/>
                  </a:lnTo>
                  <a:lnTo>
                    <a:pt x="889" y="101"/>
                  </a:lnTo>
                  <a:lnTo>
                    <a:pt x="882" y="94"/>
                  </a:lnTo>
                  <a:lnTo>
                    <a:pt x="874" y="89"/>
                  </a:lnTo>
                  <a:lnTo>
                    <a:pt x="866" y="85"/>
                  </a:lnTo>
                  <a:lnTo>
                    <a:pt x="857" y="81"/>
                  </a:lnTo>
                  <a:lnTo>
                    <a:pt x="847" y="78"/>
                  </a:lnTo>
                  <a:lnTo>
                    <a:pt x="837" y="77"/>
                  </a:lnTo>
                  <a:lnTo>
                    <a:pt x="826" y="76"/>
                  </a:lnTo>
                  <a:close/>
                  <a:moveTo>
                    <a:pt x="826" y="96"/>
                  </a:moveTo>
                  <a:lnTo>
                    <a:pt x="835" y="96"/>
                  </a:lnTo>
                  <a:lnTo>
                    <a:pt x="842" y="99"/>
                  </a:lnTo>
                  <a:lnTo>
                    <a:pt x="850" y="101"/>
                  </a:lnTo>
                  <a:lnTo>
                    <a:pt x="856" y="104"/>
                  </a:lnTo>
                  <a:lnTo>
                    <a:pt x="863" y="107"/>
                  </a:lnTo>
                  <a:lnTo>
                    <a:pt x="868" y="113"/>
                  </a:lnTo>
                  <a:lnTo>
                    <a:pt x="873" y="117"/>
                  </a:lnTo>
                  <a:lnTo>
                    <a:pt x="878" y="123"/>
                  </a:lnTo>
                  <a:lnTo>
                    <a:pt x="882" y="129"/>
                  </a:lnTo>
                  <a:lnTo>
                    <a:pt x="885" y="136"/>
                  </a:lnTo>
                  <a:lnTo>
                    <a:pt x="889" y="143"/>
                  </a:lnTo>
                  <a:lnTo>
                    <a:pt x="891" y="150"/>
                  </a:lnTo>
                  <a:lnTo>
                    <a:pt x="893" y="158"/>
                  </a:lnTo>
                  <a:lnTo>
                    <a:pt x="894" y="166"/>
                  </a:lnTo>
                  <a:lnTo>
                    <a:pt x="895" y="173"/>
                  </a:lnTo>
                  <a:lnTo>
                    <a:pt x="895" y="181"/>
                  </a:lnTo>
                  <a:lnTo>
                    <a:pt x="895" y="189"/>
                  </a:lnTo>
                  <a:lnTo>
                    <a:pt x="894" y="197"/>
                  </a:lnTo>
                  <a:lnTo>
                    <a:pt x="893" y="204"/>
                  </a:lnTo>
                  <a:lnTo>
                    <a:pt x="891" y="212"/>
                  </a:lnTo>
                  <a:lnTo>
                    <a:pt x="889" y="220"/>
                  </a:lnTo>
                  <a:lnTo>
                    <a:pt x="885" y="226"/>
                  </a:lnTo>
                  <a:lnTo>
                    <a:pt x="882" y="233"/>
                  </a:lnTo>
                  <a:lnTo>
                    <a:pt x="878" y="239"/>
                  </a:lnTo>
                  <a:lnTo>
                    <a:pt x="873" y="244"/>
                  </a:lnTo>
                  <a:lnTo>
                    <a:pt x="868" y="250"/>
                  </a:lnTo>
                  <a:lnTo>
                    <a:pt x="863" y="254"/>
                  </a:lnTo>
                  <a:lnTo>
                    <a:pt x="856" y="258"/>
                  </a:lnTo>
                  <a:lnTo>
                    <a:pt x="850" y="262"/>
                  </a:lnTo>
                  <a:lnTo>
                    <a:pt x="842" y="264"/>
                  </a:lnTo>
                  <a:lnTo>
                    <a:pt x="835" y="265"/>
                  </a:lnTo>
                  <a:lnTo>
                    <a:pt x="826" y="266"/>
                  </a:lnTo>
                  <a:lnTo>
                    <a:pt x="817" y="265"/>
                  </a:lnTo>
                  <a:lnTo>
                    <a:pt x="810" y="264"/>
                  </a:lnTo>
                  <a:lnTo>
                    <a:pt x="802" y="262"/>
                  </a:lnTo>
                  <a:lnTo>
                    <a:pt x="796" y="258"/>
                  </a:lnTo>
                  <a:lnTo>
                    <a:pt x="789" y="254"/>
                  </a:lnTo>
                  <a:lnTo>
                    <a:pt x="784" y="250"/>
                  </a:lnTo>
                  <a:lnTo>
                    <a:pt x="778" y="244"/>
                  </a:lnTo>
                  <a:lnTo>
                    <a:pt x="774" y="239"/>
                  </a:lnTo>
                  <a:lnTo>
                    <a:pt x="770" y="233"/>
                  </a:lnTo>
                  <a:lnTo>
                    <a:pt x="766" y="226"/>
                  </a:lnTo>
                  <a:lnTo>
                    <a:pt x="763" y="220"/>
                  </a:lnTo>
                  <a:lnTo>
                    <a:pt x="760" y="212"/>
                  </a:lnTo>
                  <a:lnTo>
                    <a:pt x="759" y="204"/>
                  </a:lnTo>
                  <a:lnTo>
                    <a:pt x="757" y="197"/>
                  </a:lnTo>
                  <a:lnTo>
                    <a:pt x="757" y="189"/>
                  </a:lnTo>
                  <a:lnTo>
                    <a:pt x="756" y="181"/>
                  </a:lnTo>
                  <a:lnTo>
                    <a:pt x="757" y="173"/>
                  </a:lnTo>
                  <a:lnTo>
                    <a:pt x="757" y="166"/>
                  </a:lnTo>
                  <a:lnTo>
                    <a:pt x="759" y="158"/>
                  </a:lnTo>
                  <a:lnTo>
                    <a:pt x="760" y="150"/>
                  </a:lnTo>
                  <a:lnTo>
                    <a:pt x="763" y="143"/>
                  </a:lnTo>
                  <a:lnTo>
                    <a:pt x="766" y="136"/>
                  </a:lnTo>
                  <a:lnTo>
                    <a:pt x="770" y="129"/>
                  </a:lnTo>
                  <a:lnTo>
                    <a:pt x="774" y="123"/>
                  </a:lnTo>
                  <a:lnTo>
                    <a:pt x="778" y="117"/>
                  </a:lnTo>
                  <a:lnTo>
                    <a:pt x="784" y="113"/>
                  </a:lnTo>
                  <a:lnTo>
                    <a:pt x="789" y="107"/>
                  </a:lnTo>
                  <a:lnTo>
                    <a:pt x="796" y="104"/>
                  </a:lnTo>
                  <a:lnTo>
                    <a:pt x="802" y="101"/>
                  </a:lnTo>
                  <a:lnTo>
                    <a:pt x="810" y="99"/>
                  </a:lnTo>
                  <a:lnTo>
                    <a:pt x="817" y="96"/>
                  </a:lnTo>
                  <a:lnTo>
                    <a:pt x="826" y="96"/>
                  </a:lnTo>
                  <a:close/>
                  <a:moveTo>
                    <a:pt x="671" y="280"/>
                  </a:moveTo>
                  <a:lnTo>
                    <a:pt x="695" y="280"/>
                  </a:lnTo>
                  <a:lnTo>
                    <a:pt x="695" y="6"/>
                  </a:lnTo>
                  <a:lnTo>
                    <a:pt x="671" y="6"/>
                  </a:lnTo>
                  <a:lnTo>
                    <a:pt x="671" y="280"/>
                  </a:lnTo>
                  <a:close/>
                  <a:moveTo>
                    <a:pt x="420" y="190"/>
                  </a:moveTo>
                  <a:lnTo>
                    <a:pt x="420" y="202"/>
                  </a:lnTo>
                  <a:lnTo>
                    <a:pt x="421" y="213"/>
                  </a:lnTo>
                  <a:lnTo>
                    <a:pt x="423" y="224"/>
                  </a:lnTo>
                  <a:lnTo>
                    <a:pt x="426" y="234"/>
                  </a:lnTo>
                  <a:lnTo>
                    <a:pt x="431" y="242"/>
                  </a:lnTo>
                  <a:lnTo>
                    <a:pt x="436" y="250"/>
                  </a:lnTo>
                  <a:lnTo>
                    <a:pt x="442" y="256"/>
                  </a:lnTo>
                  <a:lnTo>
                    <a:pt x="449" y="263"/>
                  </a:lnTo>
                  <a:lnTo>
                    <a:pt x="456" y="268"/>
                  </a:lnTo>
                  <a:lnTo>
                    <a:pt x="465" y="274"/>
                  </a:lnTo>
                  <a:lnTo>
                    <a:pt x="475" y="277"/>
                  </a:lnTo>
                  <a:lnTo>
                    <a:pt x="485" y="280"/>
                  </a:lnTo>
                  <a:lnTo>
                    <a:pt x="494" y="282"/>
                  </a:lnTo>
                  <a:lnTo>
                    <a:pt x="506" y="284"/>
                  </a:lnTo>
                  <a:lnTo>
                    <a:pt x="517" y="285"/>
                  </a:lnTo>
                  <a:lnTo>
                    <a:pt x="529" y="285"/>
                  </a:lnTo>
                  <a:lnTo>
                    <a:pt x="546" y="285"/>
                  </a:lnTo>
                  <a:lnTo>
                    <a:pt x="561" y="283"/>
                  </a:lnTo>
                  <a:lnTo>
                    <a:pt x="575" y="280"/>
                  </a:lnTo>
                  <a:lnTo>
                    <a:pt x="586" y="276"/>
                  </a:lnTo>
                  <a:lnTo>
                    <a:pt x="597" y="271"/>
                  </a:lnTo>
                  <a:lnTo>
                    <a:pt x="606" y="266"/>
                  </a:lnTo>
                  <a:lnTo>
                    <a:pt x="612" y="261"/>
                  </a:lnTo>
                  <a:lnTo>
                    <a:pt x="618" y="254"/>
                  </a:lnTo>
                  <a:lnTo>
                    <a:pt x="623" y="248"/>
                  </a:lnTo>
                  <a:lnTo>
                    <a:pt x="626" y="240"/>
                  </a:lnTo>
                  <a:lnTo>
                    <a:pt x="629" y="234"/>
                  </a:lnTo>
                  <a:lnTo>
                    <a:pt x="631" y="228"/>
                  </a:lnTo>
                  <a:lnTo>
                    <a:pt x="634" y="216"/>
                  </a:lnTo>
                  <a:lnTo>
                    <a:pt x="634" y="208"/>
                  </a:lnTo>
                  <a:lnTo>
                    <a:pt x="634" y="199"/>
                  </a:lnTo>
                  <a:lnTo>
                    <a:pt x="633" y="193"/>
                  </a:lnTo>
                  <a:lnTo>
                    <a:pt x="630" y="185"/>
                  </a:lnTo>
                  <a:lnTo>
                    <a:pt x="628" y="178"/>
                  </a:lnTo>
                  <a:lnTo>
                    <a:pt x="625" y="173"/>
                  </a:lnTo>
                  <a:lnTo>
                    <a:pt x="622" y="168"/>
                  </a:lnTo>
                  <a:lnTo>
                    <a:pt x="617" y="163"/>
                  </a:lnTo>
                  <a:lnTo>
                    <a:pt x="613" y="159"/>
                  </a:lnTo>
                  <a:lnTo>
                    <a:pt x="602" y="151"/>
                  </a:lnTo>
                  <a:lnTo>
                    <a:pt x="590" y="145"/>
                  </a:lnTo>
                  <a:lnTo>
                    <a:pt x="577" y="140"/>
                  </a:lnTo>
                  <a:lnTo>
                    <a:pt x="563" y="135"/>
                  </a:lnTo>
                  <a:lnTo>
                    <a:pt x="496" y="119"/>
                  </a:lnTo>
                  <a:lnTo>
                    <a:pt x="488" y="117"/>
                  </a:lnTo>
                  <a:lnTo>
                    <a:pt x="480" y="114"/>
                  </a:lnTo>
                  <a:lnTo>
                    <a:pt x="473" y="110"/>
                  </a:lnTo>
                  <a:lnTo>
                    <a:pt x="467" y="105"/>
                  </a:lnTo>
                  <a:lnTo>
                    <a:pt x="462" y="100"/>
                  </a:lnTo>
                  <a:lnTo>
                    <a:pt x="458" y="93"/>
                  </a:lnTo>
                  <a:lnTo>
                    <a:pt x="455" y="86"/>
                  </a:lnTo>
                  <a:lnTo>
                    <a:pt x="454" y="77"/>
                  </a:lnTo>
                  <a:lnTo>
                    <a:pt x="455" y="69"/>
                  </a:lnTo>
                  <a:lnTo>
                    <a:pt x="456" y="63"/>
                  </a:lnTo>
                  <a:lnTo>
                    <a:pt x="458" y="56"/>
                  </a:lnTo>
                  <a:lnTo>
                    <a:pt x="461" y="51"/>
                  </a:lnTo>
                  <a:lnTo>
                    <a:pt x="463" y="46"/>
                  </a:lnTo>
                  <a:lnTo>
                    <a:pt x="467" y="41"/>
                  </a:lnTo>
                  <a:lnTo>
                    <a:pt x="470" y="38"/>
                  </a:lnTo>
                  <a:lnTo>
                    <a:pt x="476" y="35"/>
                  </a:lnTo>
                  <a:lnTo>
                    <a:pt x="486" y="28"/>
                  </a:lnTo>
                  <a:lnTo>
                    <a:pt x="497" y="25"/>
                  </a:lnTo>
                  <a:lnTo>
                    <a:pt x="510" y="23"/>
                  </a:lnTo>
                  <a:lnTo>
                    <a:pt x="523" y="22"/>
                  </a:lnTo>
                  <a:lnTo>
                    <a:pt x="537" y="23"/>
                  </a:lnTo>
                  <a:lnTo>
                    <a:pt x="552" y="26"/>
                  </a:lnTo>
                  <a:lnTo>
                    <a:pt x="558" y="28"/>
                  </a:lnTo>
                  <a:lnTo>
                    <a:pt x="563" y="32"/>
                  </a:lnTo>
                  <a:lnTo>
                    <a:pt x="570" y="35"/>
                  </a:lnTo>
                  <a:lnTo>
                    <a:pt x="575" y="38"/>
                  </a:lnTo>
                  <a:lnTo>
                    <a:pt x="580" y="42"/>
                  </a:lnTo>
                  <a:lnTo>
                    <a:pt x="584" y="47"/>
                  </a:lnTo>
                  <a:lnTo>
                    <a:pt x="588" y="52"/>
                  </a:lnTo>
                  <a:lnTo>
                    <a:pt x="591" y="58"/>
                  </a:lnTo>
                  <a:lnTo>
                    <a:pt x="594" y="64"/>
                  </a:lnTo>
                  <a:lnTo>
                    <a:pt x="596" y="70"/>
                  </a:lnTo>
                  <a:lnTo>
                    <a:pt x="598" y="78"/>
                  </a:lnTo>
                  <a:lnTo>
                    <a:pt x="598" y="86"/>
                  </a:lnTo>
                  <a:lnTo>
                    <a:pt x="624" y="86"/>
                  </a:lnTo>
                  <a:lnTo>
                    <a:pt x="624" y="75"/>
                  </a:lnTo>
                  <a:lnTo>
                    <a:pt x="623" y="65"/>
                  </a:lnTo>
                  <a:lnTo>
                    <a:pt x="620" y="56"/>
                  </a:lnTo>
                  <a:lnTo>
                    <a:pt x="616" y="48"/>
                  </a:lnTo>
                  <a:lnTo>
                    <a:pt x="612" y="40"/>
                  </a:lnTo>
                  <a:lnTo>
                    <a:pt x="607" y="34"/>
                  </a:lnTo>
                  <a:lnTo>
                    <a:pt x="601" y="27"/>
                  </a:lnTo>
                  <a:lnTo>
                    <a:pt x="594" y="22"/>
                  </a:lnTo>
                  <a:lnTo>
                    <a:pt x="587" y="16"/>
                  </a:lnTo>
                  <a:lnTo>
                    <a:pt x="580" y="12"/>
                  </a:lnTo>
                  <a:lnTo>
                    <a:pt x="571" y="9"/>
                  </a:lnTo>
                  <a:lnTo>
                    <a:pt x="562" y="6"/>
                  </a:lnTo>
                  <a:lnTo>
                    <a:pt x="553" y="3"/>
                  </a:lnTo>
                  <a:lnTo>
                    <a:pt x="543" y="1"/>
                  </a:lnTo>
                  <a:lnTo>
                    <a:pt x="533" y="0"/>
                  </a:lnTo>
                  <a:lnTo>
                    <a:pt x="523" y="0"/>
                  </a:lnTo>
                  <a:lnTo>
                    <a:pt x="509" y="0"/>
                  </a:lnTo>
                  <a:lnTo>
                    <a:pt x="496" y="2"/>
                  </a:lnTo>
                  <a:lnTo>
                    <a:pt x="486" y="5"/>
                  </a:lnTo>
                  <a:lnTo>
                    <a:pt x="476" y="9"/>
                  </a:lnTo>
                  <a:lnTo>
                    <a:pt x="467" y="12"/>
                  </a:lnTo>
                  <a:lnTo>
                    <a:pt x="459" y="18"/>
                  </a:lnTo>
                  <a:lnTo>
                    <a:pt x="452" y="23"/>
                  </a:lnTo>
                  <a:lnTo>
                    <a:pt x="447" y="28"/>
                  </a:lnTo>
                  <a:lnTo>
                    <a:pt x="442" y="35"/>
                  </a:lnTo>
                  <a:lnTo>
                    <a:pt x="438" y="41"/>
                  </a:lnTo>
                  <a:lnTo>
                    <a:pt x="435" y="48"/>
                  </a:lnTo>
                  <a:lnTo>
                    <a:pt x="433" y="54"/>
                  </a:lnTo>
                  <a:lnTo>
                    <a:pt x="429" y="66"/>
                  </a:lnTo>
                  <a:lnTo>
                    <a:pt x="428" y="77"/>
                  </a:lnTo>
                  <a:lnTo>
                    <a:pt x="428" y="85"/>
                  </a:lnTo>
                  <a:lnTo>
                    <a:pt x="429" y="92"/>
                  </a:lnTo>
                  <a:lnTo>
                    <a:pt x="432" y="99"/>
                  </a:lnTo>
                  <a:lnTo>
                    <a:pt x="434" y="105"/>
                  </a:lnTo>
                  <a:lnTo>
                    <a:pt x="436" y="110"/>
                  </a:lnTo>
                  <a:lnTo>
                    <a:pt x="439" y="115"/>
                  </a:lnTo>
                  <a:lnTo>
                    <a:pt x="443" y="119"/>
                  </a:lnTo>
                  <a:lnTo>
                    <a:pt x="448" y="123"/>
                  </a:lnTo>
                  <a:lnTo>
                    <a:pt x="456" y="130"/>
                  </a:lnTo>
                  <a:lnTo>
                    <a:pt x="467" y="135"/>
                  </a:lnTo>
                  <a:lnTo>
                    <a:pt x="478" y="140"/>
                  </a:lnTo>
                  <a:lnTo>
                    <a:pt x="490" y="143"/>
                  </a:lnTo>
                  <a:lnTo>
                    <a:pt x="552" y="158"/>
                  </a:lnTo>
                  <a:lnTo>
                    <a:pt x="561" y="161"/>
                  </a:lnTo>
                  <a:lnTo>
                    <a:pt x="571" y="164"/>
                  </a:lnTo>
                  <a:lnTo>
                    <a:pt x="581" y="169"/>
                  </a:lnTo>
                  <a:lnTo>
                    <a:pt x="589" y="174"/>
                  </a:lnTo>
                  <a:lnTo>
                    <a:pt x="597" y="181"/>
                  </a:lnTo>
                  <a:lnTo>
                    <a:pt x="602" y="188"/>
                  </a:lnTo>
                  <a:lnTo>
                    <a:pt x="604" y="193"/>
                  </a:lnTo>
                  <a:lnTo>
                    <a:pt x="607" y="197"/>
                  </a:lnTo>
                  <a:lnTo>
                    <a:pt x="608" y="202"/>
                  </a:lnTo>
                  <a:lnTo>
                    <a:pt x="608" y="208"/>
                  </a:lnTo>
                  <a:lnTo>
                    <a:pt x="608" y="215"/>
                  </a:lnTo>
                  <a:lnTo>
                    <a:pt x="606" y="222"/>
                  </a:lnTo>
                  <a:lnTo>
                    <a:pt x="603" y="228"/>
                  </a:lnTo>
                  <a:lnTo>
                    <a:pt x="600" y="234"/>
                  </a:lnTo>
                  <a:lnTo>
                    <a:pt x="597" y="239"/>
                  </a:lnTo>
                  <a:lnTo>
                    <a:pt x="593" y="243"/>
                  </a:lnTo>
                  <a:lnTo>
                    <a:pt x="587" y="248"/>
                  </a:lnTo>
                  <a:lnTo>
                    <a:pt x="583" y="251"/>
                  </a:lnTo>
                  <a:lnTo>
                    <a:pt x="571" y="256"/>
                  </a:lnTo>
                  <a:lnTo>
                    <a:pt x="559" y="261"/>
                  </a:lnTo>
                  <a:lnTo>
                    <a:pt x="547" y="263"/>
                  </a:lnTo>
                  <a:lnTo>
                    <a:pt x="535" y="264"/>
                  </a:lnTo>
                  <a:lnTo>
                    <a:pt x="517" y="263"/>
                  </a:lnTo>
                  <a:lnTo>
                    <a:pt x="500" y="260"/>
                  </a:lnTo>
                  <a:lnTo>
                    <a:pt x="492" y="258"/>
                  </a:lnTo>
                  <a:lnTo>
                    <a:pt x="485" y="255"/>
                  </a:lnTo>
                  <a:lnTo>
                    <a:pt x="478" y="252"/>
                  </a:lnTo>
                  <a:lnTo>
                    <a:pt x="472" y="248"/>
                  </a:lnTo>
                  <a:lnTo>
                    <a:pt x="465" y="243"/>
                  </a:lnTo>
                  <a:lnTo>
                    <a:pt x="461" y="238"/>
                  </a:lnTo>
                  <a:lnTo>
                    <a:pt x="455" y="233"/>
                  </a:lnTo>
                  <a:lnTo>
                    <a:pt x="452" y="225"/>
                  </a:lnTo>
                  <a:lnTo>
                    <a:pt x="449" y="217"/>
                  </a:lnTo>
                  <a:lnTo>
                    <a:pt x="447" y="209"/>
                  </a:lnTo>
                  <a:lnTo>
                    <a:pt x="446" y="200"/>
                  </a:lnTo>
                  <a:lnTo>
                    <a:pt x="446" y="190"/>
                  </a:lnTo>
                  <a:lnTo>
                    <a:pt x="420" y="190"/>
                  </a:lnTo>
                  <a:close/>
                  <a:moveTo>
                    <a:pt x="299" y="82"/>
                  </a:moveTo>
                  <a:lnTo>
                    <a:pt x="260" y="82"/>
                  </a:lnTo>
                  <a:lnTo>
                    <a:pt x="260" y="65"/>
                  </a:lnTo>
                  <a:lnTo>
                    <a:pt x="260" y="56"/>
                  </a:lnTo>
                  <a:lnTo>
                    <a:pt x="260" y="50"/>
                  </a:lnTo>
                  <a:lnTo>
                    <a:pt x="261" y="43"/>
                  </a:lnTo>
                  <a:lnTo>
                    <a:pt x="263" y="37"/>
                  </a:lnTo>
                  <a:lnTo>
                    <a:pt x="266" y="33"/>
                  </a:lnTo>
                  <a:lnTo>
                    <a:pt x="271" y="29"/>
                  </a:lnTo>
                  <a:lnTo>
                    <a:pt x="277" y="27"/>
                  </a:lnTo>
                  <a:lnTo>
                    <a:pt x="286" y="26"/>
                  </a:lnTo>
                  <a:lnTo>
                    <a:pt x="294" y="26"/>
                  </a:lnTo>
                  <a:lnTo>
                    <a:pt x="304" y="28"/>
                  </a:lnTo>
                  <a:lnTo>
                    <a:pt x="304" y="8"/>
                  </a:lnTo>
                  <a:lnTo>
                    <a:pt x="293" y="6"/>
                  </a:lnTo>
                  <a:lnTo>
                    <a:pt x="284" y="6"/>
                  </a:lnTo>
                  <a:lnTo>
                    <a:pt x="277" y="6"/>
                  </a:lnTo>
                  <a:lnTo>
                    <a:pt x="271" y="7"/>
                  </a:lnTo>
                  <a:lnTo>
                    <a:pt x="264" y="8"/>
                  </a:lnTo>
                  <a:lnTo>
                    <a:pt x="260" y="10"/>
                  </a:lnTo>
                  <a:lnTo>
                    <a:pt x="256" y="12"/>
                  </a:lnTo>
                  <a:lnTo>
                    <a:pt x="251" y="15"/>
                  </a:lnTo>
                  <a:lnTo>
                    <a:pt x="248" y="19"/>
                  </a:lnTo>
                  <a:lnTo>
                    <a:pt x="245" y="22"/>
                  </a:lnTo>
                  <a:lnTo>
                    <a:pt x="240" y="31"/>
                  </a:lnTo>
                  <a:lnTo>
                    <a:pt x="237" y="40"/>
                  </a:lnTo>
                  <a:lnTo>
                    <a:pt x="236" y="51"/>
                  </a:lnTo>
                  <a:lnTo>
                    <a:pt x="236" y="64"/>
                  </a:lnTo>
                  <a:lnTo>
                    <a:pt x="236" y="82"/>
                  </a:lnTo>
                  <a:lnTo>
                    <a:pt x="202" y="82"/>
                  </a:lnTo>
                  <a:lnTo>
                    <a:pt x="202" y="102"/>
                  </a:lnTo>
                  <a:lnTo>
                    <a:pt x="236" y="102"/>
                  </a:lnTo>
                  <a:lnTo>
                    <a:pt x="236" y="280"/>
                  </a:lnTo>
                  <a:lnTo>
                    <a:pt x="260" y="280"/>
                  </a:lnTo>
                  <a:lnTo>
                    <a:pt x="260" y="102"/>
                  </a:lnTo>
                  <a:lnTo>
                    <a:pt x="299" y="102"/>
                  </a:lnTo>
                  <a:lnTo>
                    <a:pt x="299" y="82"/>
                  </a:lnTo>
                  <a:close/>
                  <a:moveTo>
                    <a:pt x="92" y="76"/>
                  </a:moveTo>
                  <a:lnTo>
                    <a:pt x="82" y="77"/>
                  </a:lnTo>
                  <a:lnTo>
                    <a:pt x="72" y="78"/>
                  </a:lnTo>
                  <a:lnTo>
                    <a:pt x="62" y="81"/>
                  </a:lnTo>
                  <a:lnTo>
                    <a:pt x="52" y="85"/>
                  </a:lnTo>
                  <a:lnTo>
                    <a:pt x="44" y="89"/>
                  </a:lnTo>
                  <a:lnTo>
                    <a:pt x="36" y="94"/>
                  </a:lnTo>
                  <a:lnTo>
                    <a:pt x="30" y="101"/>
                  </a:lnTo>
                  <a:lnTo>
                    <a:pt x="23" y="107"/>
                  </a:lnTo>
                  <a:lnTo>
                    <a:pt x="18" y="115"/>
                  </a:lnTo>
                  <a:lnTo>
                    <a:pt x="12" y="122"/>
                  </a:lnTo>
                  <a:lnTo>
                    <a:pt x="8" y="131"/>
                  </a:lnTo>
                  <a:lnTo>
                    <a:pt x="5" y="141"/>
                  </a:lnTo>
                  <a:lnTo>
                    <a:pt x="3" y="150"/>
                  </a:lnTo>
                  <a:lnTo>
                    <a:pt x="1" y="160"/>
                  </a:lnTo>
                  <a:lnTo>
                    <a:pt x="0" y="171"/>
                  </a:lnTo>
                  <a:lnTo>
                    <a:pt x="0" y="181"/>
                  </a:lnTo>
                  <a:lnTo>
                    <a:pt x="0" y="191"/>
                  </a:lnTo>
                  <a:lnTo>
                    <a:pt x="1" y="202"/>
                  </a:lnTo>
                  <a:lnTo>
                    <a:pt x="3" y="212"/>
                  </a:lnTo>
                  <a:lnTo>
                    <a:pt x="5" y="222"/>
                  </a:lnTo>
                  <a:lnTo>
                    <a:pt x="8" y="230"/>
                  </a:lnTo>
                  <a:lnTo>
                    <a:pt x="12" y="239"/>
                  </a:lnTo>
                  <a:lnTo>
                    <a:pt x="18" y="248"/>
                  </a:lnTo>
                  <a:lnTo>
                    <a:pt x="23" y="255"/>
                  </a:lnTo>
                  <a:lnTo>
                    <a:pt x="30" y="262"/>
                  </a:lnTo>
                  <a:lnTo>
                    <a:pt x="36" y="268"/>
                  </a:lnTo>
                  <a:lnTo>
                    <a:pt x="44" y="272"/>
                  </a:lnTo>
                  <a:lnTo>
                    <a:pt x="52" y="278"/>
                  </a:lnTo>
                  <a:lnTo>
                    <a:pt x="62" y="281"/>
                  </a:lnTo>
                  <a:lnTo>
                    <a:pt x="72" y="283"/>
                  </a:lnTo>
                  <a:lnTo>
                    <a:pt x="82" y="285"/>
                  </a:lnTo>
                  <a:lnTo>
                    <a:pt x="92" y="285"/>
                  </a:lnTo>
                  <a:lnTo>
                    <a:pt x="103" y="285"/>
                  </a:lnTo>
                  <a:lnTo>
                    <a:pt x="114" y="283"/>
                  </a:lnTo>
                  <a:lnTo>
                    <a:pt x="124" y="281"/>
                  </a:lnTo>
                  <a:lnTo>
                    <a:pt x="132" y="278"/>
                  </a:lnTo>
                  <a:lnTo>
                    <a:pt x="141" y="272"/>
                  </a:lnTo>
                  <a:lnTo>
                    <a:pt x="149" y="268"/>
                  </a:lnTo>
                  <a:lnTo>
                    <a:pt x="156" y="262"/>
                  </a:lnTo>
                  <a:lnTo>
                    <a:pt x="163" y="255"/>
                  </a:lnTo>
                  <a:lnTo>
                    <a:pt x="168" y="248"/>
                  </a:lnTo>
                  <a:lnTo>
                    <a:pt x="172" y="239"/>
                  </a:lnTo>
                  <a:lnTo>
                    <a:pt x="177" y="230"/>
                  </a:lnTo>
                  <a:lnTo>
                    <a:pt x="180" y="222"/>
                  </a:lnTo>
                  <a:lnTo>
                    <a:pt x="183" y="212"/>
                  </a:lnTo>
                  <a:lnTo>
                    <a:pt x="185" y="202"/>
                  </a:lnTo>
                  <a:lnTo>
                    <a:pt x="186" y="191"/>
                  </a:lnTo>
                  <a:lnTo>
                    <a:pt x="186" y="181"/>
                  </a:lnTo>
                  <a:lnTo>
                    <a:pt x="186" y="171"/>
                  </a:lnTo>
                  <a:lnTo>
                    <a:pt x="185" y="160"/>
                  </a:lnTo>
                  <a:lnTo>
                    <a:pt x="183" y="150"/>
                  </a:lnTo>
                  <a:lnTo>
                    <a:pt x="180" y="141"/>
                  </a:lnTo>
                  <a:lnTo>
                    <a:pt x="177" y="131"/>
                  </a:lnTo>
                  <a:lnTo>
                    <a:pt x="172" y="122"/>
                  </a:lnTo>
                  <a:lnTo>
                    <a:pt x="168" y="115"/>
                  </a:lnTo>
                  <a:lnTo>
                    <a:pt x="163" y="107"/>
                  </a:lnTo>
                  <a:lnTo>
                    <a:pt x="156" y="101"/>
                  </a:lnTo>
                  <a:lnTo>
                    <a:pt x="149" y="94"/>
                  </a:lnTo>
                  <a:lnTo>
                    <a:pt x="141" y="89"/>
                  </a:lnTo>
                  <a:lnTo>
                    <a:pt x="132" y="85"/>
                  </a:lnTo>
                  <a:lnTo>
                    <a:pt x="124" y="81"/>
                  </a:lnTo>
                  <a:lnTo>
                    <a:pt x="114" y="78"/>
                  </a:lnTo>
                  <a:lnTo>
                    <a:pt x="103" y="77"/>
                  </a:lnTo>
                  <a:lnTo>
                    <a:pt x="92" y="76"/>
                  </a:lnTo>
                  <a:close/>
                  <a:moveTo>
                    <a:pt x="92" y="96"/>
                  </a:moveTo>
                  <a:lnTo>
                    <a:pt x="101" y="96"/>
                  </a:lnTo>
                  <a:lnTo>
                    <a:pt x="109" y="99"/>
                  </a:lnTo>
                  <a:lnTo>
                    <a:pt x="116" y="101"/>
                  </a:lnTo>
                  <a:lnTo>
                    <a:pt x="123" y="104"/>
                  </a:lnTo>
                  <a:lnTo>
                    <a:pt x="129" y="107"/>
                  </a:lnTo>
                  <a:lnTo>
                    <a:pt x="135" y="113"/>
                  </a:lnTo>
                  <a:lnTo>
                    <a:pt x="140" y="117"/>
                  </a:lnTo>
                  <a:lnTo>
                    <a:pt x="144" y="123"/>
                  </a:lnTo>
                  <a:lnTo>
                    <a:pt x="149" y="129"/>
                  </a:lnTo>
                  <a:lnTo>
                    <a:pt x="153" y="136"/>
                  </a:lnTo>
                  <a:lnTo>
                    <a:pt x="155" y="143"/>
                  </a:lnTo>
                  <a:lnTo>
                    <a:pt x="158" y="150"/>
                  </a:lnTo>
                  <a:lnTo>
                    <a:pt x="159" y="158"/>
                  </a:lnTo>
                  <a:lnTo>
                    <a:pt x="162" y="166"/>
                  </a:lnTo>
                  <a:lnTo>
                    <a:pt x="162" y="173"/>
                  </a:lnTo>
                  <a:lnTo>
                    <a:pt x="163" y="181"/>
                  </a:lnTo>
                  <a:lnTo>
                    <a:pt x="162" y="189"/>
                  </a:lnTo>
                  <a:lnTo>
                    <a:pt x="162" y="197"/>
                  </a:lnTo>
                  <a:lnTo>
                    <a:pt x="159" y="204"/>
                  </a:lnTo>
                  <a:lnTo>
                    <a:pt x="158" y="212"/>
                  </a:lnTo>
                  <a:lnTo>
                    <a:pt x="155" y="220"/>
                  </a:lnTo>
                  <a:lnTo>
                    <a:pt x="153" y="226"/>
                  </a:lnTo>
                  <a:lnTo>
                    <a:pt x="149" y="233"/>
                  </a:lnTo>
                  <a:lnTo>
                    <a:pt x="144" y="239"/>
                  </a:lnTo>
                  <a:lnTo>
                    <a:pt x="140" y="244"/>
                  </a:lnTo>
                  <a:lnTo>
                    <a:pt x="135" y="250"/>
                  </a:lnTo>
                  <a:lnTo>
                    <a:pt x="129" y="254"/>
                  </a:lnTo>
                  <a:lnTo>
                    <a:pt x="123" y="258"/>
                  </a:lnTo>
                  <a:lnTo>
                    <a:pt x="116" y="262"/>
                  </a:lnTo>
                  <a:lnTo>
                    <a:pt x="109" y="264"/>
                  </a:lnTo>
                  <a:lnTo>
                    <a:pt x="101" y="265"/>
                  </a:lnTo>
                  <a:lnTo>
                    <a:pt x="92" y="266"/>
                  </a:lnTo>
                  <a:lnTo>
                    <a:pt x="85" y="265"/>
                  </a:lnTo>
                  <a:lnTo>
                    <a:pt x="76" y="264"/>
                  </a:lnTo>
                  <a:lnTo>
                    <a:pt x="69" y="262"/>
                  </a:lnTo>
                  <a:lnTo>
                    <a:pt x="62" y="258"/>
                  </a:lnTo>
                  <a:lnTo>
                    <a:pt x="56" y="254"/>
                  </a:lnTo>
                  <a:lnTo>
                    <a:pt x="50" y="250"/>
                  </a:lnTo>
                  <a:lnTo>
                    <a:pt x="45" y="244"/>
                  </a:lnTo>
                  <a:lnTo>
                    <a:pt x="41" y="239"/>
                  </a:lnTo>
                  <a:lnTo>
                    <a:pt x="36" y="233"/>
                  </a:lnTo>
                  <a:lnTo>
                    <a:pt x="33" y="226"/>
                  </a:lnTo>
                  <a:lnTo>
                    <a:pt x="30" y="220"/>
                  </a:lnTo>
                  <a:lnTo>
                    <a:pt x="28" y="212"/>
                  </a:lnTo>
                  <a:lnTo>
                    <a:pt x="25" y="204"/>
                  </a:lnTo>
                  <a:lnTo>
                    <a:pt x="24" y="197"/>
                  </a:lnTo>
                  <a:lnTo>
                    <a:pt x="23" y="189"/>
                  </a:lnTo>
                  <a:lnTo>
                    <a:pt x="23" y="181"/>
                  </a:lnTo>
                  <a:lnTo>
                    <a:pt x="23" y="173"/>
                  </a:lnTo>
                  <a:lnTo>
                    <a:pt x="24" y="166"/>
                  </a:lnTo>
                  <a:lnTo>
                    <a:pt x="25" y="158"/>
                  </a:lnTo>
                  <a:lnTo>
                    <a:pt x="28" y="150"/>
                  </a:lnTo>
                  <a:lnTo>
                    <a:pt x="30" y="143"/>
                  </a:lnTo>
                  <a:lnTo>
                    <a:pt x="33" y="136"/>
                  </a:lnTo>
                  <a:lnTo>
                    <a:pt x="36" y="129"/>
                  </a:lnTo>
                  <a:lnTo>
                    <a:pt x="41" y="123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6" y="107"/>
                  </a:lnTo>
                  <a:lnTo>
                    <a:pt x="62" y="104"/>
                  </a:lnTo>
                  <a:lnTo>
                    <a:pt x="69" y="101"/>
                  </a:lnTo>
                  <a:lnTo>
                    <a:pt x="76" y="99"/>
                  </a:lnTo>
                  <a:lnTo>
                    <a:pt x="85" y="96"/>
                  </a:lnTo>
                  <a:lnTo>
                    <a:pt x="92" y="96"/>
                  </a:lnTo>
                  <a:close/>
                </a:path>
              </a:pathLst>
            </a:custGeom>
            <a:solidFill>
              <a:srgbClr val="79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7" name="Freeform 45"/>
            <p:cNvSpPr>
              <a:spLocks noEditPoints="1"/>
            </p:cNvSpPr>
            <p:nvPr userDrawn="1"/>
          </p:nvSpPr>
          <p:spPr bwMode="auto">
            <a:xfrm>
              <a:off x="4413" y="3812"/>
              <a:ext cx="1116" cy="118"/>
            </a:xfrm>
            <a:custGeom>
              <a:avLst/>
              <a:gdLst>
                <a:gd name="T0" fmla="*/ 3231 w 3349"/>
                <a:gd name="T1" fmla="*/ 81 h 353"/>
                <a:gd name="T2" fmla="*/ 3190 w 3349"/>
                <a:gd name="T3" fmla="*/ 247 h 353"/>
                <a:gd name="T4" fmla="*/ 3334 w 3349"/>
                <a:gd name="T5" fmla="*/ 252 h 353"/>
                <a:gd name="T6" fmla="*/ 3212 w 3349"/>
                <a:gd name="T7" fmla="*/ 240 h 353"/>
                <a:gd name="T8" fmla="*/ 3263 w 3349"/>
                <a:gd name="T9" fmla="*/ 96 h 353"/>
                <a:gd name="T10" fmla="*/ 3139 w 3349"/>
                <a:gd name="T11" fmla="*/ 115 h 353"/>
                <a:gd name="T12" fmla="*/ 2998 w 3349"/>
                <a:gd name="T13" fmla="*/ 107 h 353"/>
                <a:gd name="T14" fmla="*/ 3028 w 3349"/>
                <a:gd name="T15" fmla="*/ 278 h 353"/>
                <a:gd name="T16" fmla="*/ 3150 w 3349"/>
                <a:gd name="T17" fmla="*/ 210 h 353"/>
                <a:gd name="T18" fmla="*/ 3005 w 3349"/>
                <a:gd name="T19" fmla="*/ 219 h 353"/>
                <a:gd name="T20" fmla="*/ 3059 w 3349"/>
                <a:gd name="T21" fmla="*/ 97 h 353"/>
                <a:gd name="T22" fmla="*/ 2913 w 3349"/>
                <a:gd name="T23" fmla="*/ 44 h 353"/>
                <a:gd name="T24" fmla="*/ 2658 w 3349"/>
                <a:gd name="T25" fmla="*/ 122 h 353"/>
                <a:gd name="T26" fmla="*/ 2614 w 3349"/>
                <a:gd name="T27" fmla="*/ 82 h 353"/>
                <a:gd name="T28" fmla="*/ 2472 w 3349"/>
                <a:gd name="T29" fmla="*/ 79 h 353"/>
                <a:gd name="T30" fmla="*/ 2416 w 3349"/>
                <a:gd name="T31" fmla="*/ 239 h 353"/>
                <a:gd name="T32" fmla="*/ 2562 w 3349"/>
                <a:gd name="T33" fmla="*/ 257 h 353"/>
                <a:gd name="T34" fmla="*/ 2449 w 3349"/>
                <a:gd name="T35" fmla="*/ 245 h 353"/>
                <a:gd name="T36" fmla="*/ 2486 w 3349"/>
                <a:gd name="T37" fmla="*/ 97 h 353"/>
                <a:gd name="T38" fmla="*/ 2167 w 3349"/>
                <a:gd name="T39" fmla="*/ 224 h 353"/>
                <a:gd name="T40" fmla="*/ 2356 w 3349"/>
                <a:gd name="T41" fmla="*/ 260 h 353"/>
                <a:gd name="T42" fmla="*/ 2240 w 3349"/>
                <a:gd name="T43" fmla="*/ 119 h 353"/>
                <a:gd name="T44" fmla="*/ 2267 w 3349"/>
                <a:gd name="T45" fmla="*/ 23 h 353"/>
                <a:gd name="T46" fmla="*/ 2356 w 3349"/>
                <a:gd name="T47" fmla="*/ 41 h 353"/>
                <a:gd name="T48" fmla="*/ 2186 w 3349"/>
                <a:gd name="T49" fmla="*/ 35 h 353"/>
                <a:gd name="T50" fmla="*/ 2315 w 3349"/>
                <a:gd name="T51" fmla="*/ 164 h 353"/>
                <a:gd name="T52" fmla="*/ 2279 w 3349"/>
                <a:gd name="T53" fmla="*/ 264 h 353"/>
                <a:gd name="T54" fmla="*/ 1931 w 3349"/>
                <a:gd name="T55" fmla="*/ 103 h 353"/>
                <a:gd name="T56" fmla="*/ 1992 w 3349"/>
                <a:gd name="T57" fmla="*/ 251 h 353"/>
                <a:gd name="T58" fmla="*/ 1800 w 3349"/>
                <a:gd name="T59" fmla="*/ 105 h 353"/>
                <a:gd name="T60" fmla="*/ 1906 w 3349"/>
                <a:gd name="T61" fmla="*/ 152 h 353"/>
                <a:gd name="T62" fmla="*/ 1780 w 3349"/>
                <a:gd name="T63" fmla="*/ 99 h 353"/>
                <a:gd name="T64" fmla="*/ 1658 w 3349"/>
                <a:gd name="T65" fmla="*/ 82 h 353"/>
                <a:gd name="T66" fmla="*/ 1537 w 3349"/>
                <a:gd name="T67" fmla="*/ 191 h 353"/>
                <a:gd name="T68" fmla="*/ 1667 w 3349"/>
                <a:gd name="T69" fmla="*/ 279 h 353"/>
                <a:gd name="T70" fmla="*/ 1609 w 3349"/>
                <a:gd name="T71" fmla="*/ 264 h 353"/>
                <a:gd name="T72" fmla="*/ 1589 w 3349"/>
                <a:gd name="T73" fmla="*/ 109 h 353"/>
                <a:gd name="T74" fmla="*/ 1689 w 3349"/>
                <a:gd name="T75" fmla="*/ 167 h 353"/>
                <a:gd name="T76" fmla="*/ 1320 w 3349"/>
                <a:gd name="T77" fmla="*/ 97 h 353"/>
                <a:gd name="T78" fmla="*/ 1408 w 3349"/>
                <a:gd name="T79" fmla="*/ 99 h 353"/>
                <a:gd name="T80" fmla="*/ 1496 w 3349"/>
                <a:gd name="T81" fmla="*/ 116 h 353"/>
                <a:gd name="T82" fmla="*/ 1372 w 3349"/>
                <a:gd name="T83" fmla="*/ 115 h 353"/>
                <a:gd name="T84" fmla="*/ 1226 w 3349"/>
                <a:gd name="T85" fmla="*/ 280 h 353"/>
                <a:gd name="T86" fmla="*/ 1111 w 3349"/>
                <a:gd name="T87" fmla="*/ 322 h 353"/>
                <a:gd name="T88" fmla="*/ 830 w 3349"/>
                <a:gd name="T89" fmla="*/ 140 h 353"/>
                <a:gd name="T90" fmla="*/ 919 w 3349"/>
                <a:gd name="T91" fmla="*/ 286 h 353"/>
                <a:gd name="T92" fmla="*/ 1007 w 3349"/>
                <a:gd name="T93" fmla="*/ 140 h 353"/>
                <a:gd name="T94" fmla="*/ 965 w 3349"/>
                <a:gd name="T95" fmla="*/ 118 h 353"/>
                <a:gd name="T96" fmla="*/ 955 w 3349"/>
                <a:gd name="T97" fmla="*/ 254 h 353"/>
                <a:gd name="T98" fmla="*/ 849 w 3349"/>
                <a:gd name="T99" fmla="*/ 189 h 353"/>
                <a:gd name="T100" fmla="*/ 788 w 3349"/>
                <a:gd name="T101" fmla="*/ 5 h 353"/>
                <a:gd name="T102" fmla="*/ 611 w 3349"/>
                <a:gd name="T103" fmla="*/ 261 h 353"/>
                <a:gd name="T104" fmla="*/ 597 w 3349"/>
                <a:gd name="T105" fmla="*/ 107 h 353"/>
                <a:gd name="T106" fmla="*/ 543 w 3349"/>
                <a:gd name="T107" fmla="*/ 353 h 353"/>
                <a:gd name="T108" fmla="*/ 709 w 3349"/>
                <a:gd name="T109" fmla="*/ 247 h 353"/>
                <a:gd name="T110" fmla="*/ 667 w 3349"/>
                <a:gd name="T111" fmla="*/ 81 h 353"/>
                <a:gd name="T112" fmla="*/ 250 w 3349"/>
                <a:gd name="T113" fmla="*/ 140 h 353"/>
                <a:gd name="T114" fmla="*/ 345 w 3349"/>
                <a:gd name="T115" fmla="*/ 126 h 353"/>
                <a:gd name="T116" fmla="*/ 452 w 3349"/>
                <a:gd name="T117" fmla="*/ 102 h 353"/>
                <a:gd name="T118" fmla="*/ 472 w 3349"/>
                <a:gd name="T119" fmla="*/ 85 h 353"/>
                <a:gd name="T120" fmla="*/ 330 w 3349"/>
                <a:gd name="T121" fmla="*/ 79 h 353"/>
                <a:gd name="T122" fmla="*/ 179 w 3349"/>
                <a:gd name="T123" fmla="*/ 149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349" h="353">
                  <a:moveTo>
                    <a:pt x="3349" y="188"/>
                  </a:moveTo>
                  <a:lnTo>
                    <a:pt x="3349" y="177"/>
                  </a:lnTo>
                  <a:lnTo>
                    <a:pt x="3349" y="166"/>
                  </a:lnTo>
                  <a:lnTo>
                    <a:pt x="3348" y="157"/>
                  </a:lnTo>
                  <a:lnTo>
                    <a:pt x="3346" y="147"/>
                  </a:lnTo>
                  <a:lnTo>
                    <a:pt x="3343" y="137"/>
                  </a:lnTo>
                  <a:lnTo>
                    <a:pt x="3340" y="127"/>
                  </a:lnTo>
                  <a:lnTo>
                    <a:pt x="3335" y="119"/>
                  </a:lnTo>
                  <a:lnTo>
                    <a:pt x="3331" y="111"/>
                  </a:lnTo>
                  <a:lnTo>
                    <a:pt x="3325" y="104"/>
                  </a:lnTo>
                  <a:lnTo>
                    <a:pt x="3319" y="96"/>
                  </a:lnTo>
                  <a:lnTo>
                    <a:pt x="3312" y="91"/>
                  </a:lnTo>
                  <a:lnTo>
                    <a:pt x="3303" y="85"/>
                  </a:lnTo>
                  <a:lnTo>
                    <a:pt x="3294" y="82"/>
                  </a:lnTo>
                  <a:lnTo>
                    <a:pt x="3285" y="79"/>
                  </a:lnTo>
                  <a:lnTo>
                    <a:pt x="3274" y="77"/>
                  </a:lnTo>
                  <a:lnTo>
                    <a:pt x="3263" y="76"/>
                  </a:lnTo>
                  <a:lnTo>
                    <a:pt x="3251" y="77"/>
                  </a:lnTo>
                  <a:lnTo>
                    <a:pt x="3240" y="79"/>
                  </a:lnTo>
                  <a:lnTo>
                    <a:pt x="3231" y="81"/>
                  </a:lnTo>
                  <a:lnTo>
                    <a:pt x="3222" y="85"/>
                  </a:lnTo>
                  <a:lnTo>
                    <a:pt x="3214" y="90"/>
                  </a:lnTo>
                  <a:lnTo>
                    <a:pt x="3207" y="95"/>
                  </a:lnTo>
                  <a:lnTo>
                    <a:pt x="3200" y="102"/>
                  </a:lnTo>
                  <a:lnTo>
                    <a:pt x="3194" y="109"/>
                  </a:lnTo>
                  <a:lnTo>
                    <a:pt x="3190" y="117"/>
                  </a:lnTo>
                  <a:lnTo>
                    <a:pt x="3185" y="125"/>
                  </a:lnTo>
                  <a:lnTo>
                    <a:pt x="3181" y="134"/>
                  </a:lnTo>
                  <a:lnTo>
                    <a:pt x="3179" y="143"/>
                  </a:lnTo>
                  <a:lnTo>
                    <a:pt x="3176" y="152"/>
                  </a:lnTo>
                  <a:lnTo>
                    <a:pt x="3174" y="161"/>
                  </a:lnTo>
                  <a:lnTo>
                    <a:pt x="3173" y="171"/>
                  </a:lnTo>
                  <a:lnTo>
                    <a:pt x="3173" y="181"/>
                  </a:lnTo>
                  <a:lnTo>
                    <a:pt x="3173" y="191"/>
                  </a:lnTo>
                  <a:lnTo>
                    <a:pt x="3174" y="202"/>
                  </a:lnTo>
                  <a:lnTo>
                    <a:pt x="3176" y="212"/>
                  </a:lnTo>
                  <a:lnTo>
                    <a:pt x="3179" y="221"/>
                  </a:lnTo>
                  <a:lnTo>
                    <a:pt x="3181" y="230"/>
                  </a:lnTo>
                  <a:lnTo>
                    <a:pt x="3185" y="239"/>
                  </a:lnTo>
                  <a:lnTo>
                    <a:pt x="3190" y="247"/>
                  </a:lnTo>
                  <a:lnTo>
                    <a:pt x="3194" y="255"/>
                  </a:lnTo>
                  <a:lnTo>
                    <a:pt x="3200" y="261"/>
                  </a:lnTo>
                  <a:lnTo>
                    <a:pt x="3207" y="268"/>
                  </a:lnTo>
                  <a:lnTo>
                    <a:pt x="3214" y="273"/>
                  </a:lnTo>
                  <a:lnTo>
                    <a:pt x="3222" y="278"/>
                  </a:lnTo>
                  <a:lnTo>
                    <a:pt x="3231" y="281"/>
                  </a:lnTo>
                  <a:lnTo>
                    <a:pt x="3240" y="284"/>
                  </a:lnTo>
                  <a:lnTo>
                    <a:pt x="3251" y="285"/>
                  </a:lnTo>
                  <a:lnTo>
                    <a:pt x="3263" y="286"/>
                  </a:lnTo>
                  <a:lnTo>
                    <a:pt x="3272" y="285"/>
                  </a:lnTo>
                  <a:lnTo>
                    <a:pt x="3280" y="284"/>
                  </a:lnTo>
                  <a:lnTo>
                    <a:pt x="3289" y="283"/>
                  </a:lnTo>
                  <a:lnTo>
                    <a:pt x="3297" y="281"/>
                  </a:lnTo>
                  <a:lnTo>
                    <a:pt x="3303" y="279"/>
                  </a:lnTo>
                  <a:lnTo>
                    <a:pt x="3309" y="275"/>
                  </a:lnTo>
                  <a:lnTo>
                    <a:pt x="3315" y="271"/>
                  </a:lnTo>
                  <a:lnTo>
                    <a:pt x="3321" y="267"/>
                  </a:lnTo>
                  <a:lnTo>
                    <a:pt x="3326" y="262"/>
                  </a:lnTo>
                  <a:lnTo>
                    <a:pt x="3330" y="257"/>
                  </a:lnTo>
                  <a:lnTo>
                    <a:pt x="3334" y="252"/>
                  </a:lnTo>
                  <a:lnTo>
                    <a:pt x="3339" y="245"/>
                  </a:lnTo>
                  <a:lnTo>
                    <a:pt x="3344" y="231"/>
                  </a:lnTo>
                  <a:lnTo>
                    <a:pt x="3349" y="215"/>
                  </a:lnTo>
                  <a:lnTo>
                    <a:pt x="3325" y="215"/>
                  </a:lnTo>
                  <a:lnTo>
                    <a:pt x="3321" y="226"/>
                  </a:lnTo>
                  <a:lnTo>
                    <a:pt x="3317" y="235"/>
                  </a:lnTo>
                  <a:lnTo>
                    <a:pt x="3312" y="244"/>
                  </a:lnTo>
                  <a:lnTo>
                    <a:pt x="3304" y="252"/>
                  </a:lnTo>
                  <a:lnTo>
                    <a:pt x="3295" y="257"/>
                  </a:lnTo>
                  <a:lnTo>
                    <a:pt x="3287" y="261"/>
                  </a:lnTo>
                  <a:lnTo>
                    <a:pt x="3275" y="265"/>
                  </a:lnTo>
                  <a:lnTo>
                    <a:pt x="3263" y="266"/>
                  </a:lnTo>
                  <a:lnTo>
                    <a:pt x="3254" y="265"/>
                  </a:lnTo>
                  <a:lnTo>
                    <a:pt x="3247" y="264"/>
                  </a:lnTo>
                  <a:lnTo>
                    <a:pt x="3239" y="261"/>
                  </a:lnTo>
                  <a:lnTo>
                    <a:pt x="3233" y="258"/>
                  </a:lnTo>
                  <a:lnTo>
                    <a:pt x="3227" y="255"/>
                  </a:lnTo>
                  <a:lnTo>
                    <a:pt x="3222" y="251"/>
                  </a:lnTo>
                  <a:lnTo>
                    <a:pt x="3217" y="245"/>
                  </a:lnTo>
                  <a:lnTo>
                    <a:pt x="3212" y="240"/>
                  </a:lnTo>
                  <a:lnTo>
                    <a:pt x="3209" y="234"/>
                  </a:lnTo>
                  <a:lnTo>
                    <a:pt x="3206" y="228"/>
                  </a:lnTo>
                  <a:lnTo>
                    <a:pt x="3204" y="221"/>
                  </a:lnTo>
                  <a:lnTo>
                    <a:pt x="3201" y="215"/>
                  </a:lnTo>
                  <a:lnTo>
                    <a:pt x="3198" y="201"/>
                  </a:lnTo>
                  <a:lnTo>
                    <a:pt x="3197" y="188"/>
                  </a:lnTo>
                  <a:lnTo>
                    <a:pt x="3349" y="188"/>
                  </a:lnTo>
                  <a:close/>
                  <a:moveTo>
                    <a:pt x="3197" y="167"/>
                  </a:moveTo>
                  <a:lnTo>
                    <a:pt x="3199" y="153"/>
                  </a:lnTo>
                  <a:lnTo>
                    <a:pt x="3204" y="140"/>
                  </a:lnTo>
                  <a:lnTo>
                    <a:pt x="3209" y="129"/>
                  </a:lnTo>
                  <a:lnTo>
                    <a:pt x="3217" y="118"/>
                  </a:lnTo>
                  <a:lnTo>
                    <a:pt x="3221" y="113"/>
                  </a:lnTo>
                  <a:lnTo>
                    <a:pt x="3225" y="109"/>
                  </a:lnTo>
                  <a:lnTo>
                    <a:pt x="3231" y="106"/>
                  </a:lnTo>
                  <a:lnTo>
                    <a:pt x="3236" y="103"/>
                  </a:lnTo>
                  <a:lnTo>
                    <a:pt x="3243" y="99"/>
                  </a:lnTo>
                  <a:lnTo>
                    <a:pt x="3249" y="98"/>
                  </a:lnTo>
                  <a:lnTo>
                    <a:pt x="3255" y="97"/>
                  </a:lnTo>
                  <a:lnTo>
                    <a:pt x="3263" y="96"/>
                  </a:lnTo>
                  <a:lnTo>
                    <a:pt x="3270" y="97"/>
                  </a:lnTo>
                  <a:lnTo>
                    <a:pt x="3276" y="98"/>
                  </a:lnTo>
                  <a:lnTo>
                    <a:pt x="3282" y="99"/>
                  </a:lnTo>
                  <a:lnTo>
                    <a:pt x="3289" y="103"/>
                  </a:lnTo>
                  <a:lnTo>
                    <a:pt x="3294" y="106"/>
                  </a:lnTo>
                  <a:lnTo>
                    <a:pt x="3300" y="109"/>
                  </a:lnTo>
                  <a:lnTo>
                    <a:pt x="3304" y="113"/>
                  </a:lnTo>
                  <a:lnTo>
                    <a:pt x="3308" y="118"/>
                  </a:lnTo>
                  <a:lnTo>
                    <a:pt x="3312" y="123"/>
                  </a:lnTo>
                  <a:lnTo>
                    <a:pt x="3316" y="129"/>
                  </a:lnTo>
                  <a:lnTo>
                    <a:pt x="3318" y="135"/>
                  </a:lnTo>
                  <a:lnTo>
                    <a:pt x="3321" y="140"/>
                  </a:lnTo>
                  <a:lnTo>
                    <a:pt x="3325" y="153"/>
                  </a:lnTo>
                  <a:lnTo>
                    <a:pt x="3326" y="167"/>
                  </a:lnTo>
                  <a:lnTo>
                    <a:pt x="3197" y="167"/>
                  </a:lnTo>
                  <a:close/>
                  <a:moveTo>
                    <a:pt x="3147" y="144"/>
                  </a:moveTo>
                  <a:lnTo>
                    <a:pt x="3146" y="136"/>
                  </a:lnTo>
                  <a:lnTo>
                    <a:pt x="3144" y="129"/>
                  </a:lnTo>
                  <a:lnTo>
                    <a:pt x="3142" y="121"/>
                  </a:lnTo>
                  <a:lnTo>
                    <a:pt x="3139" y="115"/>
                  </a:lnTo>
                  <a:lnTo>
                    <a:pt x="3136" y="108"/>
                  </a:lnTo>
                  <a:lnTo>
                    <a:pt x="3131" y="103"/>
                  </a:lnTo>
                  <a:lnTo>
                    <a:pt x="3127" y="97"/>
                  </a:lnTo>
                  <a:lnTo>
                    <a:pt x="3122" y="93"/>
                  </a:lnTo>
                  <a:lnTo>
                    <a:pt x="3116" y="89"/>
                  </a:lnTo>
                  <a:lnTo>
                    <a:pt x="3110" y="85"/>
                  </a:lnTo>
                  <a:lnTo>
                    <a:pt x="3104" y="83"/>
                  </a:lnTo>
                  <a:lnTo>
                    <a:pt x="3098" y="80"/>
                  </a:lnTo>
                  <a:lnTo>
                    <a:pt x="3090" y="79"/>
                  </a:lnTo>
                  <a:lnTo>
                    <a:pt x="3083" y="77"/>
                  </a:lnTo>
                  <a:lnTo>
                    <a:pt x="3075" y="77"/>
                  </a:lnTo>
                  <a:lnTo>
                    <a:pt x="3068" y="76"/>
                  </a:lnTo>
                  <a:lnTo>
                    <a:pt x="3057" y="77"/>
                  </a:lnTo>
                  <a:lnTo>
                    <a:pt x="3046" y="78"/>
                  </a:lnTo>
                  <a:lnTo>
                    <a:pt x="3036" y="81"/>
                  </a:lnTo>
                  <a:lnTo>
                    <a:pt x="3028" y="84"/>
                  </a:lnTo>
                  <a:lnTo>
                    <a:pt x="3019" y="89"/>
                  </a:lnTo>
                  <a:lnTo>
                    <a:pt x="3011" y="94"/>
                  </a:lnTo>
                  <a:lnTo>
                    <a:pt x="3005" y="100"/>
                  </a:lnTo>
                  <a:lnTo>
                    <a:pt x="2998" y="107"/>
                  </a:lnTo>
                  <a:lnTo>
                    <a:pt x="2992" y="115"/>
                  </a:lnTo>
                  <a:lnTo>
                    <a:pt x="2988" y="123"/>
                  </a:lnTo>
                  <a:lnTo>
                    <a:pt x="2983" y="132"/>
                  </a:lnTo>
                  <a:lnTo>
                    <a:pt x="2980" y="140"/>
                  </a:lnTo>
                  <a:lnTo>
                    <a:pt x="2977" y="150"/>
                  </a:lnTo>
                  <a:lnTo>
                    <a:pt x="2976" y="160"/>
                  </a:lnTo>
                  <a:lnTo>
                    <a:pt x="2975" y="171"/>
                  </a:lnTo>
                  <a:lnTo>
                    <a:pt x="2974" y="181"/>
                  </a:lnTo>
                  <a:lnTo>
                    <a:pt x="2975" y="191"/>
                  </a:lnTo>
                  <a:lnTo>
                    <a:pt x="2976" y="202"/>
                  </a:lnTo>
                  <a:lnTo>
                    <a:pt x="2977" y="212"/>
                  </a:lnTo>
                  <a:lnTo>
                    <a:pt x="2980" y="221"/>
                  </a:lnTo>
                  <a:lnTo>
                    <a:pt x="2983" y="230"/>
                  </a:lnTo>
                  <a:lnTo>
                    <a:pt x="2988" y="239"/>
                  </a:lnTo>
                  <a:lnTo>
                    <a:pt x="2992" y="247"/>
                  </a:lnTo>
                  <a:lnTo>
                    <a:pt x="2998" y="255"/>
                  </a:lnTo>
                  <a:lnTo>
                    <a:pt x="3005" y="261"/>
                  </a:lnTo>
                  <a:lnTo>
                    <a:pt x="3011" y="268"/>
                  </a:lnTo>
                  <a:lnTo>
                    <a:pt x="3019" y="273"/>
                  </a:lnTo>
                  <a:lnTo>
                    <a:pt x="3028" y="278"/>
                  </a:lnTo>
                  <a:lnTo>
                    <a:pt x="3036" y="281"/>
                  </a:lnTo>
                  <a:lnTo>
                    <a:pt x="3046" y="284"/>
                  </a:lnTo>
                  <a:lnTo>
                    <a:pt x="3057" y="285"/>
                  </a:lnTo>
                  <a:lnTo>
                    <a:pt x="3068" y="286"/>
                  </a:lnTo>
                  <a:lnTo>
                    <a:pt x="3076" y="285"/>
                  </a:lnTo>
                  <a:lnTo>
                    <a:pt x="3084" y="284"/>
                  </a:lnTo>
                  <a:lnTo>
                    <a:pt x="3091" y="283"/>
                  </a:lnTo>
                  <a:lnTo>
                    <a:pt x="3098" y="281"/>
                  </a:lnTo>
                  <a:lnTo>
                    <a:pt x="3105" y="278"/>
                  </a:lnTo>
                  <a:lnTo>
                    <a:pt x="3112" y="274"/>
                  </a:lnTo>
                  <a:lnTo>
                    <a:pt x="3117" y="270"/>
                  </a:lnTo>
                  <a:lnTo>
                    <a:pt x="3123" y="266"/>
                  </a:lnTo>
                  <a:lnTo>
                    <a:pt x="3128" y="260"/>
                  </a:lnTo>
                  <a:lnTo>
                    <a:pt x="3132" y="255"/>
                  </a:lnTo>
                  <a:lnTo>
                    <a:pt x="3137" y="248"/>
                  </a:lnTo>
                  <a:lnTo>
                    <a:pt x="3140" y="241"/>
                  </a:lnTo>
                  <a:lnTo>
                    <a:pt x="3143" y="234"/>
                  </a:lnTo>
                  <a:lnTo>
                    <a:pt x="3145" y="226"/>
                  </a:lnTo>
                  <a:lnTo>
                    <a:pt x="3147" y="218"/>
                  </a:lnTo>
                  <a:lnTo>
                    <a:pt x="3150" y="210"/>
                  </a:lnTo>
                  <a:lnTo>
                    <a:pt x="3125" y="210"/>
                  </a:lnTo>
                  <a:lnTo>
                    <a:pt x="3123" y="220"/>
                  </a:lnTo>
                  <a:lnTo>
                    <a:pt x="3119" y="231"/>
                  </a:lnTo>
                  <a:lnTo>
                    <a:pt x="3113" y="241"/>
                  </a:lnTo>
                  <a:lnTo>
                    <a:pt x="3106" y="250"/>
                  </a:lnTo>
                  <a:lnTo>
                    <a:pt x="3098" y="256"/>
                  </a:lnTo>
                  <a:lnTo>
                    <a:pt x="3089" y="261"/>
                  </a:lnTo>
                  <a:lnTo>
                    <a:pt x="3078" y="265"/>
                  </a:lnTo>
                  <a:lnTo>
                    <a:pt x="3068" y="266"/>
                  </a:lnTo>
                  <a:lnTo>
                    <a:pt x="3059" y="265"/>
                  </a:lnTo>
                  <a:lnTo>
                    <a:pt x="3051" y="264"/>
                  </a:lnTo>
                  <a:lnTo>
                    <a:pt x="3044" y="261"/>
                  </a:lnTo>
                  <a:lnTo>
                    <a:pt x="3037" y="258"/>
                  </a:lnTo>
                  <a:lnTo>
                    <a:pt x="3031" y="254"/>
                  </a:lnTo>
                  <a:lnTo>
                    <a:pt x="3025" y="250"/>
                  </a:lnTo>
                  <a:lnTo>
                    <a:pt x="3020" y="245"/>
                  </a:lnTo>
                  <a:lnTo>
                    <a:pt x="3016" y="239"/>
                  </a:lnTo>
                  <a:lnTo>
                    <a:pt x="3011" y="232"/>
                  </a:lnTo>
                  <a:lnTo>
                    <a:pt x="3008" y="226"/>
                  </a:lnTo>
                  <a:lnTo>
                    <a:pt x="3005" y="219"/>
                  </a:lnTo>
                  <a:lnTo>
                    <a:pt x="3003" y="212"/>
                  </a:lnTo>
                  <a:lnTo>
                    <a:pt x="3001" y="204"/>
                  </a:lnTo>
                  <a:lnTo>
                    <a:pt x="2999" y="197"/>
                  </a:lnTo>
                  <a:lnTo>
                    <a:pt x="2998" y="189"/>
                  </a:lnTo>
                  <a:lnTo>
                    <a:pt x="2998" y="181"/>
                  </a:lnTo>
                  <a:lnTo>
                    <a:pt x="2998" y="173"/>
                  </a:lnTo>
                  <a:lnTo>
                    <a:pt x="2999" y="165"/>
                  </a:lnTo>
                  <a:lnTo>
                    <a:pt x="3001" y="158"/>
                  </a:lnTo>
                  <a:lnTo>
                    <a:pt x="3003" y="150"/>
                  </a:lnTo>
                  <a:lnTo>
                    <a:pt x="3005" y="143"/>
                  </a:lnTo>
                  <a:lnTo>
                    <a:pt x="3008" y="136"/>
                  </a:lnTo>
                  <a:lnTo>
                    <a:pt x="3011" y="130"/>
                  </a:lnTo>
                  <a:lnTo>
                    <a:pt x="3016" y="123"/>
                  </a:lnTo>
                  <a:lnTo>
                    <a:pt x="3020" y="118"/>
                  </a:lnTo>
                  <a:lnTo>
                    <a:pt x="3025" y="112"/>
                  </a:lnTo>
                  <a:lnTo>
                    <a:pt x="3031" y="108"/>
                  </a:lnTo>
                  <a:lnTo>
                    <a:pt x="3037" y="104"/>
                  </a:lnTo>
                  <a:lnTo>
                    <a:pt x="3044" y="100"/>
                  </a:lnTo>
                  <a:lnTo>
                    <a:pt x="3051" y="98"/>
                  </a:lnTo>
                  <a:lnTo>
                    <a:pt x="3059" y="97"/>
                  </a:lnTo>
                  <a:lnTo>
                    <a:pt x="3068" y="96"/>
                  </a:lnTo>
                  <a:lnTo>
                    <a:pt x="3078" y="97"/>
                  </a:lnTo>
                  <a:lnTo>
                    <a:pt x="3089" y="99"/>
                  </a:lnTo>
                  <a:lnTo>
                    <a:pt x="3098" y="104"/>
                  </a:lnTo>
                  <a:lnTo>
                    <a:pt x="3105" y="109"/>
                  </a:lnTo>
                  <a:lnTo>
                    <a:pt x="3112" y="116"/>
                  </a:lnTo>
                  <a:lnTo>
                    <a:pt x="3116" y="124"/>
                  </a:lnTo>
                  <a:lnTo>
                    <a:pt x="3120" y="134"/>
                  </a:lnTo>
                  <a:lnTo>
                    <a:pt x="3124" y="144"/>
                  </a:lnTo>
                  <a:lnTo>
                    <a:pt x="3147" y="144"/>
                  </a:lnTo>
                  <a:close/>
                  <a:moveTo>
                    <a:pt x="2913" y="280"/>
                  </a:moveTo>
                  <a:lnTo>
                    <a:pt x="2937" y="280"/>
                  </a:lnTo>
                  <a:lnTo>
                    <a:pt x="2937" y="82"/>
                  </a:lnTo>
                  <a:lnTo>
                    <a:pt x="2913" y="82"/>
                  </a:lnTo>
                  <a:lnTo>
                    <a:pt x="2913" y="280"/>
                  </a:lnTo>
                  <a:close/>
                  <a:moveTo>
                    <a:pt x="2913" y="44"/>
                  </a:moveTo>
                  <a:lnTo>
                    <a:pt x="2937" y="44"/>
                  </a:lnTo>
                  <a:lnTo>
                    <a:pt x="2937" y="5"/>
                  </a:lnTo>
                  <a:lnTo>
                    <a:pt x="2913" y="5"/>
                  </a:lnTo>
                  <a:lnTo>
                    <a:pt x="2913" y="44"/>
                  </a:lnTo>
                  <a:close/>
                  <a:moveTo>
                    <a:pt x="2789" y="280"/>
                  </a:moveTo>
                  <a:lnTo>
                    <a:pt x="2815" y="280"/>
                  </a:lnTo>
                  <a:lnTo>
                    <a:pt x="2889" y="82"/>
                  </a:lnTo>
                  <a:lnTo>
                    <a:pt x="2864" y="82"/>
                  </a:lnTo>
                  <a:lnTo>
                    <a:pt x="2803" y="256"/>
                  </a:lnTo>
                  <a:lnTo>
                    <a:pt x="2802" y="256"/>
                  </a:lnTo>
                  <a:lnTo>
                    <a:pt x="2739" y="82"/>
                  </a:lnTo>
                  <a:lnTo>
                    <a:pt x="2712" y="82"/>
                  </a:lnTo>
                  <a:lnTo>
                    <a:pt x="2789" y="280"/>
                  </a:lnTo>
                  <a:close/>
                  <a:moveTo>
                    <a:pt x="2614" y="280"/>
                  </a:moveTo>
                  <a:lnTo>
                    <a:pt x="2638" y="280"/>
                  </a:lnTo>
                  <a:lnTo>
                    <a:pt x="2638" y="174"/>
                  </a:lnTo>
                  <a:lnTo>
                    <a:pt x="2639" y="166"/>
                  </a:lnTo>
                  <a:lnTo>
                    <a:pt x="2640" y="160"/>
                  </a:lnTo>
                  <a:lnTo>
                    <a:pt x="2641" y="152"/>
                  </a:lnTo>
                  <a:lnTo>
                    <a:pt x="2643" y="146"/>
                  </a:lnTo>
                  <a:lnTo>
                    <a:pt x="2646" y="139"/>
                  </a:lnTo>
                  <a:lnTo>
                    <a:pt x="2649" y="133"/>
                  </a:lnTo>
                  <a:lnTo>
                    <a:pt x="2654" y="127"/>
                  </a:lnTo>
                  <a:lnTo>
                    <a:pt x="2658" y="122"/>
                  </a:lnTo>
                  <a:lnTo>
                    <a:pt x="2664" y="118"/>
                  </a:lnTo>
                  <a:lnTo>
                    <a:pt x="2669" y="115"/>
                  </a:lnTo>
                  <a:lnTo>
                    <a:pt x="2675" y="110"/>
                  </a:lnTo>
                  <a:lnTo>
                    <a:pt x="2682" y="108"/>
                  </a:lnTo>
                  <a:lnTo>
                    <a:pt x="2688" y="106"/>
                  </a:lnTo>
                  <a:lnTo>
                    <a:pt x="2696" y="104"/>
                  </a:lnTo>
                  <a:lnTo>
                    <a:pt x="2703" y="104"/>
                  </a:lnTo>
                  <a:lnTo>
                    <a:pt x="2712" y="104"/>
                  </a:lnTo>
                  <a:lnTo>
                    <a:pt x="2712" y="79"/>
                  </a:lnTo>
                  <a:lnTo>
                    <a:pt x="2699" y="80"/>
                  </a:lnTo>
                  <a:lnTo>
                    <a:pt x="2686" y="82"/>
                  </a:lnTo>
                  <a:lnTo>
                    <a:pt x="2675" y="85"/>
                  </a:lnTo>
                  <a:lnTo>
                    <a:pt x="2666" y="91"/>
                  </a:lnTo>
                  <a:lnTo>
                    <a:pt x="2657" y="98"/>
                  </a:lnTo>
                  <a:lnTo>
                    <a:pt x="2648" y="107"/>
                  </a:lnTo>
                  <a:lnTo>
                    <a:pt x="2642" y="117"/>
                  </a:lnTo>
                  <a:lnTo>
                    <a:pt x="2637" y="129"/>
                  </a:lnTo>
                  <a:lnTo>
                    <a:pt x="2637" y="129"/>
                  </a:lnTo>
                  <a:lnTo>
                    <a:pt x="2637" y="82"/>
                  </a:lnTo>
                  <a:lnTo>
                    <a:pt x="2614" y="82"/>
                  </a:lnTo>
                  <a:lnTo>
                    <a:pt x="2614" y="280"/>
                  </a:lnTo>
                  <a:close/>
                  <a:moveTo>
                    <a:pt x="2581" y="188"/>
                  </a:moveTo>
                  <a:lnTo>
                    <a:pt x="2581" y="177"/>
                  </a:lnTo>
                  <a:lnTo>
                    <a:pt x="2580" y="166"/>
                  </a:lnTo>
                  <a:lnTo>
                    <a:pt x="2579" y="157"/>
                  </a:lnTo>
                  <a:lnTo>
                    <a:pt x="2577" y="147"/>
                  </a:lnTo>
                  <a:lnTo>
                    <a:pt x="2575" y="137"/>
                  </a:lnTo>
                  <a:lnTo>
                    <a:pt x="2571" y="127"/>
                  </a:lnTo>
                  <a:lnTo>
                    <a:pt x="2567" y="119"/>
                  </a:lnTo>
                  <a:lnTo>
                    <a:pt x="2562" y="111"/>
                  </a:lnTo>
                  <a:lnTo>
                    <a:pt x="2557" y="104"/>
                  </a:lnTo>
                  <a:lnTo>
                    <a:pt x="2550" y="96"/>
                  </a:lnTo>
                  <a:lnTo>
                    <a:pt x="2543" y="91"/>
                  </a:lnTo>
                  <a:lnTo>
                    <a:pt x="2535" y="85"/>
                  </a:lnTo>
                  <a:lnTo>
                    <a:pt x="2525" y="82"/>
                  </a:lnTo>
                  <a:lnTo>
                    <a:pt x="2516" y="79"/>
                  </a:lnTo>
                  <a:lnTo>
                    <a:pt x="2506" y="77"/>
                  </a:lnTo>
                  <a:lnTo>
                    <a:pt x="2494" y="76"/>
                  </a:lnTo>
                  <a:lnTo>
                    <a:pt x="2482" y="77"/>
                  </a:lnTo>
                  <a:lnTo>
                    <a:pt x="2472" y="79"/>
                  </a:lnTo>
                  <a:lnTo>
                    <a:pt x="2463" y="81"/>
                  </a:lnTo>
                  <a:lnTo>
                    <a:pt x="2453" y="85"/>
                  </a:lnTo>
                  <a:lnTo>
                    <a:pt x="2445" y="90"/>
                  </a:lnTo>
                  <a:lnTo>
                    <a:pt x="2438" y="95"/>
                  </a:lnTo>
                  <a:lnTo>
                    <a:pt x="2431" y="102"/>
                  </a:lnTo>
                  <a:lnTo>
                    <a:pt x="2426" y="109"/>
                  </a:lnTo>
                  <a:lnTo>
                    <a:pt x="2420" y="117"/>
                  </a:lnTo>
                  <a:lnTo>
                    <a:pt x="2416" y="125"/>
                  </a:lnTo>
                  <a:lnTo>
                    <a:pt x="2413" y="134"/>
                  </a:lnTo>
                  <a:lnTo>
                    <a:pt x="2410" y="143"/>
                  </a:lnTo>
                  <a:lnTo>
                    <a:pt x="2408" y="152"/>
                  </a:lnTo>
                  <a:lnTo>
                    <a:pt x="2405" y="161"/>
                  </a:lnTo>
                  <a:lnTo>
                    <a:pt x="2404" y="171"/>
                  </a:lnTo>
                  <a:lnTo>
                    <a:pt x="2404" y="181"/>
                  </a:lnTo>
                  <a:lnTo>
                    <a:pt x="2404" y="191"/>
                  </a:lnTo>
                  <a:lnTo>
                    <a:pt x="2405" y="202"/>
                  </a:lnTo>
                  <a:lnTo>
                    <a:pt x="2408" y="212"/>
                  </a:lnTo>
                  <a:lnTo>
                    <a:pt x="2410" y="221"/>
                  </a:lnTo>
                  <a:lnTo>
                    <a:pt x="2413" y="230"/>
                  </a:lnTo>
                  <a:lnTo>
                    <a:pt x="2416" y="239"/>
                  </a:lnTo>
                  <a:lnTo>
                    <a:pt x="2420" y="247"/>
                  </a:lnTo>
                  <a:lnTo>
                    <a:pt x="2426" y="255"/>
                  </a:lnTo>
                  <a:lnTo>
                    <a:pt x="2431" y="261"/>
                  </a:lnTo>
                  <a:lnTo>
                    <a:pt x="2438" y="268"/>
                  </a:lnTo>
                  <a:lnTo>
                    <a:pt x="2445" y="273"/>
                  </a:lnTo>
                  <a:lnTo>
                    <a:pt x="2453" y="278"/>
                  </a:lnTo>
                  <a:lnTo>
                    <a:pt x="2463" y="281"/>
                  </a:lnTo>
                  <a:lnTo>
                    <a:pt x="2472" y="284"/>
                  </a:lnTo>
                  <a:lnTo>
                    <a:pt x="2482" y="285"/>
                  </a:lnTo>
                  <a:lnTo>
                    <a:pt x="2494" y="286"/>
                  </a:lnTo>
                  <a:lnTo>
                    <a:pt x="2504" y="285"/>
                  </a:lnTo>
                  <a:lnTo>
                    <a:pt x="2511" y="284"/>
                  </a:lnTo>
                  <a:lnTo>
                    <a:pt x="2520" y="283"/>
                  </a:lnTo>
                  <a:lnTo>
                    <a:pt x="2527" y="281"/>
                  </a:lnTo>
                  <a:lnTo>
                    <a:pt x="2534" y="279"/>
                  </a:lnTo>
                  <a:lnTo>
                    <a:pt x="2540" y="275"/>
                  </a:lnTo>
                  <a:lnTo>
                    <a:pt x="2547" y="271"/>
                  </a:lnTo>
                  <a:lnTo>
                    <a:pt x="2552" y="267"/>
                  </a:lnTo>
                  <a:lnTo>
                    <a:pt x="2558" y="262"/>
                  </a:lnTo>
                  <a:lnTo>
                    <a:pt x="2562" y="257"/>
                  </a:lnTo>
                  <a:lnTo>
                    <a:pt x="2566" y="252"/>
                  </a:lnTo>
                  <a:lnTo>
                    <a:pt x="2570" y="245"/>
                  </a:lnTo>
                  <a:lnTo>
                    <a:pt x="2576" y="231"/>
                  </a:lnTo>
                  <a:lnTo>
                    <a:pt x="2580" y="215"/>
                  </a:lnTo>
                  <a:lnTo>
                    <a:pt x="2557" y="215"/>
                  </a:lnTo>
                  <a:lnTo>
                    <a:pt x="2553" y="226"/>
                  </a:lnTo>
                  <a:lnTo>
                    <a:pt x="2548" y="235"/>
                  </a:lnTo>
                  <a:lnTo>
                    <a:pt x="2543" y="244"/>
                  </a:lnTo>
                  <a:lnTo>
                    <a:pt x="2535" y="252"/>
                  </a:lnTo>
                  <a:lnTo>
                    <a:pt x="2527" y="257"/>
                  </a:lnTo>
                  <a:lnTo>
                    <a:pt x="2518" y="261"/>
                  </a:lnTo>
                  <a:lnTo>
                    <a:pt x="2507" y="265"/>
                  </a:lnTo>
                  <a:lnTo>
                    <a:pt x="2494" y="266"/>
                  </a:lnTo>
                  <a:lnTo>
                    <a:pt x="2485" y="265"/>
                  </a:lnTo>
                  <a:lnTo>
                    <a:pt x="2478" y="264"/>
                  </a:lnTo>
                  <a:lnTo>
                    <a:pt x="2471" y="261"/>
                  </a:lnTo>
                  <a:lnTo>
                    <a:pt x="2465" y="258"/>
                  </a:lnTo>
                  <a:lnTo>
                    <a:pt x="2458" y="255"/>
                  </a:lnTo>
                  <a:lnTo>
                    <a:pt x="2453" y="251"/>
                  </a:lnTo>
                  <a:lnTo>
                    <a:pt x="2449" y="245"/>
                  </a:lnTo>
                  <a:lnTo>
                    <a:pt x="2444" y="240"/>
                  </a:lnTo>
                  <a:lnTo>
                    <a:pt x="2440" y="234"/>
                  </a:lnTo>
                  <a:lnTo>
                    <a:pt x="2437" y="228"/>
                  </a:lnTo>
                  <a:lnTo>
                    <a:pt x="2435" y="221"/>
                  </a:lnTo>
                  <a:lnTo>
                    <a:pt x="2432" y="215"/>
                  </a:lnTo>
                  <a:lnTo>
                    <a:pt x="2429" y="201"/>
                  </a:lnTo>
                  <a:lnTo>
                    <a:pt x="2429" y="188"/>
                  </a:lnTo>
                  <a:lnTo>
                    <a:pt x="2581" y="188"/>
                  </a:lnTo>
                  <a:close/>
                  <a:moveTo>
                    <a:pt x="2429" y="167"/>
                  </a:moveTo>
                  <a:lnTo>
                    <a:pt x="2431" y="153"/>
                  </a:lnTo>
                  <a:lnTo>
                    <a:pt x="2435" y="140"/>
                  </a:lnTo>
                  <a:lnTo>
                    <a:pt x="2441" y="129"/>
                  </a:lnTo>
                  <a:lnTo>
                    <a:pt x="2447" y="118"/>
                  </a:lnTo>
                  <a:lnTo>
                    <a:pt x="2452" y="113"/>
                  </a:lnTo>
                  <a:lnTo>
                    <a:pt x="2457" y="109"/>
                  </a:lnTo>
                  <a:lnTo>
                    <a:pt x="2462" y="106"/>
                  </a:lnTo>
                  <a:lnTo>
                    <a:pt x="2468" y="103"/>
                  </a:lnTo>
                  <a:lnTo>
                    <a:pt x="2473" y="99"/>
                  </a:lnTo>
                  <a:lnTo>
                    <a:pt x="2480" y="98"/>
                  </a:lnTo>
                  <a:lnTo>
                    <a:pt x="2486" y="97"/>
                  </a:lnTo>
                  <a:lnTo>
                    <a:pt x="2494" y="96"/>
                  </a:lnTo>
                  <a:lnTo>
                    <a:pt x="2501" y="97"/>
                  </a:lnTo>
                  <a:lnTo>
                    <a:pt x="2508" y="98"/>
                  </a:lnTo>
                  <a:lnTo>
                    <a:pt x="2514" y="99"/>
                  </a:lnTo>
                  <a:lnTo>
                    <a:pt x="2520" y="103"/>
                  </a:lnTo>
                  <a:lnTo>
                    <a:pt x="2525" y="106"/>
                  </a:lnTo>
                  <a:lnTo>
                    <a:pt x="2531" y="109"/>
                  </a:lnTo>
                  <a:lnTo>
                    <a:pt x="2535" y="113"/>
                  </a:lnTo>
                  <a:lnTo>
                    <a:pt x="2539" y="118"/>
                  </a:lnTo>
                  <a:lnTo>
                    <a:pt x="2544" y="123"/>
                  </a:lnTo>
                  <a:lnTo>
                    <a:pt x="2547" y="129"/>
                  </a:lnTo>
                  <a:lnTo>
                    <a:pt x="2550" y="135"/>
                  </a:lnTo>
                  <a:lnTo>
                    <a:pt x="2552" y="140"/>
                  </a:lnTo>
                  <a:lnTo>
                    <a:pt x="2556" y="153"/>
                  </a:lnTo>
                  <a:lnTo>
                    <a:pt x="2557" y="167"/>
                  </a:lnTo>
                  <a:lnTo>
                    <a:pt x="2429" y="167"/>
                  </a:lnTo>
                  <a:close/>
                  <a:moveTo>
                    <a:pt x="2163" y="190"/>
                  </a:moveTo>
                  <a:lnTo>
                    <a:pt x="2163" y="202"/>
                  </a:lnTo>
                  <a:lnTo>
                    <a:pt x="2164" y="213"/>
                  </a:lnTo>
                  <a:lnTo>
                    <a:pt x="2167" y="224"/>
                  </a:lnTo>
                  <a:lnTo>
                    <a:pt x="2170" y="233"/>
                  </a:lnTo>
                  <a:lnTo>
                    <a:pt x="2174" y="242"/>
                  </a:lnTo>
                  <a:lnTo>
                    <a:pt x="2180" y="250"/>
                  </a:lnTo>
                  <a:lnTo>
                    <a:pt x="2185" y="257"/>
                  </a:lnTo>
                  <a:lnTo>
                    <a:pt x="2193" y="262"/>
                  </a:lnTo>
                  <a:lnTo>
                    <a:pt x="2200" y="268"/>
                  </a:lnTo>
                  <a:lnTo>
                    <a:pt x="2209" y="273"/>
                  </a:lnTo>
                  <a:lnTo>
                    <a:pt x="2217" y="277"/>
                  </a:lnTo>
                  <a:lnTo>
                    <a:pt x="2228" y="280"/>
                  </a:lnTo>
                  <a:lnTo>
                    <a:pt x="2238" y="283"/>
                  </a:lnTo>
                  <a:lnTo>
                    <a:pt x="2249" y="284"/>
                  </a:lnTo>
                  <a:lnTo>
                    <a:pt x="2261" y="285"/>
                  </a:lnTo>
                  <a:lnTo>
                    <a:pt x="2272" y="286"/>
                  </a:lnTo>
                  <a:lnTo>
                    <a:pt x="2290" y="285"/>
                  </a:lnTo>
                  <a:lnTo>
                    <a:pt x="2305" y="283"/>
                  </a:lnTo>
                  <a:lnTo>
                    <a:pt x="2319" y="280"/>
                  </a:lnTo>
                  <a:lnTo>
                    <a:pt x="2330" y="277"/>
                  </a:lnTo>
                  <a:lnTo>
                    <a:pt x="2341" y="271"/>
                  </a:lnTo>
                  <a:lnTo>
                    <a:pt x="2348" y="266"/>
                  </a:lnTo>
                  <a:lnTo>
                    <a:pt x="2356" y="260"/>
                  </a:lnTo>
                  <a:lnTo>
                    <a:pt x="2361" y="254"/>
                  </a:lnTo>
                  <a:lnTo>
                    <a:pt x="2366" y="247"/>
                  </a:lnTo>
                  <a:lnTo>
                    <a:pt x="2370" y="241"/>
                  </a:lnTo>
                  <a:lnTo>
                    <a:pt x="2373" y="234"/>
                  </a:lnTo>
                  <a:lnTo>
                    <a:pt x="2375" y="228"/>
                  </a:lnTo>
                  <a:lnTo>
                    <a:pt x="2377" y="216"/>
                  </a:lnTo>
                  <a:lnTo>
                    <a:pt x="2377" y="207"/>
                  </a:lnTo>
                  <a:lnTo>
                    <a:pt x="2377" y="200"/>
                  </a:lnTo>
                  <a:lnTo>
                    <a:pt x="2376" y="192"/>
                  </a:lnTo>
                  <a:lnTo>
                    <a:pt x="2374" y="185"/>
                  </a:lnTo>
                  <a:lnTo>
                    <a:pt x="2372" y="179"/>
                  </a:lnTo>
                  <a:lnTo>
                    <a:pt x="2369" y="173"/>
                  </a:lnTo>
                  <a:lnTo>
                    <a:pt x="2365" y="167"/>
                  </a:lnTo>
                  <a:lnTo>
                    <a:pt x="2361" y="163"/>
                  </a:lnTo>
                  <a:lnTo>
                    <a:pt x="2357" y="159"/>
                  </a:lnTo>
                  <a:lnTo>
                    <a:pt x="2346" y="151"/>
                  </a:lnTo>
                  <a:lnTo>
                    <a:pt x="2334" y="145"/>
                  </a:lnTo>
                  <a:lnTo>
                    <a:pt x="2321" y="139"/>
                  </a:lnTo>
                  <a:lnTo>
                    <a:pt x="2306" y="135"/>
                  </a:lnTo>
                  <a:lnTo>
                    <a:pt x="2240" y="119"/>
                  </a:lnTo>
                  <a:lnTo>
                    <a:pt x="2231" y="117"/>
                  </a:lnTo>
                  <a:lnTo>
                    <a:pt x="2224" y="113"/>
                  </a:lnTo>
                  <a:lnTo>
                    <a:pt x="2216" y="110"/>
                  </a:lnTo>
                  <a:lnTo>
                    <a:pt x="2211" y="106"/>
                  </a:lnTo>
                  <a:lnTo>
                    <a:pt x="2206" y="100"/>
                  </a:lnTo>
                  <a:lnTo>
                    <a:pt x="2201" y="94"/>
                  </a:lnTo>
                  <a:lnTo>
                    <a:pt x="2199" y="85"/>
                  </a:lnTo>
                  <a:lnTo>
                    <a:pt x="2198" y="77"/>
                  </a:lnTo>
                  <a:lnTo>
                    <a:pt x="2199" y="69"/>
                  </a:lnTo>
                  <a:lnTo>
                    <a:pt x="2200" y="63"/>
                  </a:lnTo>
                  <a:lnTo>
                    <a:pt x="2201" y="56"/>
                  </a:lnTo>
                  <a:lnTo>
                    <a:pt x="2203" y="51"/>
                  </a:lnTo>
                  <a:lnTo>
                    <a:pt x="2207" y="46"/>
                  </a:lnTo>
                  <a:lnTo>
                    <a:pt x="2211" y="42"/>
                  </a:lnTo>
                  <a:lnTo>
                    <a:pt x="2214" y="38"/>
                  </a:lnTo>
                  <a:lnTo>
                    <a:pt x="2220" y="35"/>
                  </a:lnTo>
                  <a:lnTo>
                    <a:pt x="2229" y="29"/>
                  </a:lnTo>
                  <a:lnTo>
                    <a:pt x="2241" y="25"/>
                  </a:lnTo>
                  <a:lnTo>
                    <a:pt x="2254" y="23"/>
                  </a:lnTo>
                  <a:lnTo>
                    <a:pt x="2267" y="23"/>
                  </a:lnTo>
                  <a:lnTo>
                    <a:pt x="2281" y="24"/>
                  </a:lnTo>
                  <a:lnTo>
                    <a:pt x="2295" y="26"/>
                  </a:lnTo>
                  <a:lnTo>
                    <a:pt x="2302" y="28"/>
                  </a:lnTo>
                  <a:lnTo>
                    <a:pt x="2307" y="31"/>
                  </a:lnTo>
                  <a:lnTo>
                    <a:pt x="2314" y="35"/>
                  </a:lnTo>
                  <a:lnTo>
                    <a:pt x="2318" y="38"/>
                  </a:lnTo>
                  <a:lnTo>
                    <a:pt x="2323" y="42"/>
                  </a:lnTo>
                  <a:lnTo>
                    <a:pt x="2328" y="48"/>
                  </a:lnTo>
                  <a:lnTo>
                    <a:pt x="2332" y="52"/>
                  </a:lnTo>
                  <a:lnTo>
                    <a:pt x="2335" y="58"/>
                  </a:lnTo>
                  <a:lnTo>
                    <a:pt x="2337" y="64"/>
                  </a:lnTo>
                  <a:lnTo>
                    <a:pt x="2339" y="70"/>
                  </a:lnTo>
                  <a:lnTo>
                    <a:pt x="2342" y="78"/>
                  </a:lnTo>
                  <a:lnTo>
                    <a:pt x="2342" y="85"/>
                  </a:lnTo>
                  <a:lnTo>
                    <a:pt x="2368" y="85"/>
                  </a:lnTo>
                  <a:lnTo>
                    <a:pt x="2368" y="75"/>
                  </a:lnTo>
                  <a:lnTo>
                    <a:pt x="2365" y="66"/>
                  </a:lnTo>
                  <a:lnTo>
                    <a:pt x="2363" y="56"/>
                  </a:lnTo>
                  <a:lnTo>
                    <a:pt x="2360" y="49"/>
                  </a:lnTo>
                  <a:lnTo>
                    <a:pt x="2356" y="41"/>
                  </a:lnTo>
                  <a:lnTo>
                    <a:pt x="2350" y="33"/>
                  </a:lnTo>
                  <a:lnTo>
                    <a:pt x="2344" y="27"/>
                  </a:lnTo>
                  <a:lnTo>
                    <a:pt x="2337" y="22"/>
                  </a:lnTo>
                  <a:lnTo>
                    <a:pt x="2331" y="16"/>
                  </a:lnTo>
                  <a:lnTo>
                    <a:pt x="2322" y="12"/>
                  </a:lnTo>
                  <a:lnTo>
                    <a:pt x="2315" y="9"/>
                  </a:lnTo>
                  <a:lnTo>
                    <a:pt x="2305" y="5"/>
                  </a:lnTo>
                  <a:lnTo>
                    <a:pt x="2296" y="3"/>
                  </a:lnTo>
                  <a:lnTo>
                    <a:pt x="2287" y="1"/>
                  </a:lnTo>
                  <a:lnTo>
                    <a:pt x="2277" y="0"/>
                  </a:lnTo>
                  <a:lnTo>
                    <a:pt x="2267" y="0"/>
                  </a:lnTo>
                  <a:lnTo>
                    <a:pt x="2253" y="1"/>
                  </a:lnTo>
                  <a:lnTo>
                    <a:pt x="2240" y="2"/>
                  </a:lnTo>
                  <a:lnTo>
                    <a:pt x="2229" y="5"/>
                  </a:lnTo>
                  <a:lnTo>
                    <a:pt x="2220" y="9"/>
                  </a:lnTo>
                  <a:lnTo>
                    <a:pt x="2211" y="13"/>
                  </a:lnTo>
                  <a:lnTo>
                    <a:pt x="2202" y="17"/>
                  </a:lnTo>
                  <a:lnTo>
                    <a:pt x="2196" y="23"/>
                  </a:lnTo>
                  <a:lnTo>
                    <a:pt x="2190" y="28"/>
                  </a:lnTo>
                  <a:lnTo>
                    <a:pt x="2186" y="35"/>
                  </a:lnTo>
                  <a:lnTo>
                    <a:pt x="2182" y="41"/>
                  </a:lnTo>
                  <a:lnTo>
                    <a:pt x="2179" y="48"/>
                  </a:lnTo>
                  <a:lnTo>
                    <a:pt x="2176" y="54"/>
                  </a:lnTo>
                  <a:lnTo>
                    <a:pt x="2173" y="66"/>
                  </a:lnTo>
                  <a:lnTo>
                    <a:pt x="2172" y="77"/>
                  </a:lnTo>
                  <a:lnTo>
                    <a:pt x="2172" y="85"/>
                  </a:lnTo>
                  <a:lnTo>
                    <a:pt x="2173" y="92"/>
                  </a:lnTo>
                  <a:lnTo>
                    <a:pt x="2175" y="98"/>
                  </a:lnTo>
                  <a:lnTo>
                    <a:pt x="2177" y="105"/>
                  </a:lnTo>
                  <a:lnTo>
                    <a:pt x="2180" y="110"/>
                  </a:lnTo>
                  <a:lnTo>
                    <a:pt x="2183" y="115"/>
                  </a:lnTo>
                  <a:lnTo>
                    <a:pt x="2187" y="120"/>
                  </a:lnTo>
                  <a:lnTo>
                    <a:pt x="2190" y="123"/>
                  </a:lnTo>
                  <a:lnTo>
                    <a:pt x="2200" y="131"/>
                  </a:lnTo>
                  <a:lnTo>
                    <a:pt x="2211" y="136"/>
                  </a:lnTo>
                  <a:lnTo>
                    <a:pt x="2222" y="140"/>
                  </a:lnTo>
                  <a:lnTo>
                    <a:pt x="2234" y="144"/>
                  </a:lnTo>
                  <a:lnTo>
                    <a:pt x="2295" y="159"/>
                  </a:lnTo>
                  <a:lnTo>
                    <a:pt x="2305" y="161"/>
                  </a:lnTo>
                  <a:lnTo>
                    <a:pt x="2315" y="164"/>
                  </a:lnTo>
                  <a:lnTo>
                    <a:pt x="2324" y="169"/>
                  </a:lnTo>
                  <a:lnTo>
                    <a:pt x="2333" y="174"/>
                  </a:lnTo>
                  <a:lnTo>
                    <a:pt x="2341" y="180"/>
                  </a:lnTo>
                  <a:lnTo>
                    <a:pt x="2346" y="188"/>
                  </a:lnTo>
                  <a:lnTo>
                    <a:pt x="2348" y="192"/>
                  </a:lnTo>
                  <a:lnTo>
                    <a:pt x="2350" y="197"/>
                  </a:lnTo>
                  <a:lnTo>
                    <a:pt x="2351" y="202"/>
                  </a:lnTo>
                  <a:lnTo>
                    <a:pt x="2351" y="207"/>
                  </a:lnTo>
                  <a:lnTo>
                    <a:pt x="2351" y="215"/>
                  </a:lnTo>
                  <a:lnTo>
                    <a:pt x="2349" y="221"/>
                  </a:lnTo>
                  <a:lnTo>
                    <a:pt x="2347" y="228"/>
                  </a:lnTo>
                  <a:lnTo>
                    <a:pt x="2344" y="233"/>
                  </a:lnTo>
                  <a:lnTo>
                    <a:pt x="2341" y="239"/>
                  </a:lnTo>
                  <a:lnTo>
                    <a:pt x="2336" y="243"/>
                  </a:lnTo>
                  <a:lnTo>
                    <a:pt x="2331" y="247"/>
                  </a:lnTo>
                  <a:lnTo>
                    <a:pt x="2327" y="251"/>
                  </a:lnTo>
                  <a:lnTo>
                    <a:pt x="2315" y="256"/>
                  </a:lnTo>
                  <a:lnTo>
                    <a:pt x="2303" y="260"/>
                  </a:lnTo>
                  <a:lnTo>
                    <a:pt x="2290" y="262"/>
                  </a:lnTo>
                  <a:lnTo>
                    <a:pt x="2279" y="264"/>
                  </a:lnTo>
                  <a:lnTo>
                    <a:pt x="2261" y="262"/>
                  </a:lnTo>
                  <a:lnTo>
                    <a:pt x="2243" y="260"/>
                  </a:lnTo>
                  <a:lnTo>
                    <a:pt x="2236" y="258"/>
                  </a:lnTo>
                  <a:lnTo>
                    <a:pt x="2228" y="255"/>
                  </a:lnTo>
                  <a:lnTo>
                    <a:pt x="2221" y="252"/>
                  </a:lnTo>
                  <a:lnTo>
                    <a:pt x="2215" y="247"/>
                  </a:lnTo>
                  <a:lnTo>
                    <a:pt x="2209" y="243"/>
                  </a:lnTo>
                  <a:lnTo>
                    <a:pt x="2203" y="238"/>
                  </a:lnTo>
                  <a:lnTo>
                    <a:pt x="2199" y="232"/>
                  </a:lnTo>
                  <a:lnTo>
                    <a:pt x="2196" y="225"/>
                  </a:lnTo>
                  <a:lnTo>
                    <a:pt x="2193" y="217"/>
                  </a:lnTo>
                  <a:lnTo>
                    <a:pt x="2190" y="210"/>
                  </a:lnTo>
                  <a:lnTo>
                    <a:pt x="2189" y="200"/>
                  </a:lnTo>
                  <a:lnTo>
                    <a:pt x="2189" y="190"/>
                  </a:lnTo>
                  <a:lnTo>
                    <a:pt x="2163" y="190"/>
                  </a:lnTo>
                  <a:close/>
                  <a:moveTo>
                    <a:pt x="1991" y="23"/>
                  </a:moveTo>
                  <a:lnTo>
                    <a:pt x="1966" y="23"/>
                  </a:lnTo>
                  <a:lnTo>
                    <a:pt x="1966" y="82"/>
                  </a:lnTo>
                  <a:lnTo>
                    <a:pt x="1931" y="82"/>
                  </a:lnTo>
                  <a:lnTo>
                    <a:pt x="1931" y="103"/>
                  </a:lnTo>
                  <a:lnTo>
                    <a:pt x="1966" y="103"/>
                  </a:lnTo>
                  <a:lnTo>
                    <a:pt x="1966" y="238"/>
                  </a:lnTo>
                  <a:lnTo>
                    <a:pt x="1967" y="250"/>
                  </a:lnTo>
                  <a:lnTo>
                    <a:pt x="1968" y="259"/>
                  </a:lnTo>
                  <a:lnTo>
                    <a:pt x="1971" y="267"/>
                  </a:lnTo>
                  <a:lnTo>
                    <a:pt x="1975" y="273"/>
                  </a:lnTo>
                  <a:lnTo>
                    <a:pt x="1981" y="278"/>
                  </a:lnTo>
                  <a:lnTo>
                    <a:pt x="1988" y="280"/>
                  </a:lnTo>
                  <a:lnTo>
                    <a:pt x="1998" y="282"/>
                  </a:lnTo>
                  <a:lnTo>
                    <a:pt x="2009" y="282"/>
                  </a:lnTo>
                  <a:lnTo>
                    <a:pt x="2020" y="282"/>
                  </a:lnTo>
                  <a:lnTo>
                    <a:pt x="2031" y="282"/>
                  </a:lnTo>
                  <a:lnTo>
                    <a:pt x="2031" y="260"/>
                  </a:lnTo>
                  <a:lnTo>
                    <a:pt x="2021" y="261"/>
                  </a:lnTo>
                  <a:lnTo>
                    <a:pt x="2010" y="262"/>
                  </a:lnTo>
                  <a:lnTo>
                    <a:pt x="2005" y="261"/>
                  </a:lnTo>
                  <a:lnTo>
                    <a:pt x="1999" y="259"/>
                  </a:lnTo>
                  <a:lnTo>
                    <a:pt x="1996" y="257"/>
                  </a:lnTo>
                  <a:lnTo>
                    <a:pt x="1994" y="255"/>
                  </a:lnTo>
                  <a:lnTo>
                    <a:pt x="1992" y="251"/>
                  </a:lnTo>
                  <a:lnTo>
                    <a:pt x="1991" y="246"/>
                  </a:lnTo>
                  <a:lnTo>
                    <a:pt x="1991" y="242"/>
                  </a:lnTo>
                  <a:lnTo>
                    <a:pt x="1991" y="235"/>
                  </a:lnTo>
                  <a:lnTo>
                    <a:pt x="1991" y="103"/>
                  </a:lnTo>
                  <a:lnTo>
                    <a:pt x="2031" y="103"/>
                  </a:lnTo>
                  <a:lnTo>
                    <a:pt x="2031" y="82"/>
                  </a:lnTo>
                  <a:lnTo>
                    <a:pt x="1991" y="82"/>
                  </a:lnTo>
                  <a:lnTo>
                    <a:pt x="1991" y="23"/>
                  </a:lnTo>
                  <a:close/>
                  <a:moveTo>
                    <a:pt x="1745" y="280"/>
                  </a:moveTo>
                  <a:lnTo>
                    <a:pt x="1769" y="280"/>
                  </a:lnTo>
                  <a:lnTo>
                    <a:pt x="1769" y="164"/>
                  </a:lnTo>
                  <a:lnTo>
                    <a:pt x="1771" y="150"/>
                  </a:lnTo>
                  <a:lnTo>
                    <a:pt x="1775" y="137"/>
                  </a:lnTo>
                  <a:lnTo>
                    <a:pt x="1777" y="132"/>
                  </a:lnTo>
                  <a:lnTo>
                    <a:pt x="1780" y="126"/>
                  </a:lnTo>
                  <a:lnTo>
                    <a:pt x="1783" y="121"/>
                  </a:lnTo>
                  <a:lnTo>
                    <a:pt x="1786" y="116"/>
                  </a:lnTo>
                  <a:lnTo>
                    <a:pt x="1791" y="111"/>
                  </a:lnTo>
                  <a:lnTo>
                    <a:pt x="1795" y="108"/>
                  </a:lnTo>
                  <a:lnTo>
                    <a:pt x="1800" y="105"/>
                  </a:lnTo>
                  <a:lnTo>
                    <a:pt x="1806" y="102"/>
                  </a:lnTo>
                  <a:lnTo>
                    <a:pt x="1811" y="99"/>
                  </a:lnTo>
                  <a:lnTo>
                    <a:pt x="1818" y="97"/>
                  </a:lnTo>
                  <a:lnTo>
                    <a:pt x="1824" y="97"/>
                  </a:lnTo>
                  <a:lnTo>
                    <a:pt x="1832" y="96"/>
                  </a:lnTo>
                  <a:lnTo>
                    <a:pt x="1838" y="97"/>
                  </a:lnTo>
                  <a:lnTo>
                    <a:pt x="1845" y="97"/>
                  </a:lnTo>
                  <a:lnTo>
                    <a:pt x="1851" y="99"/>
                  </a:lnTo>
                  <a:lnTo>
                    <a:pt x="1857" y="102"/>
                  </a:lnTo>
                  <a:lnTo>
                    <a:pt x="1861" y="104"/>
                  </a:lnTo>
                  <a:lnTo>
                    <a:pt x="1865" y="107"/>
                  </a:lnTo>
                  <a:lnTo>
                    <a:pt x="1869" y="110"/>
                  </a:lnTo>
                  <a:lnTo>
                    <a:pt x="1872" y="113"/>
                  </a:lnTo>
                  <a:lnTo>
                    <a:pt x="1876" y="122"/>
                  </a:lnTo>
                  <a:lnTo>
                    <a:pt x="1879" y="133"/>
                  </a:lnTo>
                  <a:lnTo>
                    <a:pt x="1881" y="144"/>
                  </a:lnTo>
                  <a:lnTo>
                    <a:pt x="1883" y="157"/>
                  </a:lnTo>
                  <a:lnTo>
                    <a:pt x="1883" y="280"/>
                  </a:lnTo>
                  <a:lnTo>
                    <a:pt x="1906" y="280"/>
                  </a:lnTo>
                  <a:lnTo>
                    <a:pt x="1906" y="152"/>
                  </a:lnTo>
                  <a:lnTo>
                    <a:pt x="1905" y="136"/>
                  </a:lnTo>
                  <a:lnTo>
                    <a:pt x="1903" y="121"/>
                  </a:lnTo>
                  <a:lnTo>
                    <a:pt x="1901" y="113"/>
                  </a:lnTo>
                  <a:lnTo>
                    <a:pt x="1898" y="108"/>
                  </a:lnTo>
                  <a:lnTo>
                    <a:pt x="1894" y="102"/>
                  </a:lnTo>
                  <a:lnTo>
                    <a:pt x="1891" y="96"/>
                  </a:lnTo>
                  <a:lnTo>
                    <a:pt x="1886" y="92"/>
                  </a:lnTo>
                  <a:lnTo>
                    <a:pt x="1881" y="88"/>
                  </a:lnTo>
                  <a:lnTo>
                    <a:pt x="1875" y="84"/>
                  </a:lnTo>
                  <a:lnTo>
                    <a:pt x="1869" y="81"/>
                  </a:lnTo>
                  <a:lnTo>
                    <a:pt x="1861" y="79"/>
                  </a:lnTo>
                  <a:lnTo>
                    <a:pt x="1852" y="78"/>
                  </a:lnTo>
                  <a:lnTo>
                    <a:pt x="1844" y="77"/>
                  </a:lnTo>
                  <a:lnTo>
                    <a:pt x="1834" y="76"/>
                  </a:lnTo>
                  <a:lnTo>
                    <a:pt x="1823" y="77"/>
                  </a:lnTo>
                  <a:lnTo>
                    <a:pt x="1813" y="79"/>
                  </a:lnTo>
                  <a:lnTo>
                    <a:pt x="1804" y="82"/>
                  </a:lnTo>
                  <a:lnTo>
                    <a:pt x="1795" y="88"/>
                  </a:lnTo>
                  <a:lnTo>
                    <a:pt x="1786" y="93"/>
                  </a:lnTo>
                  <a:lnTo>
                    <a:pt x="1780" y="99"/>
                  </a:lnTo>
                  <a:lnTo>
                    <a:pt x="1775" y="107"/>
                  </a:lnTo>
                  <a:lnTo>
                    <a:pt x="1770" y="116"/>
                  </a:lnTo>
                  <a:lnTo>
                    <a:pt x="1769" y="116"/>
                  </a:lnTo>
                  <a:lnTo>
                    <a:pt x="1769" y="82"/>
                  </a:lnTo>
                  <a:lnTo>
                    <a:pt x="1745" y="82"/>
                  </a:lnTo>
                  <a:lnTo>
                    <a:pt x="1745" y="280"/>
                  </a:lnTo>
                  <a:close/>
                  <a:moveTo>
                    <a:pt x="1713" y="188"/>
                  </a:moveTo>
                  <a:lnTo>
                    <a:pt x="1713" y="177"/>
                  </a:lnTo>
                  <a:lnTo>
                    <a:pt x="1712" y="166"/>
                  </a:lnTo>
                  <a:lnTo>
                    <a:pt x="1711" y="157"/>
                  </a:lnTo>
                  <a:lnTo>
                    <a:pt x="1709" y="147"/>
                  </a:lnTo>
                  <a:lnTo>
                    <a:pt x="1706" y="137"/>
                  </a:lnTo>
                  <a:lnTo>
                    <a:pt x="1703" y="127"/>
                  </a:lnTo>
                  <a:lnTo>
                    <a:pt x="1699" y="119"/>
                  </a:lnTo>
                  <a:lnTo>
                    <a:pt x="1694" y="111"/>
                  </a:lnTo>
                  <a:lnTo>
                    <a:pt x="1688" y="104"/>
                  </a:lnTo>
                  <a:lnTo>
                    <a:pt x="1682" y="96"/>
                  </a:lnTo>
                  <a:lnTo>
                    <a:pt x="1674" y="91"/>
                  </a:lnTo>
                  <a:lnTo>
                    <a:pt x="1667" y="85"/>
                  </a:lnTo>
                  <a:lnTo>
                    <a:pt x="1658" y="82"/>
                  </a:lnTo>
                  <a:lnTo>
                    <a:pt x="1648" y="79"/>
                  </a:lnTo>
                  <a:lnTo>
                    <a:pt x="1637" y="77"/>
                  </a:lnTo>
                  <a:lnTo>
                    <a:pt x="1625" y="76"/>
                  </a:lnTo>
                  <a:lnTo>
                    <a:pt x="1615" y="77"/>
                  </a:lnTo>
                  <a:lnTo>
                    <a:pt x="1604" y="79"/>
                  </a:lnTo>
                  <a:lnTo>
                    <a:pt x="1594" y="81"/>
                  </a:lnTo>
                  <a:lnTo>
                    <a:pt x="1585" y="85"/>
                  </a:lnTo>
                  <a:lnTo>
                    <a:pt x="1577" y="90"/>
                  </a:lnTo>
                  <a:lnTo>
                    <a:pt x="1569" y="95"/>
                  </a:lnTo>
                  <a:lnTo>
                    <a:pt x="1563" y="102"/>
                  </a:lnTo>
                  <a:lnTo>
                    <a:pt x="1557" y="109"/>
                  </a:lnTo>
                  <a:lnTo>
                    <a:pt x="1552" y="117"/>
                  </a:lnTo>
                  <a:lnTo>
                    <a:pt x="1548" y="125"/>
                  </a:lnTo>
                  <a:lnTo>
                    <a:pt x="1544" y="134"/>
                  </a:lnTo>
                  <a:lnTo>
                    <a:pt x="1541" y="143"/>
                  </a:lnTo>
                  <a:lnTo>
                    <a:pt x="1539" y="152"/>
                  </a:lnTo>
                  <a:lnTo>
                    <a:pt x="1538" y="161"/>
                  </a:lnTo>
                  <a:lnTo>
                    <a:pt x="1537" y="171"/>
                  </a:lnTo>
                  <a:lnTo>
                    <a:pt x="1536" y="181"/>
                  </a:lnTo>
                  <a:lnTo>
                    <a:pt x="1537" y="191"/>
                  </a:lnTo>
                  <a:lnTo>
                    <a:pt x="1538" y="202"/>
                  </a:lnTo>
                  <a:lnTo>
                    <a:pt x="1539" y="212"/>
                  </a:lnTo>
                  <a:lnTo>
                    <a:pt x="1541" y="221"/>
                  </a:lnTo>
                  <a:lnTo>
                    <a:pt x="1544" y="230"/>
                  </a:lnTo>
                  <a:lnTo>
                    <a:pt x="1548" y="239"/>
                  </a:lnTo>
                  <a:lnTo>
                    <a:pt x="1552" y="247"/>
                  </a:lnTo>
                  <a:lnTo>
                    <a:pt x="1557" y="255"/>
                  </a:lnTo>
                  <a:lnTo>
                    <a:pt x="1563" y="261"/>
                  </a:lnTo>
                  <a:lnTo>
                    <a:pt x="1569" y="268"/>
                  </a:lnTo>
                  <a:lnTo>
                    <a:pt x="1577" y="273"/>
                  </a:lnTo>
                  <a:lnTo>
                    <a:pt x="1585" y="278"/>
                  </a:lnTo>
                  <a:lnTo>
                    <a:pt x="1594" y="281"/>
                  </a:lnTo>
                  <a:lnTo>
                    <a:pt x="1604" y="284"/>
                  </a:lnTo>
                  <a:lnTo>
                    <a:pt x="1615" y="285"/>
                  </a:lnTo>
                  <a:lnTo>
                    <a:pt x="1625" y="286"/>
                  </a:lnTo>
                  <a:lnTo>
                    <a:pt x="1635" y="285"/>
                  </a:lnTo>
                  <a:lnTo>
                    <a:pt x="1644" y="284"/>
                  </a:lnTo>
                  <a:lnTo>
                    <a:pt x="1651" y="283"/>
                  </a:lnTo>
                  <a:lnTo>
                    <a:pt x="1659" y="281"/>
                  </a:lnTo>
                  <a:lnTo>
                    <a:pt x="1667" y="279"/>
                  </a:lnTo>
                  <a:lnTo>
                    <a:pt x="1673" y="275"/>
                  </a:lnTo>
                  <a:lnTo>
                    <a:pt x="1678" y="271"/>
                  </a:lnTo>
                  <a:lnTo>
                    <a:pt x="1684" y="267"/>
                  </a:lnTo>
                  <a:lnTo>
                    <a:pt x="1689" y="262"/>
                  </a:lnTo>
                  <a:lnTo>
                    <a:pt x="1694" y="257"/>
                  </a:lnTo>
                  <a:lnTo>
                    <a:pt x="1698" y="252"/>
                  </a:lnTo>
                  <a:lnTo>
                    <a:pt x="1701" y="245"/>
                  </a:lnTo>
                  <a:lnTo>
                    <a:pt x="1708" y="231"/>
                  </a:lnTo>
                  <a:lnTo>
                    <a:pt x="1712" y="215"/>
                  </a:lnTo>
                  <a:lnTo>
                    <a:pt x="1688" y="215"/>
                  </a:lnTo>
                  <a:lnTo>
                    <a:pt x="1685" y="226"/>
                  </a:lnTo>
                  <a:lnTo>
                    <a:pt x="1681" y="235"/>
                  </a:lnTo>
                  <a:lnTo>
                    <a:pt x="1674" y="244"/>
                  </a:lnTo>
                  <a:lnTo>
                    <a:pt x="1668" y="252"/>
                  </a:lnTo>
                  <a:lnTo>
                    <a:pt x="1659" y="257"/>
                  </a:lnTo>
                  <a:lnTo>
                    <a:pt x="1649" y="261"/>
                  </a:lnTo>
                  <a:lnTo>
                    <a:pt x="1638" y="265"/>
                  </a:lnTo>
                  <a:lnTo>
                    <a:pt x="1625" y="266"/>
                  </a:lnTo>
                  <a:lnTo>
                    <a:pt x="1618" y="265"/>
                  </a:lnTo>
                  <a:lnTo>
                    <a:pt x="1609" y="264"/>
                  </a:lnTo>
                  <a:lnTo>
                    <a:pt x="1603" y="261"/>
                  </a:lnTo>
                  <a:lnTo>
                    <a:pt x="1596" y="258"/>
                  </a:lnTo>
                  <a:lnTo>
                    <a:pt x="1590" y="255"/>
                  </a:lnTo>
                  <a:lnTo>
                    <a:pt x="1584" y="251"/>
                  </a:lnTo>
                  <a:lnTo>
                    <a:pt x="1580" y="245"/>
                  </a:lnTo>
                  <a:lnTo>
                    <a:pt x="1576" y="240"/>
                  </a:lnTo>
                  <a:lnTo>
                    <a:pt x="1573" y="234"/>
                  </a:lnTo>
                  <a:lnTo>
                    <a:pt x="1569" y="228"/>
                  </a:lnTo>
                  <a:lnTo>
                    <a:pt x="1566" y="221"/>
                  </a:lnTo>
                  <a:lnTo>
                    <a:pt x="1564" y="215"/>
                  </a:lnTo>
                  <a:lnTo>
                    <a:pt x="1562" y="201"/>
                  </a:lnTo>
                  <a:lnTo>
                    <a:pt x="1561" y="188"/>
                  </a:lnTo>
                  <a:lnTo>
                    <a:pt x="1713" y="188"/>
                  </a:lnTo>
                  <a:close/>
                  <a:moveTo>
                    <a:pt x="1561" y="167"/>
                  </a:moveTo>
                  <a:lnTo>
                    <a:pt x="1563" y="153"/>
                  </a:lnTo>
                  <a:lnTo>
                    <a:pt x="1567" y="140"/>
                  </a:lnTo>
                  <a:lnTo>
                    <a:pt x="1573" y="129"/>
                  </a:lnTo>
                  <a:lnTo>
                    <a:pt x="1580" y="118"/>
                  </a:lnTo>
                  <a:lnTo>
                    <a:pt x="1584" y="113"/>
                  </a:lnTo>
                  <a:lnTo>
                    <a:pt x="1589" y="109"/>
                  </a:lnTo>
                  <a:lnTo>
                    <a:pt x="1594" y="106"/>
                  </a:lnTo>
                  <a:lnTo>
                    <a:pt x="1600" y="103"/>
                  </a:lnTo>
                  <a:lnTo>
                    <a:pt x="1605" y="99"/>
                  </a:lnTo>
                  <a:lnTo>
                    <a:pt x="1611" y="98"/>
                  </a:lnTo>
                  <a:lnTo>
                    <a:pt x="1619" y="97"/>
                  </a:lnTo>
                  <a:lnTo>
                    <a:pt x="1625" y="96"/>
                  </a:lnTo>
                  <a:lnTo>
                    <a:pt x="1633" y="97"/>
                  </a:lnTo>
                  <a:lnTo>
                    <a:pt x="1640" y="98"/>
                  </a:lnTo>
                  <a:lnTo>
                    <a:pt x="1646" y="99"/>
                  </a:lnTo>
                  <a:lnTo>
                    <a:pt x="1651" y="103"/>
                  </a:lnTo>
                  <a:lnTo>
                    <a:pt x="1658" y="106"/>
                  </a:lnTo>
                  <a:lnTo>
                    <a:pt x="1662" y="109"/>
                  </a:lnTo>
                  <a:lnTo>
                    <a:pt x="1668" y="113"/>
                  </a:lnTo>
                  <a:lnTo>
                    <a:pt x="1672" y="118"/>
                  </a:lnTo>
                  <a:lnTo>
                    <a:pt x="1675" y="123"/>
                  </a:lnTo>
                  <a:lnTo>
                    <a:pt x="1678" y="129"/>
                  </a:lnTo>
                  <a:lnTo>
                    <a:pt x="1682" y="135"/>
                  </a:lnTo>
                  <a:lnTo>
                    <a:pt x="1684" y="140"/>
                  </a:lnTo>
                  <a:lnTo>
                    <a:pt x="1687" y="153"/>
                  </a:lnTo>
                  <a:lnTo>
                    <a:pt x="1689" y="167"/>
                  </a:lnTo>
                  <a:lnTo>
                    <a:pt x="1561" y="167"/>
                  </a:lnTo>
                  <a:close/>
                  <a:moveTo>
                    <a:pt x="1226" y="280"/>
                  </a:moveTo>
                  <a:lnTo>
                    <a:pt x="1251" y="280"/>
                  </a:lnTo>
                  <a:lnTo>
                    <a:pt x="1251" y="170"/>
                  </a:lnTo>
                  <a:lnTo>
                    <a:pt x="1252" y="154"/>
                  </a:lnTo>
                  <a:lnTo>
                    <a:pt x="1254" y="140"/>
                  </a:lnTo>
                  <a:lnTo>
                    <a:pt x="1256" y="134"/>
                  </a:lnTo>
                  <a:lnTo>
                    <a:pt x="1258" y="129"/>
                  </a:lnTo>
                  <a:lnTo>
                    <a:pt x="1261" y="122"/>
                  </a:lnTo>
                  <a:lnTo>
                    <a:pt x="1265" y="118"/>
                  </a:lnTo>
                  <a:lnTo>
                    <a:pt x="1268" y="112"/>
                  </a:lnTo>
                  <a:lnTo>
                    <a:pt x="1272" y="109"/>
                  </a:lnTo>
                  <a:lnTo>
                    <a:pt x="1278" y="105"/>
                  </a:lnTo>
                  <a:lnTo>
                    <a:pt x="1283" y="102"/>
                  </a:lnTo>
                  <a:lnTo>
                    <a:pt x="1288" y="99"/>
                  </a:lnTo>
                  <a:lnTo>
                    <a:pt x="1295" y="98"/>
                  </a:lnTo>
                  <a:lnTo>
                    <a:pt x="1302" y="97"/>
                  </a:lnTo>
                  <a:lnTo>
                    <a:pt x="1310" y="96"/>
                  </a:lnTo>
                  <a:lnTo>
                    <a:pt x="1315" y="96"/>
                  </a:lnTo>
                  <a:lnTo>
                    <a:pt x="1320" y="97"/>
                  </a:lnTo>
                  <a:lnTo>
                    <a:pt x="1325" y="98"/>
                  </a:lnTo>
                  <a:lnTo>
                    <a:pt x="1329" y="100"/>
                  </a:lnTo>
                  <a:lnTo>
                    <a:pt x="1336" y="105"/>
                  </a:lnTo>
                  <a:lnTo>
                    <a:pt x="1342" y="111"/>
                  </a:lnTo>
                  <a:lnTo>
                    <a:pt x="1346" y="118"/>
                  </a:lnTo>
                  <a:lnTo>
                    <a:pt x="1349" y="126"/>
                  </a:lnTo>
                  <a:lnTo>
                    <a:pt x="1351" y="136"/>
                  </a:lnTo>
                  <a:lnTo>
                    <a:pt x="1351" y="146"/>
                  </a:lnTo>
                  <a:lnTo>
                    <a:pt x="1351" y="280"/>
                  </a:lnTo>
                  <a:lnTo>
                    <a:pt x="1375" y="280"/>
                  </a:lnTo>
                  <a:lnTo>
                    <a:pt x="1375" y="167"/>
                  </a:lnTo>
                  <a:lnTo>
                    <a:pt x="1376" y="154"/>
                  </a:lnTo>
                  <a:lnTo>
                    <a:pt x="1378" y="142"/>
                  </a:lnTo>
                  <a:lnTo>
                    <a:pt x="1381" y="129"/>
                  </a:lnTo>
                  <a:lnTo>
                    <a:pt x="1387" y="119"/>
                  </a:lnTo>
                  <a:lnTo>
                    <a:pt x="1390" y="113"/>
                  </a:lnTo>
                  <a:lnTo>
                    <a:pt x="1393" y="109"/>
                  </a:lnTo>
                  <a:lnTo>
                    <a:pt x="1398" y="106"/>
                  </a:lnTo>
                  <a:lnTo>
                    <a:pt x="1403" y="103"/>
                  </a:lnTo>
                  <a:lnTo>
                    <a:pt x="1408" y="99"/>
                  </a:lnTo>
                  <a:lnTo>
                    <a:pt x="1415" y="98"/>
                  </a:lnTo>
                  <a:lnTo>
                    <a:pt x="1421" y="97"/>
                  </a:lnTo>
                  <a:lnTo>
                    <a:pt x="1429" y="96"/>
                  </a:lnTo>
                  <a:lnTo>
                    <a:pt x="1441" y="97"/>
                  </a:lnTo>
                  <a:lnTo>
                    <a:pt x="1452" y="99"/>
                  </a:lnTo>
                  <a:lnTo>
                    <a:pt x="1456" y="102"/>
                  </a:lnTo>
                  <a:lnTo>
                    <a:pt x="1459" y="104"/>
                  </a:lnTo>
                  <a:lnTo>
                    <a:pt x="1462" y="106"/>
                  </a:lnTo>
                  <a:lnTo>
                    <a:pt x="1466" y="109"/>
                  </a:lnTo>
                  <a:lnTo>
                    <a:pt x="1470" y="117"/>
                  </a:lnTo>
                  <a:lnTo>
                    <a:pt x="1473" y="125"/>
                  </a:lnTo>
                  <a:lnTo>
                    <a:pt x="1475" y="135"/>
                  </a:lnTo>
                  <a:lnTo>
                    <a:pt x="1476" y="147"/>
                  </a:lnTo>
                  <a:lnTo>
                    <a:pt x="1476" y="280"/>
                  </a:lnTo>
                  <a:lnTo>
                    <a:pt x="1500" y="280"/>
                  </a:lnTo>
                  <a:lnTo>
                    <a:pt x="1500" y="146"/>
                  </a:lnTo>
                  <a:lnTo>
                    <a:pt x="1500" y="137"/>
                  </a:lnTo>
                  <a:lnTo>
                    <a:pt x="1499" y="130"/>
                  </a:lnTo>
                  <a:lnTo>
                    <a:pt x="1498" y="122"/>
                  </a:lnTo>
                  <a:lnTo>
                    <a:pt x="1496" y="116"/>
                  </a:lnTo>
                  <a:lnTo>
                    <a:pt x="1494" y="109"/>
                  </a:lnTo>
                  <a:lnTo>
                    <a:pt x="1490" y="104"/>
                  </a:lnTo>
                  <a:lnTo>
                    <a:pt x="1487" y="98"/>
                  </a:lnTo>
                  <a:lnTo>
                    <a:pt x="1484" y="93"/>
                  </a:lnTo>
                  <a:lnTo>
                    <a:pt x="1480" y="90"/>
                  </a:lnTo>
                  <a:lnTo>
                    <a:pt x="1474" y="85"/>
                  </a:lnTo>
                  <a:lnTo>
                    <a:pt x="1469" y="83"/>
                  </a:lnTo>
                  <a:lnTo>
                    <a:pt x="1463" y="80"/>
                  </a:lnTo>
                  <a:lnTo>
                    <a:pt x="1457" y="79"/>
                  </a:lnTo>
                  <a:lnTo>
                    <a:pt x="1449" y="77"/>
                  </a:lnTo>
                  <a:lnTo>
                    <a:pt x="1443" y="77"/>
                  </a:lnTo>
                  <a:lnTo>
                    <a:pt x="1434" y="76"/>
                  </a:lnTo>
                  <a:lnTo>
                    <a:pt x="1425" y="77"/>
                  </a:lnTo>
                  <a:lnTo>
                    <a:pt x="1415" y="79"/>
                  </a:lnTo>
                  <a:lnTo>
                    <a:pt x="1406" y="81"/>
                  </a:lnTo>
                  <a:lnTo>
                    <a:pt x="1398" y="85"/>
                  </a:lnTo>
                  <a:lnTo>
                    <a:pt x="1390" y="91"/>
                  </a:lnTo>
                  <a:lnTo>
                    <a:pt x="1382" y="98"/>
                  </a:lnTo>
                  <a:lnTo>
                    <a:pt x="1376" y="106"/>
                  </a:lnTo>
                  <a:lnTo>
                    <a:pt x="1372" y="115"/>
                  </a:lnTo>
                  <a:lnTo>
                    <a:pt x="1368" y="106"/>
                  </a:lnTo>
                  <a:lnTo>
                    <a:pt x="1363" y="98"/>
                  </a:lnTo>
                  <a:lnTo>
                    <a:pt x="1358" y="91"/>
                  </a:lnTo>
                  <a:lnTo>
                    <a:pt x="1350" y="85"/>
                  </a:lnTo>
                  <a:lnTo>
                    <a:pt x="1342" y="81"/>
                  </a:lnTo>
                  <a:lnTo>
                    <a:pt x="1334" y="79"/>
                  </a:lnTo>
                  <a:lnTo>
                    <a:pt x="1324" y="77"/>
                  </a:lnTo>
                  <a:lnTo>
                    <a:pt x="1314" y="76"/>
                  </a:lnTo>
                  <a:lnTo>
                    <a:pt x="1304" y="77"/>
                  </a:lnTo>
                  <a:lnTo>
                    <a:pt x="1293" y="79"/>
                  </a:lnTo>
                  <a:lnTo>
                    <a:pt x="1283" y="82"/>
                  </a:lnTo>
                  <a:lnTo>
                    <a:pt x="1274" y="86"/>
                  </a:lnTo>
                  <a:lnTo>
                    <a:pt x="1267" y="92"/>
                  </a:lnTo>
                  <a:lnTo>
                    <a:pt x="1260" y="99"/>
                  </a:lnTo>
                  <a:lnTo>
                    <a:pt x="1255" y="107"/>
                  </a:lnTo>
                  <a:lnTo>
                    <a:pt x="1250" y="116"/>
                  </a:lnTo>
                  <a:lnTo>
                    <a:pt x="1248" y="116"/>
                  </a:lnTo>
                  <a:lnTo>
                    <a:pt x="1248" y="82"/>
                  </a:lnTo>
                  <a:lnTo>
                    <a:pt x="1226" y="82"/>
                  </a:lnTo>
                  <a:lnTo>
                    <a:pt x="1226" y="280"/>
                  </a:lnTo>
                  <a:close/>
                  <a:moveTo>
                    <a:pt x="1105" y="280"/>
                  </a:moveTo>
                  <a:lnTo>
                    <a:pt x="1097" y="302"/>
                  </a:lnTo>
                  <a:lnTo>
                    <a:pt x="1091" y="314"/>
                  </a:lnTo>
                  <a:lnTo>
                    <a:pt x="1084" y="324"/>
                  </a:lnTo>
                  <a:lnTo>
                    <a:pt x="1080" y="328"/>
                  </a:lnTo>
                  <a:lnTo>
                    <a:pt x="1076" y="331"/>
                  </a:lnTo>
                  <a:lnTo>
                    <a:pt x="1069" y="333"/>
                  </a:lnTo>
                  <a:lnTo>
                    <a:pt x="1063" y="333"/>
                  </a:lnTo>
                  <a:lnTo>
                    <a:pt x="1054" y="333"/>
                  </a:lnTo>
                  <a:lnTo>
                    <a:pt x="1045" y="332"/>
                  </a:lnTo>
                  <a:lnTo>
                    <a:pt x="1045" y="351"/>
                  </a:lnTo>
                  <a:lnTo>
                    <a:pt x="1053" y="353"/>
                  </a:lnTo>
                  <a:lnTo>
                    <a:pt x="1064" y="353"/>
                  </a:lnTo>
                  <a:lnTo>
                    <a:pt x="1075" y="353"/>
                  </a:lnTo>
                  <a:lnTo>
                    <a:pt x="1083" y="351"/>
                  </a:lnTo>
                  <a:lnTo>
                    <a:pt x="1090" y="349"/>
                  </a:lnTo>
                  <a:lnTo>
                    <a:pt x="1096" y="345"/>
                  </a:lnTo>
                  <a:lnTo>
                    <a:pt x="1102" y="339"/>
                  </a:lnTo>
                  <a:lnTo>
                    <a:pt x="1107" y="332"/>
                  </a:lnTo>
                  <a:lnTo>
                    <a:pt x="1111" y="322"/>
                  </a:lnTo>
                  <a:lnTo>
                    <a:pt x="1117" y="310"/>
                  </a:lnTo>
                  <a:lnTo>
                    <a:pt x="1202" y="82"/>
                  </a:lnTo>
                  <a:lnTo>
                    <a:pt x="1178" y="82"/>
                  </a:lnTo>
                  <a:lnTo>
                    <a:pt x="1117" y="251"/>
                  </a:lnTo>
                  <a:lnTo>
                    <a:pt x="1052" y="82"/>
                  </a:lnTo>
                  <a:lnTo>
                    <a:pt x="1026" y="82"/>
                  </a:lnTo>
                  <a:lnTo>
                    <a:pt x="1105" y="280"/>
                  </a:lnTo>
                  <a:close/>
                  <a:moveTo>
                    <a:pt x="919" y="76"/>
                  </a:moveTo>
                  <a:lnTo>
                    <a:pt x="907" y="77"/>
                  </a:lnTo>
                  <a:lnTo>
                    <a:pt x="897" y="78"/>
                  </a:lnTo>
                  <a:lnTo>
                    <a:pt x="888" y="81"/>
                  </a:lnTo>
                  <a:lnTo>
                    <a:pt x="878" y="84"/>
                  </a:lnTo>
                  <a:lnTo>
                    <a:pt x="870" y="89"/>
                  </a:lnTo>
                  <a:lnTo>
                    <a:pt x="863" y="94"/>
                  </a:lnTo>
                  <a:lnTo>
                    <a:pt x="855" y="100"/>
                  </a:lnTo>
                  <a:lnTo>
                    <a:pt x="849" y="107"/>
                  </a:lnTo>
                  <a:lnTo>
                    <a:pt x="843" y="115"/>
                  </a:lnTo>
                  <a:lnTo>
                    <a:pt x="838" y="123"/>
                  </a:lnTo>
                  <a:lnTo>
                    <a:pt x="835" y="132"/>
                  </a:lnTo>
                  <a:lnTo>
                    <a:pt x="830" y="140"/>
                  </a:lnTo>
                  <a:lnTo>
                    <a:pt x="828" y="150"/>
                  </a:lnTo>
                  <a:lnTo>
                    <a:pt x="826" y="160"/>
                  </a:lnTo>
                  <a:lnTo>
                    <a:pt x="825" y="171"/>
                  </a:lnTo>
                  <a:lnTo>
                    <a:pt x="825" y="181"/>
                  </a:lnTo>
                  <a:lnTo>
                    <a:pt x="825" y="191"/>
                  </a:lnTo>
                  <a:lnTo>
                    <a:pt x="826" y="202"/>
                  </a:lnTo>
                  <a:lnTo>
                    <a:pt x="828" y="212"/>
                  </a:lnTo>
                  <a:lnTo>
                    <a:pt x="830" y="221"/>
                  </a:lnTo>
                  <a:lnTo>
                    <a:pt x="835" y="230"/>
                  </a:lnTo>
                  <a:lnTo>
                    <a:pt x="838" y="239"/>
                  </a:lnTo>
                  <a:lnTo>
                    <a:pt x="843" y="247"/>
                  </a:lnTo>
                  <a:lnTo>
                    <a:pt x="849" y="255"/>
                  </a:lnTo>
                  <a:lnTo>
                    <a:pt x="855" y="261"/>
                  </a:lnTo>
                  <a:lnTo>
                    <a:pt x="863" y="268"/>
                  </a:lnTo>
                  <a:lnTo>
                    <a:pt x="870" y="273"/>
                  </a:lnTo>
                  <a:lnTo>
                    <a:pt x="878" y="278"/>
                  </a:lnTo>
                  <a:lnTo>
                    <a:pt x="888" y="281"/>
                  </a:lnTo>
                  <a:lnTo>
                    <a:pt x="897" y="284"/>
                  </a:lnTo>
                  <a:lnTo>
                    <a:pt x="907" y="285"/>
                  </a:lnTo>
                  <a:lnTo>
                    <a:pt x="919" y="286"/>
                  </a:lnTo>
                  <a:lnTo>
                    <a:pt x="930" y="285"/>
                  </a:lnTo>
                  <a:lnTo>
                    <a:pt x="940" y="284"/>
                  </a:lnTo>
                  <a:lnTo>
                    <a:pt x="949" y="281"/>
                  </a:lnTo>
                  <a:lnTo>
                    <a:pt x="959" y="278"/>
                  </a:lnTo>
                  <a:lnTo>
                    <a:pt x="967" y="273"/>
                  </a:lnTo>
                  <a:lnTo>
                    <a:pt x="975" y="268"/>
                  </a:lnTo>
                  <a:lnTo>
                    <a:pt x="982" y="261"/>
                  </a:lnTo>
                  <a:lnTo>
                    <a:pt x="988" y="255"/>
                  </a:lnTo>
                  <a:lnTo>
                    <a:pt x="994" y="247"/>
                  </a:lnTo>
                  <a:lnTo>
                    <a:pt x="999" y="239"/>
                  </a:lnTo>
                  <a:lnTo>
                    <a:pt x="1002" y="230"/>
                  </a:lnTo>
                  <a:lnTo>
                    <a:pt x="1007" y="221"/>
                  </a:lnTo>
                  <a:lnTo>
                    <a:pt x="1009" y="212"/>
                  </a:lnTo>
                  <a:lnTo>
                    <a:pt x="1011" y="202"/>
                  </a:lnTo>
                  <a:lnTo>
                    <a:pt x="1012" y="191"/>
                  </a:lnTo>
                  <a:lnTo>
                    <a:pt x="1012" y="181"/>
                  </a:lnTo>
                  <a:lnTo>
                    <a:pt x="1012" y="171"/>
                  </a:lnTo>
                  <a:lnTo>
                    <a:pt x="1011" y="160"/>
                  </a:lnTo>
                  <a:lnTo>
                    <a:pt x="1009" y="150"/>
                  </a:lnTo>
                  <a:lnTo>
                    <a:pt x="1007" y="140"/>
                  </a:lnTo>
                  <a:lnTo>
                    <a:pt x="1002" y="132"/>
                  </a:lnTo>
                  <a:lnTo>
                    <a:pt x="999" y="123"/>
                  </a:lnTo>
                  <a:lnTo>
                    <a:pt x="994" y="115"/>
                  </a:lnTo>
                  <a:lnTo>
                    <a:pt x="988" y="107"/>
                  </a:lnTo>
                  <a:lnTo>
                    <a:pt x="982" y="100"/>
                  </a:lnTo>
                  <a:lnTo>
                    <a:pt x="975" y="94"/>
                  </a:lnTo>
                  <a:lnTo>
                    <a:pt x="967" y="89"/>
                  </a:lnTo>
                  <a:lnTo>
                    <a:pt x="959" y="84"/>
                  </a:lnTo>
                  <a:lnTo>
                    <a:pt x="949" y="81"/>
                  </a:lnTo>
                  <a:lnTo>
                    <a:pt x="940" y="78"/>
                  </a:lnTo>
                  <a:lnTo>
                    <a:pt x="930" y="77"/>
                  </a:lnTo>
                  <a:lnTo>
                    <a:pt x="919" y="76"/>
                  </a:lnTo>
                  <a:close/>
                  <a:moveTo>
                    <a:pt x="919" y="96"/>
                  </a:moveTo>
                  <a:lnTo>
                    <a:pt x="927" y="97"/>
                  </a:lnTo>
                  <a:lnTo>
                    <a:pt x="935" y="98"/>
                  </a:lnTo>
                  <a:lnTo>
                    <a:pt x="942" y="100"/>
                  </a:lnTo>
                  <a:lnTo>
                    <a:pt x="949" y="104"/>
                  </a:lnTo>
                  <a:lnTo>
                    <a:pt x="955" y="108"/>
                  </a:lnTo>
                  <a:lnTo>
                    <a:pt x="961" y="112"/>
                  </a:lnTo>
                  <a:lnTo>
                    <a:pt x="965" y="118"/>
                  </a:lnTo>
                  <a:lnTo>
                    <a:pt x="971" y="123"/>
                  </a:lnTo>
                  <a:lnTo>
                    <a:pt x="975" y="130"/>
                  </a:lnTo>
                  <a:lnTo>
                    <a:pt x="978" y="136"/>
                  </a:lnTo>
                  <a:lnTo>
                    <a:pt x="982" y="143"/>
                  </a:lnTo>
                  <a:lnTo>
                    <a:pt x="984" y="150"/>
                  </a:lnTo>
                  <a:lnTo>
                    <a:pt x="986" y="158"/>
                  </a:lnTo>
                  <a:lnTo>
                    <a:pt x="987" y="165"/>
                  </a:lnTo>
                  <a:lnTo>
                    <a:pt x="988" y="173"/>
                  </a:lnTo>
                  <a:lnTo>
                    <a:pt x="988" y="181"/>
                  </a:lnTo>
                  <a:lnTo>
                    <a:pt x="988" y="189"/>
                  </a:lnTo>
                  <a:lnTo>
                    <a:pt x="987" y="197"/>
                  </a:lnTo>
                  <a:lnTo>
                    <a:pt x="986" y="204"/>
                  </a:lnTo>
                  <a:lnTo>
                    <a:pt x="984" y="212"/>
                  </a:lnTo>
                  <a:lnTo>
                    <a:pt x="982" y="219"/>
                  </a:lnTo>
                  <a:lnTo>
                    <a:pt x="978" y="226"/>
                  </a:lnTo>
                  <a:lnTo>
                    <a:pt x="975" y="232"/>
                  </a:lnTo>
                  <a:lnTo>
                    <a:pt x="971" y="239"/>
                  </a:lnTo>
                  <a:lnTo>
                    <a:pt x="965" y="245"/>
                  </a:lnTo>
                  <a:lnTo>
                    <a:pt x="961" y="250"/>
                  </a:lnTo>
                  <a:lnTo>
                    <a:pt x="955" y="254"/>
                  </a:lnTo>
                  <a:lnTo>
                    <a:pt x="949" y="258"/>
                  </a:lnTo>
                  <a:lnTo>
                    <a:pt x="942" y="261"/>
                  </a:lnTo>
                  <a:lnTo>
                    <a:pt x="935" y="264"/>
                  </a:lnTo>
                  <a:lnTo>
                    <a:pt x="927" y="265"/>
                  </a:lnTo>
                  <a:lnTo>
                    <a:pt x="919" y="266"/>
                  </a:lnTo>
                  <a:lnTo>
                    <a:pt x="910" y="265"/>
                  </a:lnTo>
                  <a:lnTo>
                    <a:pt x="902" y="264"/>
                  </a:lnTo>
                  <a:lnTo>
                    <a:pt x="895" y="261"/>
                  </a:lnTo>
                  <a:lnTo>
                    <a:pt x="888" y="258"/>
                  </a:lnTo>
                  <a:lnTo>
                    <a:pt x="882" y="254"/>
                  </a:lnTo>
                  <a:lnTo>
                    <a:pt x="876" y="250"/>
                  </a:lnTo>
                  <a:lnTo>
                    <a:pt x="871" y="245"/>
                  </a:lnTo>
                  <a:lnTo>
                    <a:pt x="866" y="239"/>
                  </a:lnTo>
                  <a:lnTo>
                    <a:pt x="863" y="232"/>
                  </a:lnTo>
                  <a:lnTo>
                    <a:pt x="859" y="226"/>
                  </a:lnTo>
                  <a:lnTo>
                    <a:pt x="855" y="219"/>
                  </a:lnTo>
                  <a:lnTo>
                    <a:pt x="853" y="212"/>
                  </a:lnTo>
                  <a:lnTo>
                    <a:pt x="851" y="204"/>
                  </a:lnTo>
                  <a:lnTo>
                    <a:pt x="850" y="197"/>
                  </a:lnTo>
                  <a:lnTo>
                    <a:pt x="849" y="189"/>
                  </a:lnTo>
                  <a:lnTo>
                    <a:pt x="849" y="181"/>
                  </a:lnTo>
                  <a:lnTo>
                    <a:pt x="849" y="173"/>
                  </a:lnTo>
                  <a:lnTo>
                    <a:pt x="850" y="165"/>
                  </a:lnTo>
                  <a:lnTo>
                    <a:pt x="851" y="158"/>
                  </a:lnTo>
                  <a:lnTo>
                    <a:pt x="853" y="150"/>
                  </a:lnTo>
                  <a:lnTo>
                    <a:pt x="855" y="143"/>
                  </a:lnTo>
                  <a:lnTo>
                    <a:pt x="859" y="136"/>
                  </a:lnTo>
                  <a:lnTo>
                    <a:pt x="863" y="130"/>
                  </a:lnTo>
                  <a:lnTo>
                    <a:pt x="866" y="123"/>
                  </a:lnTo>
                  <a:lnTo>
                    <a:pt x="871" y="118"/>
                  </a:lnTo>
                  <a:lnTo>
                    <a:pt x="876" y="112"/>
                  </a:lnTo>
                  <a:lnTo>
                    <a:pt x="882" y="108"/>
                  </a:lnTo>
                  <a:lnTo>
                    <a:pt x="888" y="104"/>
                  </a:lnTo>
                  <a:lnTo>
                    <a:pt x="895" y="100"/>
                  </a:lnTo>
                  <a:lnTo>
                    <a:pt x="902" y="98"/>
                  </a:lnTo>
                  <a:lnTo>
                    <a:pt x="910" y="97"/>
                  </a:lnTo>
                  <a:lnTo>
                    <a:pt x="919" y="96"/>
                  </a:lnTo>
                  <a:close/>
                  <a:moveTo>
                    <a:pt x="765" y="280"/>
                  </a:moveTo>
                  <a:lnTo>
                    <a:pt x="788" y="280"/>
                  </a:lnTo>
                  <a:lnTo>
                    <a:pt x="788" y="5"/>
                  </a:lnTo>
                  <a:lnTo>
                    <a:pt x="765" y="5"/>
                  </a:lnTo>
                  <a:lnTo>
                    <a:pt x="765" y="280"/>
                  </a:lnTo>
                  <a:close/>
                  <a:moveTo>
                    <a:pt x="702" y="181"/>
                  </a:moveTo>
                  <a:lnTo>
                    <a:pt x="701" y="197"/>
                  </a:lnTo>
                  <a:lnTo>
                    <a:pt x="699" y="212"/>
                  </a:lnTo>
                  <a:lnTo>
                    <a:pt x="696" y="219"/>
                  </a:lnTo>
                  <a:lnTo>
                    <a:pt x="693" y="226"/>
                  </a:lnTo>
                  <a:lnTo>
                    <a:pt x="690" y="232"/>
                  </a:lnTo>
                  <a:lnTo>
                    <a:pt x="687" y="239"/>
                  </a:lnTo>
                  <a:lnTo>
                    <a:pt x="682" y="244"/>
                  </a:lnTo>
                  <a:lnTo>
                    <a:pt x="678" y="250"/>
                  </a:lnTo>
                  <a:lnTo>
                    <a:pt x="673" y="254"/>
                  </a:lnTo>
                  <a:lnTo>
                    <a:pt x="666" y="258"/>
                  </a:lnTo>
                  <a:lnTo>
                    <a:pt x="660" y="261"/>
                  </a:lnTo>
                  <a:lnTo>
                    <a:pt x="653" y="264"/>
                  </a:lnTo>
                  <a:lnTo>
                    <a:pt x="646" y="265"/>
                  </a:lnTo>
                  <a:lnTo>
                    <a:pt x="637" y="266"/>
                  </a:lnTo>
                  <a:lnTo>
                    <a:pt x="627" y="265"/>
                  </a:lnTo>
                  <a:lnTo>
                    <a:pt x="619" y="264"/>
                  </a:lnTo>
                  <a:lnTo>
                    <a:pt x="611" y="261"/>
                  </a:lnTo>
                  <a:lnTo>
                    <a:pt x="605" y="258"/>
                  </a:lnTo>
                  <a:lnTo>
                    <a:pt x="598" y="254"/>
                  </a:lnTo>
                  <a:lnTo>
                    <a:pt x="593" y="250"/>
                  </a:lnTo>
                  <a:lnTo>
                    <a:pt x="587" y="244"/>
                  </a:lnTo>
                  <a:lnTo>
                    <a:pt x="583" y="239"/>
                  </a:lnTo>
                  <a:lnTo>
                    <a:pt x="579" y="232"/>
                  </a:lnTo>
                  <a:lnTo>
                    <a:pt x="576" y="226"/>
                  </a:lnTo>
                  <a:lnTo>
                    <a:pt x="573" y="219"/>
                  </a:lnTo>
                  <a:lnTo>
                    <a:pt x="571" y="212"/>
                  </a:lnTo>
                  <a:lnTo>
                    <a:pt x="568" y="197"/>
                  </a:lnTo>
                  <a:lnTo>
                    <a:pt x="567" y="181"/>
                  </a:lnTo>
                  <a:lnTo>
                    <a:pt x="568" y="164"/>
                  </a:lnTo>
                  <a:lnTo>
                    <a:pt x="570" y="149"/>
                  </a:lnTo>
                  <a:lnTo>
                    <a:pt x="572" y="142"/>
                  </a:lnTo>
                  <a:lnTo>
                    <a:pt x="576" y="134"/>
                  </a:lnTo>
                  <a:lnTo>
                    <a:pt x="579" y="127"/>
                  </a:lnTo>
                  <a:lnTo>
                    <a:pt x="582" y="122"/>
                  </a:lnTo>
                  <a:lnTo>
                    <a:pt x="586" y="117"/>
                  </a:lnTo>
                  <a:lnTo>
                    <a:pt x="592" y="111"/>
                  </a:lnTo>
                  <a:lnTo>
                    <a:pt x="597" y="107"/>
                  </a:lnTo>
                  <a:lnTo>
                    <a:pt x="604" y="104"/>
                  </a:lnTo>
                  <a:lnTo>
                    <a:pt x="610" y="100"/>
                  </a:lnTo>
                  <a:lnTo>
                    <a:pt x="619" y="98"/>
                  </a:lnTo>
                  <a:lnTo>
                    <a:pt x="627" y="97"/>
                  </a:lnTo>
                  <a:lnTo>
                    <a:pt x="637" y="96"/>
                  </a:lnTo>
                  <a:lnTo>
                    <a:pt x="646" y="97"/>
                  </a:lnTo>
                  <a:lnTo>
                    <a:pt x="653" y="98"/>
                  </a:lnTo>
                  <a:lnTo>
                    <a:pt x="660" y="100"/>
                  </a:lnTo>
                  <a:lnTo>
                    <a:pt x="666" y="104"/>
                  </a:lnTo>
                  <a:lnTo>
                    <a:pt x="673" y="108"/>
                  </a:lnTo>
                  <a:lnTo>
                    <a:pt x="678" y="112"/>
                  </a:lnTo>
                  <a:lnTo>
                    <a:pt x="682" y="118"/>
                  </a:lnTo>
                  <a:lnTo>
                    <a:pt x="687" y="123"/>
                  </a:lnTo>
                  <a:lnTo>
                    <a:pt x="690" y="130"/>
                  </a:lnTo>
                  <a:lnTo>
                    <a:pt x="693" y="136"/>
                  </a:lnTo>
                  <a:lnTo>
                    <a:pt x="696" y="144"/>
                  </a:lnTo>
                  <a:lnTo>
                    <a:pt x="699" y="150"/>
                  </a:lnTo>
                  <a:lnTo>
                    <a:pt x="701" y="165"/>
                  </a:lnTo>
                  <a:lnTo>
                    <a:pt x="702" y="181"/>
                  </a:lnTo>
                  <a:close/>
                  <a:moveTo>
                    <a:pt x="543" y="353"/>
                  </a:moveTo>
                  <a:lnTo>
                    <a:pt x="567" y="353"/>
                  </a:lnTo>
                  <a:lnTo>
                    <a:pt x="567" y="242"/>
                  </a:lnTo>
                  <a:lnTo>
                    <a:pt x="568" y="242"/>
                  </a:lnTo>
                  <a:lnTo>
                    <a:pt x="573" y="253"/>
                  </a:lnTo>
                  <a:lnTo>
                    <a:pt x="579" y="261"/>
                  </a:lnTo>
                  <a:lnTo>
                    <a:pt x="586" y="269"/>
                  </a:lnTo>
                  <a:lnTo>
                    <a:pt x="595" y="275"/>
                  </a:lnTo>
                  <a:lnTo>
                    <a:pt x="605" y="280"/>
                  </a:lnTo>
                  <a:lnTo>
                    <a:pt x="615" y="283"/>
                  </a:lnTo>
                  <a:lnTo>
                    <a:pt x="626" y="285"/>
                  </a:lnTo>
                  <a:lnTo>
                    <a:pt x="637" y="286"/>
                  </a:lnTo>
                  <a:lnTo>
                    <a:pt x="648" y="285"/>
                  </a:lnTo>
                  <a:lnTo>
                    <a:pt x="658" y="284"/>
                  </a:lnTo>
                  <a:lnTo>
                    <a:pt x="667" y="281"/>
                  </a:lnTo>
                  <a:lnTo>
                    <a:pt x="676" y="278"/>
                  </a:lnTo>
                  <a:lnTo>
                    <a:pt x="685" y="273"/>
                  </a:lnTo>
                  <a:lnTo>
                    <a:pt x="691" y="268"/>
                  </a:lnTo>
                  <a:lnTo>
                    <a:pt x="699" y="261"/>
                  </a:lnTo>
                  <a:lnTo>
                    <a:pt x="704" y="255"/>
                  </a:lnTo>
                  <a:lnTo>
                    <a:pt x="709" y="247"/>
                  </a:lnTo>
                  <a:lnTo>
                    <a:pt x="714" y="239"/>
                  </a:lnTo>
                  <a:lnTo>
                    <a:pt x="717" y="230"/>
                  </a:lnTo>
                  <a:lnTo>
                    <a:pt x="720" y="221"/>
                  </a:lnTo>
                  <a:lnTo>
                    <a:pt x="722" y="212"/>
                  </a:lnTo>
                  <a:lnTo>
                    <a:pt x="725" y="202"/>
                  </a:lnTo>
                  <a:lnTo>
                    <a:pt x="726" y="191"/>
                  </a:lnTo>
                  <a:lnTo>
                    <a:pt x="726" y="181"/>
                  </a:lnTo>
                  <a:lnTo>
                    <a:pt x="726" y="171"/>
                  </a:lnTo>
                  <a:lnTo>
                    <a:pt x="725" y="160"/>
                  </a:lnTo>
                  <a:lnTo>
                    <a:pt x="722" y="150"/>
                  </a:lnTo>
                  <a:lnTo>
                    <a:pt x="720" y="140"/>
                  </a:lnTo>
                  <a:lnTo>
                    <a:pt x="717" y="132"/>
                  </a:lnTo>
                  <a:lnTo>
                    <a:pt x="714" y="123"/>
                  </a:lnTo>
                  <a:lnTo>
                    <a:pt x="709" y="115"/>
                  </a:lnTo>
                  <a:lnTo>
                    <a:pt x="704" y="107"/>
                  </a:lnTo>
                  <a:lnTo>
                    <a:pt x="699" y="100"/>
                  </a:lnTo>
                  <a:lnTo>
                    <a:pt x="691" y="94"/>
                  </a:lnTo>
                  <a:lnTo>
                    <a:pt x="685" y="89"/>
                  </a:lnTo>
                  <a:lnTo>
                    <a:pt x="676" y="84"/>
                  </a:lnTo>
                  <a:lnTo>
                    <a:pt x="667" y="81"/>
                  </a:lnTo>
                  <a:lnTo>
                    <a:pt x="658" y="78"/>
                  </a:lnTo>
                  <a:lnTo>
                    <a:pt x="648" y="77"/>
                  </a:lnTo>
                  <a:lnTo>
                    <a:pt x="637" y="76"/>
                  </a:lnTo>
                  <a:lnTo>
                    <a:pt x="625" y="77"/>
                  </a:lnTo>
                  <a:lnTo>
                    <a:pt x="613" y="79"/>
                  </a:lnTo>
                  <a:lnTo>
                    <a:pt x="604" y="83"/>
                  </a:lnTo>
                  <a:lnTo>
                    <a:pt x="594" y="88"/>
                  </a:lnTo>
                  <a:lnTo>
                    <a:pt x="585" y="94"/>
                  </a:lnTo>
                  <a:lnTo>
                    <a:pt x="578" y="102"/>
                  </a:lnTo>
                  <a:lnTo>
                    <a:pt x="571" y="110"/>
                  </a:lnTo>
                  <a:lnTo>
                    <a:pt x="566" y="120"/>
                  </a:lnTo>
                  <a:lnTo>
                    <a:pt x="566" y="120"/>
                  </a:lnTo>
                  <a:lnTo>
                    <a:pt x="566" y="82"/>
                  </a:lnTo>
                  <a:lnTo>
                    <a:pt x="543" y="82"/>
                  </a:lnTo>
                  <a:lnTo>
                    <a:pt x="543" y="353"/>
                  </a:lnTo>
                  <a:close/>
                  <a:moveTo>
                    <a:pt x="223" y="280"/>
                  </a:moveTo>
                  <a:lnTo>
                    <a:pt x="247" y="280"/>
                  </a:lnTo>
                  <a:lnTo>
                    <a:pt x="247" y="170"/>
                  </a:lnTo>
                  <a:lnTo>
                    <a:pt x="248" y="154"/>
                  </a:lnTo>
                  <a:lnTo>
                    <a:pt x="250" y="140"/>
                  </a:lnTo>
                  <a:lnTo>
                    <a:pt x="253" y="134"/>
                  </a:lnTo>
                  <a:lnTo>
                    <a:pt x="255" y="129"/>
                  </a:lnTo>
                  <a:lnTo>
                    <a:pt x="258" y="122"/>
                  </a:lnTo>
                  <a:lnTo>
                    <a:pt x="261" y="118"/>
                  </a:lnTo>
                  <a:lnTo>
                    <a:pt x="266" y="112"/>
                  </a:lnTo>
                  <a:lnTo>
                    <a:pt x="270" y="109"/>
                  </a:lnTo>
                  <a:lnTo>
                    <a:pt x="274" y="105"/>
                  </a:lnTo>
                  <a:lnTo>
                    <a:pt x="280" y="102"/>
                  </a:lnTo>
                  <a:lnTo>
                    <a:pt x="286" y="99"/>
                  </a:lnTo>
                  <a:lnTo>
                    <a:pt x="293" y="98"/>
                  </a:lnTo>
                  <a:lnTo>
                    <a:pt x="299" y="97"/>
                  </a:lnTo>
                  <a:lnTo>
                    <a:pt x="307" y="96"/>
                  </a:lnTo>
                  <a:lnTo>
                    <a:pt x="312" y="96"/>
                  </a:lnTo>
                  <a:lnTo>
                    <a:pt x="317" y="97"/>
                  </a:lnTo>
                  <a:lnTo>
                    <a:pt x="322" y="98"/>
                  </a:lnTo>
                  <a:lnTo>
                    <a:pt x="326" y="100"/>
                  </a:lnTo>
                  <a:lnTo>
                    <a:pt x="334" y="105"/>
                  </a:lnTo>
                  <a:lnTo>
                    <a:pt x="339" y="111"/>
                  </a:lnTo>
                  <a:lnTo>
                    <a:pt x="343" y="118"/>
                  </a:lnTo>
                  <a:lnTo>
                    <a:pt x="345" y="126"/>
                  </a:lnTo>
                  <a:lnTo>
                    <a:pt x="348" y="136"/>
                  </a:lnTo>
                  <a:lnTo>
                    <a:pt x="348" y="146"/>
                  </a:lnTo>
                  <a:lnTo>
                    <a:pt x="348" y="280"/>
                  </a:lnTo>
                  <a:lnTo>
                    <a:pt x="372" y="280"/>
                  </a:lnTo>
                  <a:lnTo>
                    <a:pt x="372" y="167"/>
                  </a:lnTo>
                  <a:lnTo>
                    <a:pt x="372" y="154"/>
                  </a:lnTo>
                  <a:lnTo>
                    <a:pt x="375" y="142"/>
                  </a:lnTo>
                  <a:lnTo>
                    <a:pt x="378" y="129"/>
                  </a:lnTo>
                  <a:lnTo>
                    <a:pt x="383" y="119"/>
                  </a:lnTo>
                  <a:lnTo>
                    <a:pt x="386" y="113"/>
                  </a:lnTo>
                  <a:lnTo>
                    <a:pt x="391" y="109"/>
                  </a:lnTo>
                  <a:lnTo>
                    <a:pt x="395" y="106"/>
                  </a:lnTo>
                  <a:lnTo>
                    <a:pt x="399" y="103"/>
                  </a:lnTo>
                  <a:lnTo>
                    <a:pt x="406" y="99"/>
                  </a:lnTo>
                  <a:lnTo>
                    <a:pt x="411" y="98"/>
                  </a:lnTo>
                  <a:lnTo>
                    <a:pt x="419" y="97"/>
                  </a:lnTo>
                  <a:lnTo>
                    <a:pt x="426" y="96"/>
                  </a:lnTo>
                  <a:lnTo>
                    <a:pt x="438" y="97"/>
                  </a:lnTo>
                  <a:lnTo>
                    <a:pt x="448" y="99"/>
                  </a:lnTo>
                  <a:lnTo>
                    <a:pt x="452" y="102"/>
                  </a:lnTo>
                  <a:lnTo>
                    <a:pt x="457" y="104"/>
                  </a:lnTo>
                  <a:lnTo>
                    <a:pt x="460" y="106"/>
                  </a:lnTo>
                  <a:lnTo>
                    <a:pt x="462" y="109"/>
                  </a:lnTo>
                  <a:lnTo>
                    <a:pt x="467" y="117"/>
                  </a:lnTo>
                  <a:lnTo>
                    <a:pt x="471" y="125"/>
                  </a:lnTo>
                  <a:lnTo>
                    <a:pt x="472" y="135"/>
                  </a:lnTo>
                  <a:lnTo>
                    <a:pt x="473" y="147"/>
                  </a:lnTo>
                  <a:lnTo>
                    <a:pt x="473" y="280"/>
                  </a:lnTo>
                  <a:lnTo>
                    <a:pt x="497" y="280"/>
                  </a:lnTo>
                  <a:lnTo>
                    <a:pt x="497" y="146"/>
                  </a:lnTo>
                  <a:lnTo>
                    <a:pt x="497" y="137"/>
                  </a:lnTo>
                  <a:lnTo>
                    <a:pt x="496" y="130"/>
                  </a:lnTo>
                  <a:lnTo>
                    <a:pt x="495" y="122"/>
                  </a:lnTo>
                  <a:lnTo>
                    <a:pt x="493" y="116"/>
                  </a:lnTo>
                  <a:lnTo>
                    <a:pt x="490" y="109"/>
                  </a:lnTo>
                  <a:lnTo>
                    <a:pt x="488" y="104"/>
                  </a:lnTo>
                  <a:lnTo>
                    <a:pt x="485" y="98"/>
                  </a:lnTo>
                  <a:lnTo>
                    <a:pt x="480" y="93"/>
                  </a:lnTo>
                  <a:lnTo>
                    <a:pt x="476" y="90"/>
                  </a:lnTo>
                  <a:lnTo>
                    <a:pt x="472" y="85"/>
                  </a:lnTo>
                  <a:lnTo>
                    <a:pt x="466" y="83"/>
                  </a:lnTo>
                  <a:lnTo>
                    <a:pt x="460" y="80"/>
                  </a:lnTo>
                  <a:lnTo>
                    <a:pt x="453" y="79"/>
                  </a:lnTo>
                  <a:lnTo>
                    <a:pt x="447" y="77"/>
                  </a:lnTo>
                  <a:lnTo>
                    <a:pt x="439" y="77"/>
                  </a:lnTo>
                  <a:lnTo>
                    <a:pt x="432" y="76"/>
                  </a:lnTo>
                  <a:lnTo>
                    <a:pt x="422" y="77"/>
                  </a:lnTo>
                  <a:lnTo>
                    <a:pt x="412" y="79"/>
                  </a:lnTo>
                  <a:lnTo>
                    <a:pt x="403" y="81"/>
                  </a:lnTo>
                  <a:lnTo>
                    <a:pt x="394" y="85"/>
                  </a:lnTo>
                  <a:lnTo>
                    <a:pt x="386" y="91"/>
                  </a:lnTo>
                  <a:lnTo>
                    <a:pt x="380" y="98"/>
                  </a:lnTo>
                  <a:lnTo>
                    <a:pt x="374" y="106"/>
                  </a:lnTo>
                  <a:lnTo>
                    <a:pt x="368" y="115"/>
                  </a:lnTo>
                  <a:lnTo>
                    <a:pt x="365" y="106"/>
                  </a:lnTo>
                  <a:lnTo>
                    <a:pt x="361" y="98"/>
                  </a:lnTo>
                  <a:lnTo>
                    <a:pt x="354" y="91"/>
                  </a:lnTo>
                  <a:lnTo>
                    <a:pt x="347" y="85"/>
                  </a:lnTo>
                  <a:lnTo>
                    <a:pt x="339" y="81"/>
                  </a:lnTo>
                  <a:lnTo>
                    <a:pt x="330" y="79"/>
                  </a:lnTo>
                  <a:lnTo>
                    <a:pt x="322" y="77"/>
                  </a:lnTo>
                  <a:lnTo>
                    <a:pt x="312" y="76"/>
                  </a:lnTo>
                  <a:lnTo>
                    <a:pt x="300" y="77"/>
                  </a:lnTo>
                  <a:lnTo>
                    <a:pt x="289" y="79"/>
                  </a:lnTo>
                  <a:lnTo>
                    <a:pt x="281" y="82"/>
                  </a:lnTo>
                  <a:lnTo>
                    <a:pt x="272" y="86"/>
                  </a:lnTo>
                  <a:lnTo>
                    <a:pt x="264" y="92"/>
                  </a:lnTo>
                  <a:lnTo>
                    <a:pt x="258" y="99"/>
                  </a:lnTo>
                  <a:lnTo>
                    <a:pt x="251" y="107"/>
                  </a:lnTo>
                  <a:lnTo>
                    <a:pt x="246" y="116"/>
                  </a:lnTo>
                  <a:lnTo>
                    <a:pt x="245" y="116"/>
                  </a:lnTo>
                  <a:lnTo>
                    <a:pt x="245" y="82"/>
                  </a:lnTo>
                  <a:lnTo>
                    <a:pt x="223" y="82"/>
                  </a:lnTo>
                  <a:lnTo>
                    <a:pt x="223" y="280"/>
                  </a:lnTo>
                  <a:close/>
                  <a:moveTo>
                    <a:pt x="0" y="280"/>
                  </a:moveTo>
                  <a:lnTo>
                    <a:pt x="191" y="280"/>
                  </a:lnTo>
                  <a:lnTo>
                    <a:pt x="191" y="258"/>
                  </a:lnTo>
                  <a:lnTo>
                    <a:pt x="26" y="258"/>
                  </a:lnTo>
                  <a:lnTo>
                    <a:pt x="26" y="149"/>
                  </a:lnTo>
                  <a:lnTo>
                    <a:pt x="179" y="149"/>
                  </a:lnTo>
                  <a:lnTo>
                    <a:pt x="179" y="127"/>
                  </a:lnTo>
                  <a:lnTo>
                    <a:pt x="26" y="127"/>
                  </a:lnTo>
                  <a:lnTo>
                    <a:pt x="26" y="28"/>
                  </a:lnTo>
                  <a:lnTo>
                    <a:pt x="189" y="28"/>
                  </a:lnTo>
                  <a:lnTo>
                    <a:pt x="189" y="5"/>
                  </a:lnTo>
                  <a:lnTo>
                    <a:pt x="0" y="5"/>
                  </a:lnTo>
                  <a:lnTo>
                    <a:pt x="0" y="280"/>
                  </a:lnTo>
                  <a:close/>
                </a:path>
              </a:pathLst>
            </a:custGeom>
            <a:solidFill>
              <a:srgbClr val="79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886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96088" y="749300"/>
            <a:ext cx="2116137" cy="5910263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44500" y="749300"/>
            <a:ext cx="6199188" cy="591026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723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243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380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44500" y="1584325"/>
            <a:ext cx="3819525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416425" y="1584325"/>
            <a:ext cx="3819525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6" name="Ograda datum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135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459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38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o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029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6" name="Ograda datum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75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6" name="Ograda datum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390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1584325"/>
            <a:ext cx="7791450" cy="507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Adaadasfsda msdlfgnskdlfn gkdlfgn jkadfh jkhdfjkgh jkdf ghjkdfhgjkdf hgjkdf hgjkdfshzg</a:t>
            </a:r>
            <a:endParaRPr lang="sl-SI" smtClean="0"/>
          </a:p>
          <a:p>
            <a:pPr lvl="2"/>
            <a:r>
              <a:rPr lang="sl-SI" smtClean="0"/>
              <a:t>Second level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749300"/>
            <a:ext cx="8467725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588" y="-9525"/>
            <a:ext cx="9142412" cy="571500"/>
          </a:xfrm>
          <a:prstGeom prst="rect">
            <a:avLst/>
          </a:prstGeom>
          <a:solidFill>
            <a:srgbClr val="499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500" y="204788"/>
            <a:ext cx="41275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sl-SI"/>
              <a:t>Central Office in Ljubljana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05613" y="204788"/>
            <a:ext cx="2133600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31 August 015</a:t>
            </a:r>
            <a:endParaRPr lang="sl-SI"/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8142288" y="6094413"/>
            <a:ext cx="461962" cy="550862"/>
            <a:chOff x="5303" y="3839"/>
            <a:chExt cx="291" cy="347"/>
          </a:xfrm>
        </p:grpSpPr>
        <p:sp>
          <p:nvSpPr>
            <p:cNvPr id="7179" name="Freeform 11"/>
            <p:cNvSpPr>
              <a:spLocks/>
            </p:cNvSpPr>
            <p:nvPr userDrawn="1"/>
          </p:nvSpPr>
          <p:spPr bwMode="auto">
            <a:xfrm>
              <a:off x="5309" y="3839"/>
              <a:ext cx="132" cy="129"/>
            </a:xfrm>
            <a:custGeom>
              <a:avLst/>
              <a:gdLst>
                <a:gd name="T0" fmla="*/ 396 w 397"/>
                <a:gd name="T1" fmla="*/ 209 h 387"/>
                <a:gd name="T2" fmla="*/ 387 w 397"/>
                <a:gd name="T3" fmla="*/ 249 h 387"/>
                <a:gd name="T4" fmla="*/ 372 w 397"/>
                <a:gd name="T5" fmla="*/ 285 h 387"/>
                <a:gd name="T6" fmla="*/ 349 w 397"/>
                <a:gd name="T7" fmla="*/ 316 h 387"/>
                <a:gd name="T8" fmla="*/ 322 w 397"/>
                <a:gd name="T9" fmla="*/ 343 h 387"/>
                <a:gd name="T10" fmla="*/ 291 w 397"/>
                <a:gd name="T11" fmla="*/ 364 h 387"/>
                <a:gd name="T12" fmla="*/ 255 w 397"/>
                <a:gd name="T13" fmla="*/ 379 h 387"/>
                <a:gd name="T14" fmla="*/ 217 w 397"/>
                <a:gd name="T15" fmla="*/ 386 h 387"/>
                <a:gd name="T16" fmla="*/ 178 w 397"/>
                <a:gd name="T17" fmla="*/ 386 h 387"/>
                <a:gd name="T18" fmla="*/ 139 w 397"/>
                <a:gd name="T19" fmla="*/ 379 h 387"/>
                <a:gd name="T20" fmla="*/ 103 w 397"/>
                <a:gd name="T21" fmla="*/ 364 h 387"/>
                <a:gd name="T22" fmla="*/ 72 w 397"/>
                <a:gd name="T23" fmla="*/ 343 h 387"/>
                <a:gd name="T24" fmla="*/ 45 w 397"/>
                <a:gd name="T25" fmla="*/ 316 h 387"/>
                <a:gd name="T26" fmla="*/ 24 w 397"/>
                <a:gd name="T27" fmla="*/ 285 h 387"/>
                <a:gd name="T28" fmla="*/ 9 w 397"/>
                <a:gd name="T29" fmla="*/ 249 h 387"/>
                <a:gd name="T30" fmla="*/ 1 w 397"/>
                <a:gd name="T31" fmla="*/ 209 h 387"/>
                <a:gd name="T32" fmla="*/ 1 w 397"/>
                <a:gd name="T33" fmla="*/ 169 h 387"/>
                <a:gd name="T34" fmla="*/ 9 w 397"/>
                <a:gd name="T35" fmla="*/ 132 h 387"/>
                <a:gd name="T36" fmla="*/ 24 w 397"/>
                <a:gd name="T37" fmla="*/ 99 h 387"/>
                <a:gd name="T38" fmla="*/ 45 w 397"/>
                <a:gd name="T39" fmla="*/ 69 h 387"/>
                <a:gd name="T40" fmla="*/ 72 w 397"/>
                <a:gd name="T41" fmla="*/ 43 h 387"/>
                <a:gd name="T42" fmla="*/ 103 w 397"/>
                <a:gd name="T43" fmla="*/ 22 h 387"/>
                <a:gd name="T44" fmla="*/ 139 w 397"/>
                <a:gd name="T45" fmla="*/ 8 h 387"/>
                <a:gd name="T46" fmla="*/ 178 w 397"/>
                <a:gd name="T47" fmla="*/ 1 h 387"/>
                <a:gd name="T48" fmla="*/ 217 w 397"/>
                <a:gd name="T49" fmla="*/ 1 h 387"/>
                <a:gd name="T50" fmla="*/ 255 w 397"/>
                <a:gd name="T51" fmla="*/ 8 h 387"/>
                <a:gd name="T52" fmla="*/ 291 w 397"/>
                <a:gd name="T53" fmla="*/ 22 h 387"/>
                <a:gd name="T54" fmla="*/ 322 w 397"/>
                <a:gd name="T55" fmla="*/ 43 h 387"/>
                <a:gd name="T56" fmla="*/ 349 w 397"/>
                <a:gd name="T57" fmla="*/ 69 h 387"/>
                <a:gd name="T58" fmla="*/ 372 w 397"/>
                <a:gd name="T59" fmla="*/ 99 h 387"/>
                <a:gd name="T60" fmla="*/ 387 w 397"/>
                <a:gd name="T61" fmla="*/ 132 h 387"/>
                <a:gd name="T62" fmla="*/ 396 w 397"/>
                <a:gd name="T63" fmla="*/ 16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97" h="387">
                  <a:moveTo>
                    <a:pt x="397" y="189"/>
                  </a:moveTo>
                  <a:lnTo>
                    <a:pt x="396" y="209"/>
                  </a:lnTo>
                  <a:lnTo>
                    <a:pt x="392" y="230"/>
                  </a:lnTo>
                  <a:lnTo>
                    <a:pt x="387" y="249"/>
                  </a:lnTo>
                  <a:lnTo>
                    <a:pt x="381" y="267"/>
                  </a:lnTo>
                  <a:lnTo>
                    <a:pt x="372" y="285"/>
                  </a:lnTo>
                  <a:lnTo>
                    <a:pt x="361" y="301"/>
                  </a:lnTo>
                  <a:lnTo>
                    <a:pt x="349" y="316"/>
                  </a:lnTo>
                  <a:lnTo>
                    <a:pt x="336" y="330"/>
                  </a:lnTo>
                  <a:lnTo>
                    <a:pt x="322" y="343"/>
                  </a:lnTo>
                  <a:lnTo>
                    <a:pt x="307" y="354"/>
                  </a:lnTo>
                  <a:lnTo>
                    <a:pt x="291" y="364"/>
                  </a:lnTo>
                  <a:lnTo>
                    <a:pt x="274" y="372"/>
                  </a:lnTo>
                  <a:lnTo>
                    <a:pt x="255" y="379"/>
                  </a:lnTo>
                  <a:lnTo>
                    <a:pt x="237" y="383"/>
                  </a:lnTo>
                  <a:lnTo>
                    <a:pt x="217" y="386"/>
                  </a:lnTo>
                  <a:lnTo>
                    <a:pt x="199" y="387"/>
                  </a:lnTo>
                  <a:lnTo>
                    <a:pt x="178" y="386"/>
                  </a:lnTo>
                  <a:lnTo>
                    <a:pt x="158" y="383"/>
                  </a:lnTo>
                  <a:lnTo>
                    <a:pt x="139" y="379"/>
                  </a:lnTo>
                  <a:lnTo>
                    <a:pt x="120" y="372"/>
                  </a:lnTo>
                  <a:lnTo>
                    <a:pt x="103" y="364"/>
                  </a:lnTo>
                  <a:lnTo>
                    <a:pt x="87" y="354"/>
                  </a:lnTo>
                  <a:lnTo>
                    <a:pt x="72" y="343"/>
                  </a:lnTo>
                  <a:lnTo>
                    <a:pt x="58" y="330"/>
                  </a:lnTo>
                  <a:lnTo>
                    <a:pt x="45" y="316"/>
                  </a:lnTo>
                  <a:lnTo>
                    <a:pt x="34" y="301"/>
                  </a:lnTo>
                  <a:lnTo>
                    <a:pt x="24" y="285"/>
                  </a:lnTo>
                  <a:lnTo>
                    <a:pt x="15" y="267"/>
                  </a:lnTo>
                  <a:lnTo>
                    <a:pt x="9" y="249"/>
                  </a:lnTo>
                  <a:lnTo>
                    <a:pt x="5" y="230"/>
                  </a:lnTo>
                  <a:lnTo>
                    <a:pt x="1" y="209"/>
                  </a:lnTo>
                  <a:lnTo>
                    <a:pt x="0" y="189"/>
                  </a:lnTo>
                  <a:lnTo>
                    <a:pt x="1" y="169"/>
                  </a:lnTo>
                  <a:lnTo>
                    <a:pt x="5" y="151"/>
                  </a:lnTo>
                  <a:lnTo>
                    <a:pt x="9" y="132"/>
                  </a:lnTo>
                  <a:lnTo>
                    <a:pt x="15" y="115"/>
                  </a:lnTo>
                  <a:lnTo>
                    <a:pt x="24" y="99"/>
                  </a:lnTo>
                  <a:lnTo>
                    <a:pt x="34" y="84"/>
                  </a:lnTo>
                  <a:lnTo>
                    <a:pt x="45" y="69"/>
                  </a:lnTo>
                  <a:lnTo>
                    <a:pt x="58" y="56"/>
                  </a:lnTo>
                  <a:lnTo>
                    <a:pt x="72" y="43"/>
                  </a:lnTo>
                  <a:lnTo>
                    <a:pt x="87" y="32"/>
                  </a:lnTo>
                  <a:lnTo>
                    <a:pt x="103" y="22"/>
                  </a:lnTo>
                  <a:lnTo>
                    <a:pt x="120" y="15"/>
                  </a:lnTo>
                  <a:lnTo>
                    <a:pt x="139" y="8"/>
                  </a:lnTo>
                  <a:lnTo>
                    <a:pt x="158" y="3"/>
                  </a:lnTo>
                  <a:lnTo>
                    <a:pt x="178" y="1"/>
                  </a:lnTo>
                  <a:lnTo>
                    <a:pt x="199" y="0"/>
                  </a:lnTo>
                  <a:lnTo>
                    <a:pt x="217" y="1"/>
                  </a:lnTo>
                  <a:lnTo>
                    <a:pt x="237" y="3"/>
                  </a:lnTo>
                  <a:lnTo>
                    <a:pt x="255" y="8"/>
                  </a:lnTo>
                  <a:lnTo>
                    <a:pt x="274" y="15"/>
                  </a:lnTo>
                  <a:lnTo>
                    <a:pt x="291" y="22"/>
                  </a:lnTo>
                  <a:lnTo>
                    <a:pt x="307" y="32"/>
                  </a:lnTo>
                  <a:lnTo>
                    <a:pt x="322" y="43"/>
                  </a:lnTo>
                  <a:lnTo>
                    <a:pt x="336" y="56"/>
                  </a:lnTo>
                  <a:lnTo>
                    <a:pt x="349" y="69"/>
                  </a:lnTo>
                  <a:lnTo>
                    <a:pt x="361" y="84"/>
                  </a:lnTo>
                  <a:lnTo>
                    <a:pt x="372" y="99"/>
                  </a:lnTo>
                  <a:lnTo>
                    <a:pt x="381" y="115"/>
                  </a:lnTo>
                  <a:lnTo>
                    <a:pt x="387" y="132"/>
                  </a:lnTo>
                  <a:lnTo>
                    <a:pt x="392" y="151"/>
                  </a:lnTo>
                  <a:lnTo>
                    <a:pt x="396" y="169"/>
                  </a:lnTo>
                  <a:lnTo>
                    <a:pt x="397" y="189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auto">
            <a:xfrm>
              <a:off x="5461" y="4054"/>
              <a:ext cx="133" cy="132"/>
            </a:xfrm>
            <a:custGeom>
              <a:avLst/>
              <a:gdLst>
                <a:gd name="T0" fmla="*/ 396 w 397"/>
                <a:gd name="T1" fmla="*/ 220 h 397"/>
                <a:gd name="T2" fmla="*/ 388 w 397"/>
                <a:gd name="T3" fmla="*/ 259 h 397"/>
                <a:gd name="T4" fmla="*/ 373 w 397"/>
                <a:gd name="T5" fmla="*/ 294 h 397"/>
                <a:gd name="T6" fmla="*/ 352 w 397"/>
                <a:gd name="T7" fmla="*/ 326 h 397"/>
                <a:gd name="T8" fmla="*/ 325 w 397"/>
                <a:gd name="T9" fmla="*/ 353 h 397"/>
                <a:gd name="T10" fmla="*/ 294 w 397"/>
                <a:gd name="T11" fmla="*/ 373 h 397"/>
                <a:gd name="T12" fmla="*/ 258 w 397"/>
                <a:gd name="T13" fmla="*/ 388 h 397"/>
                <a:gd name="T14" fmla="*/ 220 w 397"/>
                <a:gd name="T15" fmla="*/ 396 h 397"/>
                <a:gd name="T16" fmla="*/ 180 w 397"/>
                <a:gd name="T17" fmla="*/ 396 h 397"/>
                <a:gd name="T18" fmla="*/ 142 w 397"/>
                <a:gd name="T19" fmla="*/ 388 h 397"/>
                <a:gd name="T20" fmla="*/ 106 w 397"/>
                <a:gd name="T21" fmla="*/ 373 h 397"/>
                <a:gd name="T22" fmla="*/ 75 w 397"/>
                <a:gd name="T23" fmla="*/ 353 h 397"/>
                <a:gd name="T24" fmla="*/ 48 w 397"/>
                <a:gd name="T25" fmla="*/ 326 h 397"/>
                <a:gd name="T26" fmla="*/ 25 w 397"/>
                <a:gd name="T27" fmla="*/ 294 h 397"/>
                <a:gd name="T28" fmla="*/ 10 w 397"/>
                <a:gd name="T29" fmla="*/ 259 h 397"/>
                <a:gd name="T30" fmla="*/ 2 w 397"/>
                <a:gd name="T31" fmla="*/ 229 h 397"/>
                <a:gd name="T32" fmla="*/ 0 w 397"/>
                <a:gd name="T33" fmla="*/ 209 h 397"/>
                <a:gd name="T34" fmla="*/ 1 w 397"/>
                <a:gd name="T35" fmla="*/ 180 h 397"/>
                <a:gd name="T36" fmla="*/ 10 w 397"/>
                <a:gd name="T37" fmla="*/ 142 h 397"/>
                <a:gd name="T38" fmla="*/ 25 w 397"/>
                <a:gd name="T39" fmla="*/ 107 h 397"/>
                <a:gd name="T40" fmla="*/ 48 w 397"/>
                <a:gd name="T41" fmla="*/ 75 h 397"/>
                <a:gd name="T42" fmla="*/ 75 w 397"/>
                <a:gd name="T43" fmla="*/ 48 h 397"/>
                <a:gd name="T44" fmla="*/ 106 w 397"/>
                <a:gd name="T45" fmla="*/ 25 h 397"/>
                <a:gd name="T46" fmla="*/ 142 w 397"/>
                <a:gd name="T47" fmla="*/ 10 h 397"/>
                <a:gd name="T48" fmla="*/ 180 w 397"/>
                <a:gd name="T49" fmla="*/ 2 h 397"/>
                <a:gd name="T50" fmla="*/ 220 w 397"/>
                <a:gd name="T51" fmla="*/ 2 h 397"/>
                <a:gd name="T52" fmla="*/ 258 w 397"/>
                <a:gd name="T53" fmla="*/ 10 h 397"/>
                <a:gd name="T54" fmla="*/ 294 w 397"/>
                <a:gd name="T55" fmla="*/ 25 h 397"/>
                <a:gd name="T56" fmla="*/ 325 w 397"/>
                <a:gd name="T57" fmla="*/ 48 h 397"/>
                <a:gd name="T58" fmla="*/ 352 w 397"/>
                <a:gd name="T59" fmla="*/ 75 h 397"/>
                <a:gd name="T60" fmla="*/ 373 w 397"/>
                <a:gd name="T61" fmla="*/ 107 h 397"/>
                <a:gd name="T62" fmla="*/ 388 w 397"/>
                <a:gd name="T63" fmla="*/ 142 h 397"/>
                <a:gd name="T64" fmla="*/ 396 w 397"/>
                <a:gd name="T65" fmla="*/ 18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97" h="397">
                  <a:moveTo>
                    <a:pt x="397" y="198"/>
                  </a:moveTo>
                  <a:lnTo>
                    <a:pt x="396" y="220"/>
                  </a:lnTo>
                  <a:lnTo>
                    <a:pt x="392" y="239"/>
                  </a:lnTo>
                  <a:lnTo>
                    <a:pt x="388" y="259"/>
                  </a:lnTo>
                  <a:lnTo>
                    <a:pt x="382" y="277"/>
                  </a:lnTo>
                  <a:lnTo>
                    <a:pt x="373" y="294"/>
                  </a:lnTo>
                  <a:lnTo>
                    <a:pt x="363" y="310"/>
                  </a:lnTo>
                  <a:lnTo>
                    <a:pt x="352" y="326"/>
                  </a:lnTo>
                  <a:lnTo>
                    <a:pt x="339" y="340"/>
                  </a:lnTo>
                  <a:lnTo>
                    <a:pt x="325" y="353"/>
                  </a:lnTo>
                  <a:lnTo>
                    <a:pt x="310" y="363"/>
                  </a:lnTo>
                  <a:lnTo>
                    <a:pt x="294" y="373"/>
                  </a:lnTo>
                  <a:lnTo>
                    <a:pt x="277" y="382"/>
                  </a:lnTo>
                  <a:lnTo>
                    <a:pt x="258" y="388"/>
                  </a:lnTo>
                  <a:lnTo>
                    <a:pt x="239" y="393"/>
                  </a:lnTo>
                  <a:lnTo>
                    <a:pt x="220" y="396"/>
                  </a:lnTo>
                  <a:lnTo>
                    <a:pt x="198" y="397"/>
                  </a:lnTo>
                  <a:lnTo>
                    <a:pt x="180" y="396"/>
                  </a:lnTo>
                  <a:lnTo>
                    <a:pt x="160" y="393"/>
                  </a:lnTo>
                  <a:lnTo>
                    <a:pt x="142" y="388"/>
                  </a:lnTo>
                  <a:lnTo>
                    <a:pt x="123" y="382"/>
                  </a:lnTo>
                  <a:lnTo>
                    <a:pt x="106" y="373"/>
                  </a:lnTo>
                  <a:lnTo>
                    <a:pt x="90" y="363"/>
                  </a:lnTo>
                  <a:lnTo>
                    <a:pt x="75" y="353"/>
                  </a:lnTo>
                  <a:lnTo>
                    <a:pt x="61" y="340"/>
                  </a:lnTo>
                  <a:lnTo>
                    <a:pt x="48" y="326"/>
                  </a:lnTo>
                  <a:lnTo>
                    <a:pt x="36" y="310"/>
                  </a:lnTo>
                  <a:lnTo>
                    <a:pt x="25" y="294"/>
                  </a:lnTo>
                  <a:lnTo>
                    <a:pt x="16" y="277"/>
                  </a:lnTo>
                  <a:lnTo>
                    <a:pt x="10" y="259"/>
                  </a:lnTo>
                  <a:lnTo>
                    <a:pt x="5" y="239"/>
                  </a:lnTo>
                  <a:lnTo>
                    <a:pt x="2" y="229"/>
                  </a:lnTo>
                  <a:lnTo>
                    <a:pt x="1" y="220"/>
                  </a:lnTo>
                  <a:lnTo>
                    <a:pt x="0" y="209"/>
                  </a:lnTo>
                  <a:lnTo>
                    <a:pt x="0" y="198"/>
                  </a:lnTo>
                  <a:lnTo>
                    <a:pt x="1" y="180"/>
                  </a:lnTo>
                  <a:lnTo>
                    <a:pt x="5" y="160"/>
                  </a:lnTo>
                  <a:lnTo>
                    <a:pt x="10" y="142"/>
                  </a:lnTo>
                  <a:lnTo>
                    <a:pt x="16" y="124"/>
                  </a:lnTo>
                  <a:lnTo>
                    <a:pt x="25" y="107"/>
                  </a:lnTo>
                  <a:lnTo>
                    <a:pt x="36" y="90"/>
                  </a:lnTo>
                  <a:lnTo>
                    <a:pt x="48" y="75"/>
                  </a:lnTo>
                  <a:lnTo>
                    <a:pt x="61" y="61"/>
                  </a:lnTo>
                  <a:lnTo>
                    <a:pt x="75" y="48"/>
                  </a:lnTo>
                  <a:lnTo>
                    <a:pt x="90" y="36"/>
                  </a:lnTo>
                  <a:lnTo>
                    <a:pt x="106" y="25"/>
                  </a:lnTo>
                  <a:lnTo>
                    <a:pt x="123" y="17"/>
                  </a:lnTo>
                  <a:lnTo>
                    <a:pt x="142" y="10"/>
                  </a:lnTo>
                  <a:lnTo>
                    <a:pt x="160" y="5"/>
                  </a:lnTo>
                  <a:lnTo>
                    <a:pt x="180" y="2"/>
                  </a:lnTo>
                  <a:lnTo>
                    <a:pt x="198" y="0"/>
                  </a:lnTo>
                  <a:lnTo>
                    <a:pt x="220" y="2"/>
                  </a:lnTo>
                  <a:lnTo>
                    <a:pt x="239" y="5"/>
                  </a:lnTo>
                  <a:lnTo>
                    <a:pt x="258" y="10"/>
                  </a:lnTo>
                  <a:lnTo>
                    <a:pt x="277" y="17"/>
                  </a:lnTo>
                  <a:lnTo>
                    <a:pt x="294" y="25"/>
                  </a:lnTo>
                  <a:lnTo>
                    <a:pt x="310" y="36"/>
                  </a:lnTo>
                  <a:lnTo>
                    <a:pt x="325" y="48"/>
                  </a:lnTo>
                  <a:lnTo>
                    <a:pt x="339" y="61"/>
                  </a:lnTo>
                  <a:lnTo>
                    <a:pt x="352" y="75"/>
                  </a:lnTo>
                  <a:lnTo>
                    <a:pt x="363" y="90"/>
                  </a:lnTo>
                  <a:lnTo>
                    <a:pt x="373" y="107"/>
                  </a:lnTo>
                  <a:lnTo>
                    <a:pt x="382" y="124"/>
                  </a:lnTo>
                  <a:lnTo>
                    <a:pt x="388" y="142"/>
                  </a:lnTo>
                  <a:lnTo>
                    <a:pt x="392" y="160"/>
                  </a:lnTo>
                  <a:lnTo>
                    <a:pt x="396" y="180"/>
                  </a:lnTo>
                  <a:lnTo>
                    <a:pt x="397" y="198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auto">
            <a:xfrm>
              <a:off x="5303" y="3861"/>
              <a:ext cx="288" cy="302"/>
            </a:xfrm>
            <a:custGeom>
              <a:avLst/>
              <a:gdLst>
                <a:gd name="T0" fmla="*/ 596 w 862"/>
                <a:gd name="T1" fmla="*/ 23 h 905"/>
                <a:gd name="T2" fmla="*/ 765 w 862"/>
                <a:gd name="T3" fmla="*/ 52 h 905"/>
                <a:gd name="T4" fmla="*/ 842 w 862"/>
                <a:gd name="T5" fmla="*/ 65 h 905"/>
                <a:gd name="T6" fmla="*/ 861 w 862"/>
                <a:gd name="T7" fmla="*/ 69 h 905"/>
                <a:gd name="T8" fmla="*/ 860 w 862"/>
                <a:gd name="T9" fmla="*/ 82 h 905"/>
                <a:gd name="T10" fmla="*/ 847 w 862"/>
                <a:gd name="T11" fmla="*/ 166 h 905"/>
                <a:gd name="T12" fmla="*/ 826 w 862"/>
                <a:gd name="T13" fmla="*/ 258 h 905"/>
                <a:gd name="T14" fmla="*/ 807 w 862"/>
                <a:gd name="T15" fmla="*/ 323 h 905"/>
                <a:gd name="T16" fmla="*/ 784 w 862"/>
                <a:gd name="T17" fmla="*/ 381 h 905"/>
                <a:gd name="T18" fmla="*/ 764 w 862"/>
                <a:gd name="T19" fmla="*/ 419 h 905"/>
                <a:gd name="T20" fmla="*/ 750 w 862"/>
                <a:gd name="T21" fmla="*/ 439 h 905"/>
                <a:gd name="T22" fmla="*/ 725 w 862"/>
                <a:gd name="T23" fmla="*/ 465 h 905"/>
                <a:gd name="T24" fmla="*/ 691 w 862"/>
                <a:gd name="T25" fmla="*/ 490 h 905"/>
                <a:gd name="T26" fmla="*/ 656 w 862"/>
                <a:gd name="T27" fmla="*/ 509 h 905"/>
                <a:gd name="T28" fmla="*/ 620 w 862"/>
                <a:gd name="T29" fmla="*/ 525 h 905"/>
                <a:gd name="T30" fmla="*/ 584 w 862"/>
                <a:gd name="T31" fmla="*/ 539 h 905"/>
                <a:gd name="T32" fmla="*/ 548 w 862"/>
                <a:gd name="T33" fmla="*/ 554 h 905"/>
                <a:gd name="T34" fmla="*/ 511 w 862"/>
                <a:gd name="T35" fmla="*/ 574 h 905"/>
                <a:gd name="T36" fmla="*/ 474 w 862"/>
                <a:gd name="T37" fmla="*/ 602 h 905"/>
                <a:gd name="T38" fmla="*/ 448 w 862"/>
                <a:gd name="T39" fmla="*/ 629 h 905"/>
                <a:gd name="T40" fmla="*/ 433 w 862"/>
                <a:gd name="T41" fmla="*/ 650 h 905"/>
                <a:gd name="T42" fmla="*/ 421 w 862"/>
                <a:gd name="T43" fmla="*/ 670 h 905"/>
                <a:gd name="T44" fmla="*/ 412 w 862"/>
                <a:gd name="T45" fmla="*/ 693 h 905"/>
                <a:gd name="T46" fmla="*/ 401 w 862"/>
                <a:gd name="T47" fmla="*/ 729 h 905"/>
                <a:gd name="T48" fmla="*/ 393 w 862"/>
                <a:gd name="T49" fmla="*/ 775 h 905"/>
                <a:gd name="T50" fmla="*/ 390 w 862"/>
                <a:gd name="T51" fmla="*/ 819 h 905"/>
                <a:gd name="T52" fmla="*/ 391 w 862"/>
                <a:gd name="T53" fmla="*/ 858 h 905"/>
                <a:gd name="T54" fmla="*/ 395 w 862"/>
                <a:gd name="T55" fmla="*/ 896 h 905"/>
                <a:gd name="T56" fmla="*/ 266 w 862"/>
                <a:gd name="T57" fmla="*/ 882 h 905"/>
                <a:gd name="T58" fmla="*/ 97 w 862"/>
                <a:gd name="T59" fmla="*/ 853 h 905"/>
                <a:gd name="T60" fmla="*/ 21 w 862"/>
                <a:gd name="T61" fmla="*/ 840 h 905"/>
                <a:gd name="T62" fmla="*/ 1 w 862"/>
                <a:gd name="T63" fmla="*/ 836 h 905"/>
                <a:gd name="T64" fmla="*/ 2 w 862"/>
                <a:gd name="T65" fmla="*/ 822 h 905"/>
                <a:gd name="T66" fmla="*/ 15 w 862"/>
                <a:gd name="T67" fmla="*/ 758 h 905"/>
                <a:gd name="T68" fmla="*/ 30 w 862"/>
                <a:gd name="T69" fmla="*/ 696 h 905"/>
                <a:gd name="T70" fmla="*/ 51 w 862"/>
                <a:gd name="T71" fmla="*/ 628 h 905"/>
                <a:gd name="T72" fmla="*/ 77 w 862"/>
                <a:gd name="T73" fmla="*/ 559 h 905"/>
                <a:gd name="T74" fmla="*/ 99 w 862"/>
                <a:gd name="T75" fmla="*/ 512 h 905"/>
                <a:gd name="T76" fmla="*/ 116 w 862"/>
                <a:gd name="T77" fmla="*/ 483 h 905"/>
                <a:gd name="T78" fmla="*/ 134 w 862"/>
                <a:gd name="T79" fmla="*/ 459 h 905"/>
                <a:gd name="T80" fmla="*/ 153 w 862"/>
                <a:gd name="T81" fmla="*/ 439 h 905"/>
                <a:gd name="T82" fmla="*/ 185 w 862"/>
                <a:gd name="T83" fmla="*/ 418 h 905"/>
                <a:gd name="T84" fmla="*/ 227 w 862"/>
                <a:gd name="T85" fmla="*/ 394 h 905"/>
                <a:gd name="T86" fmla="*/ 287 w 862"/>
                <a:gd name="T87" fmla="*/ 366 h 905"/>
                <a:gd name="T88" fmla="*/ 344 w 862"/>
                <a:gd name="T89" fmla="*/ 339 h 905"/>
                <a:gd name="T90" fmla="*/ 378 w 862"/>
                <a:gd name="T91" fmla="*/ 316 h 905"/>
                <a:gd name="T92" fmla="*/ 409 w 862"/>
                <a:gd name="T93" fmla="*/ 289 h 905"/>
                <a:gd name="T94" fmla="*/ 430 w 862"/>
                <a:gd name="T95" fmla="*/ 263 h 905"/>
                <a:gd name="T96" fmla="*/ 443 w 862"/>
                <a:gd name="T97" fmla="*/ 244 h 905"/>
                <a:gd name="T98" fmla="*/ 457 w 862"/>
                <a:gd name="T99" fmla="*/ 209 h 905"/>
                <a:gd name="T100" fmla="*/ 469 w 862"/>
                <a:gd name="T101" fmla="*/ 164 h 905"/>
                <a:gd name="T102" fmla="*/ 475 w 862"/>
                <a:gd name="T103" fmla="*/ 122 h 905"/>
                <a:gd name="T104" fmla="*/ 476 w 862"/>
                <a:gd name="T105" fmla="*/ 85 h 905"/>
                <a:gd name="T106" fmla="*/ 474 w 862"/>
                <a:gd name="T107" fmla="*/ 40 h 905"/>
                <a:gd name="T108" fmla="*/ 467 w 862"/>
                <a:gd name="T109" fmla="*/ 5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62" h="905">
                  <a:moveTo>
                    <a:pt x="466" y="0"/>
                  </a:moveTo>
                  <a:lnTo>
                    <a:pt x="596" y="23"/>
                  </a:lnTo>
                  <a:lnTo>
                    <a:pt x="695" y="40"/>
                  </a:lnTo>
                  <a:lnTo>
                    <a:pt x="765" y="52"/>
                  </a:lnTo>
                  <a:lnTo>
                    <a:pt x="812" y="60"/>
                  </a:lnTo>
                  <a:lnTo>
                    <a:pt x="842" y="65"/>
                  </a:lnTo>
                  <a:lnTo>
                    <a:pt x="856" y="68"/>
                  </a:lnTo>
                  <a:lnTo>
                    <a:pt x="861" y="69"/>
                  </a:lnTo>
                  <a:lnTo>
                    <a:pt x="862" y="69"/>
                  </a:lnTo>
                  <a:lnTo>
                    <a:pt x="860" y="82"/>
                  </a:lnTo>
                  <a:lnTo>
                    <a:pt x="856" y="116"/>
                  </a:lnTo>
                  <a:lnTo>
                    <a:pt x="847" y="166"/>
                  </a:lnTo>
                  <a:lnTo>
                    <a:pt x="834" y="226"/>
                  </a:lnTo>
                  <a:lnTo>
                    <a:pt x="826" y="258"/>
                  </a:lnTo>
                  <a:lnTo>
                    <a:pt x="818" y="290"/>
                  </a:lnTo>
                  <a:lnTo>
                    <a:pt x="807" y="323"/>
                  </a:lnTo>
                  <a:lnTo>
                    <a:pt x="796" y="353"/>
                  </a:lnTo>
                  <a:lnTo>
                    <a:pt x="784" y="381"/>
                  </a:lnTo>
                  <a:lnTo>
                    <a:pt x="771" y="407"/>
                  </a:lnTo>
                  <a:lnTo>
                    <a:pt x="764" y="419"/>
                  </a:lnTo>
                  <a:lnTo>
                    <a:pt x="757" y="429"/>
                  </a:lnTo>
                  <a:lnTo>
                    <a:pt x="750" y="439"/>
                  </a:lnTo>
                  <a:lnTo>
                    <a:pt x="741" y="448"/>
                  </a:lnTo>
                  <a:lnTo>
                    <a:pt x="725" y="465"/>
                  </a:lnTo>
                  <a:lnTo>
                    <a:pt x="709" y="478"/>
                  </a:lnTo>
                  <a:lnTo>
                    <a:pt x="691" y="490"/>
                  </a:lnTo>
                  <a:lnTo>
                    <a:pt x="674" y="501"/>
                  </a:lnTo>
                  <a:lnTo>
                    <a:pt x="656" y="509"/>
                  </a:lnTo>
                  <a:lnTo>
                    <a:pt x="638" y="517"/>
                  </a:lnTo>
                  <a:lnTo>
                    <a:pt x="620" y="525"/>
                  </a:lnTo>
                  <a:lnTo>
                    <a:pt x="603" y="531"/>
                  </a:lnTo>
                  <a:lnTo>
                    <a:pt x="584" y="539"/>
                  </a:lnTo>
                  <a:lnTo>
                    <a:pt x="566" y="545"/>
                  </a:lnTo>
                  <a:lnTo>
                    <a:pt x="548" y="554"/>
                  </a:lnTo>
                  <a:lnTo>
                    <a:pt x="529" y="563"/>
                  </a:lnTo>
                  <a:lnTo>
                    <a:pt x="511" y="574"/>
                  </a:lnTo>
                  <a:lnTo>
                    <a:pt x="493" y="587"/>
                  </a:lnTo>
                  <a:lnTo>
                    <a:pt x="474" y="602"/>
                  </a:lnTo>
                  <a:lnTo>
                    <a:pt x="457" y="621"/>
                  </a:lnTo>
                  <a:lnTo>
                    <a:pt x="448" y="629"/>
                  </a:lnTo>
                  <a:lnTo>
                    <a:pt x="441" y="639"/>
                  </a:lnTo>
                  <a:lnTo>
                    <a:pt x="433" y="650"/>
                  </a:lnTo>
                  <a:lnTo>
                    <a:pt x="427" y="660"/>
                  </a:lnTo>
                  <a:lnTo>
                    <a:pt x="421" y="670"/>
                  </a:lnTo>
                  <a:lnTo>
                    <a:pt x="416" y="682"/>
                  </a:lnTo>
                  <a:lnTo>
                    <a:pt x="412" y="693"/>
                  </a:lnTo>
                  <a:lnTo>
                    <a:pt x="407" y="705"/>
                  </a:lnTo>
                  <a:lnTo>
                    <a:pt x="401" y="729"/>
                  </a:lnTo>
                  <a:lnTo>
                    <a:pt x="397" y="752"/>
                  </a:lnTo>
                  <a:lnTo>
                    <a:pt x="393" y="775"/>
                  </a:lnTo>
                  <a:lnTo>
                    <a:pt x="391" y="798"/>
                  </a:lnTo>
                  <a:lnTo>
                    <a:pt x="390" y="819"/>
                  </a:lnTo>
                  <a:lnTo>
                    <a:pt x="391" y="840"/>
                  </a:lnTo>
                  <a:lnTo>
                    <a:pt x="391" y="858"/>
                  </a:lnTo>
                  <a:lnTo>
                    <a:pt x="392" y="873"/>
                  </a:lnTo>
                  <a:lnTo>
                    <a:pt x="395" y="896"/>
                  </a:lnTo>
                  <a:lnTo>
                    <a:pt x="397" y="905"/>
                  </a:lnTo>
                  <a:lnTo>
                    <a:pt x="266" y="882"/>
                  </a:lnTo>
                  <a:lnTo>
                    <a:pt x="168" y="865"/>
                  </a:lnTo>
                  <a:lnTo>
                    <a:pt x="97" y="853"/>
                  </a:lnTo>
                  <a:lnTo>
                    <a:pt x="50" y="844"/>
                  </a:lnTo>
                  <a:lnTo>
                    <a:pt x="21" y="840"/>
                  </a:lnTo>
                  <a:lnTo>
                    <a:pt x="7" y="837"/>
                  </a:lnTo>
                  <a:lnTo>
                    <a:pt x="1" y="836"/>
                  </a:lnTo>
                  <a:lnTo>
                    <a:pt x="0" y="836"/>
                  </a:lnTo>
                  <a:lnTo>
                    <a:pt x="2" y="822"/>
                  </a:lnTo>
                  <a:lnTo>
                    <a:pt x="10" y="784"/>
                  </a:lnTo>
                  <a:lnTo>
                    <a:pt x="15" y="758"/>
                  </a:lnTo>
                  <a:lnTo>
                    <a:pt x="23" y="729"/>
                  </a:lnTo>
                  <a:lnTo>
                    <a:pt x="30" y="696"/>
                  </a:lnTo>
                  <a:lnTo>
                    <a:pt x="40" y="663"/>
                  </a:lnTo>
                  <a:lnTo>
                    <a:pt x="51" y="628"/>
                  </a:lnTo>
                  <a:lnTo>
                    <a:pt x="63" y="594"/>
                  </a:lnTo>
                  <a:lnTo>
                    <a:pt x="77" y="559"/>
                  </a:lnTo>
                  <a:lnTo>
                    <a:pt x="91" y="527"/>
                  </a:lnTo>
                  <a:lnTo>
                    <a:pt x="99" y="512"/>
                  </a:lnTo>
                  <a:lnTo>
                    <a:pt x="107" y="498"/>
                  </a:lnTo>
                  <a:lnTo>
                    <a:pt x="116" y="483"/>
                  </a:lnTo>
                  <a:lnTo>
                    <a:pt x="124" y="470"/>
                  </a:lnTo>
                  <a:lnTo>
                    <a:pt x="134" y="459"/>
                  </a:lnTo>
                  <a:lnTo>
                    <a:pt x="144" y="448"/>
                  </a:lnTo>
                  <a:lnTo>
                    <a:pt x="153" y="439"/>
                  </a:lnTo>
                  <a:lnTo>
                    <a:pt x="164" y="431"/>
                  </a:lnTo>
                  <a:lnTo>
                    <a:pt x="185" y="418"/>
                  </a:lnTo>
                  <a:lnTo>
                    <a:pt x="206" y="405"/>
                  </a:lnTo>
                  <a:lnTo>
                    <a:pt x="227" y="394"/>
                  </a:lnTo>
                  <a:lnTo>
                    <a:pt x="247" y="384"/>
                  </a:lnTo>
                  <a:lnTo>
                    <a:pt x="287" y="366"/>
                  </a:lnTo>
                  <a:lnTo>
                    <a:pt x="325" y="348"/>
                  </a:lnTo>
                  <a:lnTo>
                    <a:pt x="344" y="339"/>
                  </a:lnTo>
                  <a:lnTo>
                    <a:pt x="361" y="328"/>
                  </a:lnTo>
                  <a:lnTo>
                    <a:pt x="378" y="316"/>
                  </a:lnTo>
                  <a:lnTo>
                    <a:pt x="394" y="304"/>
                  </a:lnTo>
                  <a:lnTo>
                    <a:pt x="409" y="289"/>
                  </a:lnTo>
                  <a:lnTo>
                    <a:pt x="424" y="273"/>
                  </a:lnTo>
                  <a:lnTo>
                    <a:pt x="430" y="263"/>
                  </a:lnTo>
                  <a:lnTo>
                    <a:pt x="436" y="254"/>
                  </a:lnTo>
                  <a:lnTo>
                    <a:pt x="443" y="244"/>
                  </a:lnTo>
                  <a:lnTo>
                    <a:pt x="448" y="233"/>
                  </a:lnTo>
                  <a:lnTo>
                    <a:pt x="457" y="209"/>
                  </a:lnTo>
                  <a:lnTo>
                    <a:pt x="463" y="185"/>
                  </a:lnTo>
                  <a:lnTo>
                    <a:pt x="469" y="164"/>
                  </a:lnTo>
                  <a:lnTo>
                    <a:pt x="473" y="142"/>
                  </a:lnTo>
                  <a:lnTo>
                    <a:pt x="475" y="122"/>
                  </a:lnTo>
                  <a:lnTo>
                    <a:pt x="476" y="102"/>
                  </a:lnTo>
                  <a:lnTo>
                    <a:pt x="476" y="85"/>
                  </a:lnTo>
                  <a:lnTo>
                    <a:pt x="476" y="68"/>
                  </a:lnTo>
                  <a:lnTo>
                    <a:pt x="474" y="40"/>
                  </a:lnTo>
                  <a:lnTo>
                    <a:pt x="470" y="18"/>
                  </a:lnTo>
                  <a:lnTo>
                    <a:pt x="467" y="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499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700">
          <a:solidFill>
            <a:srgbClr val="797777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AutoNum type="arabicPeriod"/>
        <a:defRPr sz="2700">
          <a:solidFill>
            <a:srgbClr val="797777"/>
          </a:solidFill>
          <a:latin typeface="+mn-lt"/>
          <a:ea typeface="+mn-ea"/>
          <a:cs typeface="+mn-cs"/>
        </a:defRPr>
      </a:lvl1pPr>
      <a:lvl2pPr marL="358775" algn="l" rtl="0" eaLnBrk="1" fontAlgn="base" hangingPunct="1">
        <a:spcBef>
          <a:spcPct val="20000"/>
        </a:spcBef>
        <a:spcAft>
          <a:spcPct val="0"/>
        </a:spcAft>
        <a:defRPr sz="2100">
          <a:solidFill>
            <a:srgbClr val="797777"/>
          </a:solidFill>
          <a:latin typeface="+mn-lt"/>
        </a:defRPr>
      </a:lvl2pPr>
      <a:lvl3pPr marL="360363" algn="l" rtl="0" eaLnBrk="1" fontAlgn="base" hangingPunct="1">
        <a:spcBef>
          <a:spcPct val="20000"/>
        </a:spcBef>
        <a:spcAft>
          <a:spcPct val="0"/>
        </a:spcAft>
        <a:defRPr sz="2400">
          <a:solidFill>
            <a:srgbClr val="797777"/>
          </a:solidFill>
          <a:latin typeface="+mn-lt"/>
        </a:defRPr>
      </a:lvl3pPr>
      <a:lvl4pPr marL="2897188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797777"/>
          </a:solidFill>
          <a:latin typeface="+mn-lt"/>
        </a:defRPr>
      </a:lvl4pPr>
      <a:lvl5pPr marL="3457575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5pPr>
      <a:lvl6pPr marL="3914775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6pPr>
      <a:lvl7pPr marL="4371975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7pPr>
      <a:lvl8pPr marL="4829175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8pPr>
      <a:lvl9pPr marL="5286375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s://www.poiscidelo.si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hyperlink" Target="https://esvetovanje.ess.gov.si/" TargetMode="External"/><Relationship Id="rId4" Type="http://schemas.openxmlformats.org/officeDocument/2006/relationships/hyperlink" Target="http://www.ess.gov.si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letisvojokariero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s.gov.si/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hyperlink" Target="mailto:info@ess.gov.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576" y="1052736"/>
            <a:ext cx="7564897" cy="1871662"/>
          </a:xfrm>
        </p:spPr>
        <p:txBody>
          <a:bodyPr/>
          <a:lstStyle/>
          <a:p>
            <a:r>
              <a:rPr lang="sl-SI" sz="4800" b="1" noProof="1" smtClean="0"/>
              <a:t>Employment Service of Slovenia</a:t>
            </a:r>
            <a:endParaRPr lang="en-GB" sz="4800" b="1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827584" y="3697146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CPESSEC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</a:rPr>
              <a:t>Managerial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</a:rPr>
              <a:t>Conference</a:t>
            </a:r>
            <a:endParaRPr lang="sl-SI" sz="28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sl-SI" sz="2400" b="1" dirty="0" err="1" smtClean="0">
                <a:solidFill>
                  <a:schemeClr val="bg2">
                    <a:lumMod val="75000"/>
                  </a:schemeClr>
                </a:solidFill>
              </a:rPr>
              <a:t>Budapest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</a:rPr>
              <a:t>, 8 November 2017</a:t>
            </a:r>
          </a:p>
          <a:p>
            <a:endParaRPr lang="sl-SI" sz="28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“Evidence-based” Approach to Planning and Providing Services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>
          <a:xfrm>
            <a:off x="467544" y="2187277"/>
            <a:ext cx="7791450" cy="4194051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339E35"/>
                </a:solidFill>
              </a:rPr>
              <a:t>Monitoring business processes, surveys for user satisfaction with services and employees, analyses and evaluations</a:t>
            </a:r>
          </a:p>
          <a:p>
            <a:pPr marL="457200" indent="-4572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chemeClr val="tx1"/>
                </a:solidFill>
              </a:rPr>
              <a:t>When changing or introducing new services </a:t>
            </a:r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</a:rPr>
              <a:t>–</a:t>
            </a:r>
            <a:r>
              <a:rPr lang="en-GB" dirty="0" smtClean="0">
                <a:solidFill>
                  <a:schemeClr val="tx1"/>
                </a:solidFill>
              </a:rPr>
              <a:t> projects and pilot projects</a:t>
            </a:r>
          </a:p>
          <a:p>
            <a:pPr marL="457200" indent="-4572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339E35"/>
                </a:solidFill>
              </a:rPr>
              <a:t>Systematic communication of project/pilot project results </a:t>
            </a:r>
          </a:p>
          <a:p>
            <a:pPr marL="457200" indent="-4572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chemeClr val="tx1"/>
                </a:solidFill>
              </a:rPr>
              <a:t>System for managing changes and innovations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73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Cooperating with Partners and Stakeholders on the Labour Market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611560" y="2204864"/>
            <a:ext cx="8303964" cy="3960441"/>
          </a:xfrm>
        </p:spPr>
        <p:txBody>
          <a:bodyPr/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rgbClr val="339E35"/>
                </a:solidFill>
              </a:rPr>
              <a:t>Social </a:t>
            </a:r>
            <a:r>
              <a:rPr lang="sl-SI" dirty="0" err="1" smtClean="0">
                <a:solidFill>
                  <a:srgbClr val="339E35"/>
                </a:solidFill>
              </a:rPr>
              <a:t>partners</a:t>
            </a:r>
            <a:r>
              <a:rPr lang="sl-SI" dirty="0" smtClean="0">
                <a:solidFill>
                  <a:srgbClr val="339E35"/>
                </a:solidFill>
              </a:rPr>
              <a:t> </a:t>
            </a:r>
            <a:r>
              <a:rPr lang="sl-SI" sz="2000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n-US" sz="1800" dirty="0" smtClean="0">
                <a:solidFill>
                  <a:schemeClr val="tx1"/>
                </a:solidFill>
              </a:rPr>
              <a:t>Chamber of Commerce and Industry of Slovenia, Association of Employers, Chamber of Craft and Small Business of Slovenia and the </a:t>
            </a:r>
            <a:r>
              <a:rPr lang="en-US" sz="1800" dirty="0" smtClean="0"/>
              <a:t>Association of Employers in </a:t>
            </a:r>
            <a:r>
              <a:rPr lang="en-US" sz="1800" i="1" dirty="0" smtClean="0"/>
              <a:t>Craft</a:t>
            </a:r>
            <a:r>
              <a:rPr lang="en-US" sz="1800" dirty="0" smtClean="0"/>
              <a:t> and Small Business of Slovenia</a:t>
            </a:r>
            <a:r>
              <a:rPr lang="sl-SI" sz="1800" dirty="0" smtClean="0"/>
              <a:t>, </a:t>
            </a:r>
            <a:r>
              <a:rPr lang="sl-SI" sz="1800" dirty="0" err="1" smtClean="0"/>
              <a:t>Trade</a:t>
            </a:r>
            <a:r>
              <a:rPr lang="sl-SI" sz="1800" dirty="0" smtClean="0"/>
              <a:t> </a:t>
            </a:r>
            <a:r>
              <a:rPr lang="sl-SI" sz="1800" dirty="0" err="1" smtClean="0"/>
              <a:t>Unions</a:t>
            </a:r>
            <a:r>
              <a:rPr lang="en-GB" sz="18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339E35"/>
                </a:solidFill>
              </a:rPr>
              <a:t>Service providers</a:t>
            </a:r>
            <a:r>
              <a:rPr lang="sl-SI" dirty="0" smtClean="0">
                <a:solidFill>
                  <a:srgbClr val="339E35"/>
                </a:solidFill>
              </a:rPr>
              <a:t> (e.g. </a:t>
            </a:r>
            <a:r>
              <a:rPr lang="sl-SI" dirty="0" err="1" smtClean="0">
                <a:solidFill>
                  <a:srgbClr val="339E35"/>
                </a:solidFill>
              </a:rPr>
              <a:t>PrES</a:t>
            </a:r>
            <a:r>
              <a:rPr lang="sl-SI" dirty="0" smtClean="0">
                <a:solidFill>
                  <a:srgbClr val="339E35"/>
                </a:solidFill>
              </a:rPr>
              <a:t>, </a:t>
            </a:r>
            <a:r>
              <a:rPr lang="sl-SI" dirty="0" err="1" smtClean="0">
                <a:solidFill>
                  <a:srgbClr val="339E35"/>
                </a:solidFill>
              </a:rPr>
              <a:t>NGOs</a:t>
            </a:r>
            <a:r>
              <a:rPr lang="sl-SI" dirty="0" smtClean="0">
                <a:solidFill>
                  <a:srgbClr val="339E35"/>
                </a:solidFill>
              </a:rPr>
              <a:t>)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dirty="0" err="1" smtClean="0">
                <a:solidFill>
                  <a:srgbClr val="339E35"/>
                </a:solidFill>
              </a:rPr>
              <a:t>Governmental</a:t>
            </a:r>
            <a:r>
              <a:rPr lang="sl-SI" dirty="0" smtClean="0">
                <a:solidFill>
                  <a:srgbClr val="339E35"/>
                </a:solidFill>
              </a:rPr>
              <a:t> </a:t>
            </a:r>
            <a:r>
              <a:rPr lang="sl-SI" dirty="0" err="1" smtClean="0">
                <a:solidFill>
                  <a:srgbClr val="339E35"/>
                </a:solidFill>
              </a:rPr>
              <a:t>organisations</a:t>
            </a:r>
            <a:r>
              <a:rPr lang="sl-SI" dirty="0" smtClean="0">
                <a:solidFill>
                  <a:srgbClr val="339E35"/>
                </a:solidFill>
              </a:rPr>
              <a:t> (e.g. </a:t>
            </a:r>
            <a:r>
              <a:rPr lang="sl-SI" dirty="0" err="1" smtClean="0">
                <a:solidFill>
                  <a:srgbClr val="339E35"/>
                </a:solidFill>
              </a:rPr>
              <a:t>Ministries</a:t>
            </a:r>
            <a:r>
              <a:rPr lang="sl-SI" dirty="0" smtClean="0">
                <a:solidFill>
                  <a:srgbClr val="339E35"/>
                </a:solidFill>
              </a:rPr>
              <a:t>, </a:t>
            </a:r>
            <a:r>
              <a:rPr lang="sl-SI" dirty="0" err="1" smtClean="0">
                <a:solidFill>
                  <a:srgbClr val="339E35"/>
                </a:solidFill>
              </a:rPr>
              <a:t>Agencies</a:t>
            </a:r>
            <a:r>
              <a:rPr lang="sl-SI" dirty="0" smtClean="0">
                <a:solidFill>
                  <a:srgbClr val="339E35"/>
                </a:solidFill>
              </a:rPr>
              <a:t>)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dirty="0" err="1" smtClean="0">
                <a:solidFill>
                  <a:srgbClr val="339E35"/>
                </a:solidFill>
              </a:rPr>
              <a:t>Municipalities</a:t>
            </a:r>
            <a:endParaRPr lang="en-GB" dirty="0" smtClean="0">
              <a:solidFill>
                <a:srgbClr val="339E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Further Challenges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628800"/>
            <a:ext cx="7791450" cy="5075238"/>
          </a:xfrm>
        </p:spPr>
        <p:txBody>
          <a:bodyPr/>
          <a:lstStyle/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sz="2400" dirty="0" smtClean="0">
                <a:solidFill>
                  <a:srgbClr val="339E35"/>
                </a:solidFill>
              </a:rPr>
              <a:t>Development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of</a:t>
            </a:r>
            <a:r>
              <a:rPr lang="sl-SI" sz="2400" dirty="0" smtClean="0">
                <a:solidFill>
                  <a:srgbClr val="339E35"/>
                </a:solidFill>
              </a:rPr>
              <a:t> a </a:t>
            </a:r>
            <a:r>
              <a:rPr lang="sl-SI" sz="2400" dirty="0" err="1" smtClean="0">
                <a:solidFill>
                  <a:srgbClr val="339E35"/>
                </a:solidFill>
              </a:rPr>
              <a:t>competency</a:t>
            </a:r>
            <a:r>
              <a:rPr lang="sl-SI" sz="2400" dirty="0" smtClean="0">
                <a:solidFill>
                  <a:srgbClr val="339E35"/>
                </a:solidFill>
              </a:rPr>
              <a:t> model </a:t>
            </a:r>
            <a:r>
              <a:rPr lang="sl-SI" sz="2400" dirty="0" err="1" smtClean="0">
                <a:solidFill>
                  <a:srgbClr val="339E35"/>
                </a:solidFill>
              </a:rPr>
              <a:t>and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its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integration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into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user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services</a:t>
            </a:r>
            <a:r>
              <a:rPr lang="sl-SI" sz="2400" dirty="0" smtClean="0">
                <a:solidFill>
                  <a:srgbClr val="339E35"/>
                </a:solidFill>
              </a:rPr>
              <a:t> (</a:t>
            </a:r>
            <a:r>
              <a:rPr lang="sl-SI" sz="2400" dirty="0" err="1" smtClean="0">
                <a:solidFill>
                  <a:srgbClr val="339E35"/>
                </a:solidFill>
              </a:rPr>
              <a:t>competence</a:t>
            </a:r>
            <a:r>
              <a:rPr lang="sl-SI" sz="2400" dirty="0" smtClean="0">
                <a:solidFill>
                  <a:srgbClr val="339E35"/>
                </a:solidFill>
              </a:rPr>
              <a:t>-</a:t>
            </a:r>
            <a:r>
              <a:rPr lang="sl-SI" sz="2400" dirty="0" err="1" smtClean="0">
                <a:solidFill>
                  <a:srgbClr val="339E35"/>
                </a:solidFill>
              </a:rPr>
              <a:t>based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matching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and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counselling</a:t>
            </a:r>
            <a:r>
              <a:rPr lang="sl-SI" sz="2400" dirty="0" smtClean="0">
                <a:solidFill>
                  <a:srgbClr val="339E35"/>
                </a:solidFill>
              </a:rPr>
              <a:t> on </a:t>
            </a:r>
            <a:r>
              <a:rPr lang="sl-SI" sz="2400" dirty="0" err="1" smtClean="0">
                <a:solidFill>
                  <a:srgbClr val="339E35"/>
                </a:solidFill>
              </a:rPr>
              <a:t>web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and</a:t>
            </a:r>
            <a:r>
              <a:rPr lang="sl-SI" sz="2400" dirty="0" smtClean="0">
                <a:solidFill>
                  <a:srgbClr val="339E35"/>
                </a:solidFill>
              </a:rPr>
              <a:t>  back-</a:t>
            </a:r>
            <a:r>
              <a:rPr lang="sl-SI" sz="2400" dirty="0" err="1" smtClean="0">
                <a:solidFill>
                  <a:srgbClr val="339E35"/>
                </a:solidFill>
              </a:rPr>
              <a:t>office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applications</a:t>
            </a:r>
            <a:r>
              <a:rPr lang="sl-SI" sz="2400" dirty="0" smtClean="0">
                <a:solidFill>
                  <a:srgbClr val="339E35"/>
                </a:solidFill>
              </a:rPr>
              <a:t>)</a:t>
            </a:r>
            <a:endParaRPr lang="en-GB" sz="2400" dirty="0" smtClean="0">
              <a:solidFill>
                <a:srgbClr val="111111"/>
              </a:solidFill>
            </a:endParaRP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Digitalization of user services 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sz="2400" dirty="0" smtClean="0">
                <a:solidFill>
                  <a:srgbClr val="339E35"/>
                </a:solidFill>
              </a:rPr>
              <a:t>Development of new methods and tools </a:t>
            </a:r>
            <a:r>
              <a:rPr lang="sl-SI" sz="2400" dirty="0" smtClean="0">
                <a:solidFill>
                  <a:srgbClr val="339E35"/>
                </a:solidFill>
              </a:rPr>
              <a:t>to </a:t>
            </a:r>
            <a:r>
              <a:rPr lang="sl-SI" sz="2400" dirty="0" err="1" smtClean="0">
                <a:solidFill>
                  <a:srgbClr val="339E35"/>
                </a:solidFill>
              </a:rPr>
              <a:t>support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needs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of</a:t>
            </a:r>
            <a:r>
              <a:rPr lang="en-GB" sz="2400" dirty="0" smtClean="0">
                <a:solidFill>
                  <a:srgbClr val="339E35"/>
                </a:solidFill>
              </a:rPr>
              <a:t> various target groups of </a:t>
            </a:r>
            <a:r>
              <a:rPr lang="sl-SI" sz="2400" dirty="0" err="1" smtClean="0">
                <a:solidFill>
                  <a:srgbClr val="339E35"/>
                </a:solidFill>
              </a:rPr>
              <a:t>unemployed</a:t>
            </a:r>
            <a:r>
              <a:rPr lang="en-GB" sz="2400" dirty="0" smtClean="0">
                <a:solidFill>
                  <a:srgbClr val="339E35"/>
                </a:solidFill>
              </a:rPr>
              <a:t> (LTU, older people, </a:t>
            </a:r>
            <a:r>
              <a:rPr lang="sl-SI" sz="2400" dirty="0" err="1" smtClean="0">
                <a:solidFill>
                  <a:srgbClr val="339E35"/>
                </a:solidFill>
              </a:rPr>
              <a:t>low</a:t>
            </a:r>
            <a:r>
              <a:rPr lang="sl-SI" sz="2400" dirty="0" smtClean="0">
                <a:solidFill>
                  <a:srgbClr val="339E35"/>
                </a:solidFill>
              </a:rPr>
              <a:t> </a:t>
            </a:r>
            <a:r>
              <a:rPr lang="sl-SI" sz="2400" dirty="0" err="1" smtClean="0">
                <a:solidFill>
                  <a:srgbClr val="339E35"/>
                </a:solidFill>
              </a:rPr>
              <a:t>skilled</a:t>
            </a:r>
            <a:r>
              <a:rPr lang="sl-SI" sz="2400" dirty="0" smtClean="0">
                <a:solidFill>
                  <a:srgbClr val="339E35"/>
                </a:solidFill>
              </a:rPr>
              <a:t>, </a:t>
            </a:r>
            <a:r>
              <a:rPr lang="en-GB" sz="2400" dirty="0" smtClean="0">
                <a:solidFill>
                  <a:srgbClr val="339E35"/>
                </a:solidFill>
              </a:rPr>
              <a:t>young, etc.) </a:t>
            </a:r>
            <a:endParaRPr lang="sl-SI" sz="2400" dirty="0" smtClean="0">
              <a:solidFill>
                <a:srgbClr val="339E35"/>
              </a:solidFill>
            </a:endParaRP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Develompment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of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internal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HRM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for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more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systematic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managment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of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knowledge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and</a:t>
            </a:r>
            <a:r>
              <a:rPr lang="sl-SI" sz="2400" dirty="0" smtClean="0">
                <a:solidFill>
                  <a:schemeClr val="tx1">
                    <a:lumMod val="75000"/>
                  </a:schemeClr>
                </a:solidFill>
              </a:rPr>
              <a:t> age </a:t>
            </a:r>
            <a:r>
              <a:rPr lang="sl-SI" sz="2400" dirty="0" err="1" smtClean="0">
                <a:solidFill>
                  <a:schemeClr val="tx1">
                    <a:lumMod val="75000"/>
                  </a:schemeClr>
                </a:solidFill>
              </a:rPr>
              <a:t>management</a:t>
            </a:r>
            <a:endParaRPr lang="en-GB" sz="24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52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467725" cy="6524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339E35"/>
                </a:solidFill>
              </a:rPr>
              <a:t>Thank you for your attention!</a:t>
            </a:r>
            <a:r>
              <a:rPr lang="sl-SI" dirty="0" smtClean="0">
                <a:solidFill>
                  <a:srgbClr val="339E35"/>
                </a:solidFill>
              </a:rPr>
              <a:t/>
            </a:r>
            <a:br>
              <a:rPr lang="sl-SI" dirty="0" smtClean="0">
                <a:solidFill>
                  <a:srgbClr val="339E35"/>
                </a:solidFill>
              </a:rPr>
            </a:br>
            <a:r>
              <a:rPr lang="sl-SI" dirty="0">
                <a:solidFill>
                  <a:srgbClr val="339E35"/>
                </a:solidFill>
              </a:rPr>
              <a:t/>
            </a:r>
            <a:br>
              <a:rPr lang="sl-SI" dirty="0">
                <a:solidFill>
                  <a:srgbClr val="339E35"/>
                </a:solidFill>
              </a:rPr>
            </a:br>
            <a:r>
              <a:rPr lang="sl-SI" sz="2800" dirty="0">
                <a:solidFill>
                  <a:schemeClr val="tx1"/>
                </a:solidFill>
              </a:rPr>
              <a:t>m</a:t>
            </a:r>
            <a:r>
              <a:rPr lang="sl-SI" sz="2800" dirty="0" smtClean="0">
                <a:solidFill>
                  <a:schemeClr val="tx1"/>
                </a:solidFill>
              </a:rPr>
              <a:t>iran.rakovic@ess.gov.si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9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dirty="0" err="1" smtClean="0">
                <a:solidFill>
                  <a:schemeClr val="tx1"/>
                </a:solidFill>
              </a:rPr>
              <a:t>Employment</a:t>
            </a:r>
            <a:r>
              <a:rPr lang="sl-SI" sz="2800" dirty="0" smtClean="0">
                <a:solidFill>
                  <a:schemeClr val="tx1"/>
                </a:solidFill>
              </a:rPr>
              <a:t> </a:t>
            </a:r>
            <a:r>
              <a:rPr lang="sl-SI" sz="2800" dirty="0" err="1" smtClean="0">
                <a:solidFill>
                  <a:schemeClr val="tx1"/>
                </a:solidFill>
              </a:rPr>
              <a:t>Service</a:t>
            </a:r>
            <a:r>
              <a:rPr lang="sl-SI" sz="2800" dirty="0" smtClean="0">
                <a:solidFill>
                  <a:schemeClr val="tx1"/>
                </a:solidFill>
              </a:rPr>
              <a:t> </a:t>
            </a:r>
            <a:r>
              <a:rPr lang="sl-SI" sz="2800" dirty="0" err="1" smtClean="0">
                <a:solidFill>
                  <a:schemeClr val="tx1"/>
                </a:solidFill>
              </a:rPr>
              <a:t>of</a:t>
            </a:r>
            <a:r>
              <a:rPr lang="sl-SI" sz="2800" dirty="0" smtClean="0">
                <a:solidFill>
                  <a:schemeClr val="tx1"/>
                </a:solidFill>
              </a:rPr>
              <a:t> </a:t>
            </a:r>
            <a:r>
              <a:rPr lang="sl-SI" sz="2800" dirty="0" err="1" smtClean="0">
                <a:solidFill>
                  <a:schemeClr val="tx1"/>
                </a:solidFill>
              </a:rPr>
              <a:t>Slovenia</a:t>
            </a:r>
            <a:r>
              <a:rPr lang="sl-SI" sz="2800" dirty="0" smtClean="0">
                <a:solidFill>
                  <a:schemeClr val="tx1"/>
                </a:solidFill>
              </a:rPr>
              <a:t> 2020 </a:t>
            </a:r>
            <a:r>
              <a:rPr lang="sl-SI" sz="2800" dirty="0" err="1" smtClean="0">
                <a:solidFill>
                  <a:schemeClr val="tx1"/>
                </a:solidFill>
              </a:rPr>
              <a:t>Strategy</a:t>
            </a:r>
            <a:endParaRPr lang="sl-SI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1043608" y="1700808"/>
          <a:ext cx="669674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05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jeni pravokotnik 1"/>
          <p:cNvSpPr/>
          <p:nvPr/>
        </p:nvSpPr>
        <p:spPr>
          <a:xfrm>
            <a:off x="251520" y="1674894"/>
            <a:ext cx="4752528" cy="2978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600" dirty="0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83008" y="764704"/>
            <a:ext cx="8467725" cy="652463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Performance Management System</a:t>
            </a:r>
            <a:r>
              <a:rPr lang="sl-SI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sl-SI" sz="2000" dirty="0" smtClean="0">
                <a:solidFill>
                  <a:schemeClr val="tx1">
                    <a:lumMod val="50000"/>
                  </a:schemeClr>
                </a:solidFill>
              </a:rPr>
              <a:t>(PMS)</a:t>
            </a:r>
            <a:endParaRPr lang="en-GB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Ograda vsebine 7"/>
          <p:cNvSpPr>
            <a:spLocks noGrp="1"/>
          </p:cNvSpPr>
          <p:nvPr>
            <p:ph idx="1"/>
          </p:nvPr>
        </p:nvSpPr>
        <p:spPr>
          <a:xfrm>
            <a:off x="431540" y="1880174"/>
            <a:ext cx="4392488" cy="2879014"/>
          </a:xfrm>
        </p:spPr>
        <p:txBody>
          <a:bodyPr/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chemeClr val="bg1"/>
                </a:solidFill>
              </a:rPr>
              <a:t>Increasing the engagement of Regional and Local offices in the target-setting process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chemeClr val="bg1"/>
                </a:solidFill>
              </a:rPr>
              <a:t>Motivating Regional and Local Offices for better work and results</a:t>
            </a:r>
          </a:p>
          <a:p>
            <a:pPr marL="457200" indent="-45720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chemeClr val="bg1"/>
                </a:solidFill>
              </a:rPr>
              <a:t>Promoting innovative solutions and good practices at regional and local level </a:t>
            </a:r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3" name="Desni zaviti oklepaj 2"/>
          <p:cNvSpPr/>
          <p:nvPr/>
        </p:nvSpPr>
        <p:spPr>
          <a:xfrm>
            <a:off x="5250940" y="1595827"/>
            <a:ext cx="595990" cy="2949297"/>
          </a:xfrm>
          <a:prstGeom prst="rightBrace">
            <a:avLst>
              <a:gd name="adj1" fmla="val 8333"/>
              <a:gd name="adj2" fmla="val 49708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6" name="Zaobljeni pravokotnik 5"/>
          <p:cNvSpPr/>
          <p:nvPr/>
        </p:nvSpPr>
        <p:spPr>
          <a:xfrm>
            <a:off x="6327576" y="2451794"/>
            <a:ext cx="2520280" cy="75477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50000"/>
                  </a:schemeClr>
                </a:solidFill>
              </a:rPr>
              <a:t>Integrated into organization levels and structures</a:t>
            </a:r>
            <a:endParaRPr lang="en-GB" sz="1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Zaobljeni pravokotnik 8"/>
          <p:cNvSpPr/>
          <p:nvPr/>
        </p:nvSpPr>
        <p:spPr>
          <a:xfrm>
            <a:off x="6327576" y="3429000"/>
            <a:ext cx="2520280" cy="12241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50000"/>
                  </a:schemeClr>
                </a:solidFill>
              </a:rPr>
              <a:t>The overall responsibility lies with DG and senior management staff at Central and regional Offices</a:t>
            </a:r>
            <a:endParaRPr lang="en-GB" sz="1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Zaobljeni pravokotnik 9"/>
          <p:cNvSpPr/>
          <p:nvPr/>
        </p:nvSpPr>
        <p:spPr>
          <a:xfrm>
            <a:off x="6327576" y="1490392"/>
            <a:ext cx="2520280" cy="75477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>
                    <a:lumMod val="50000"/>
                  </a:schemeClr>
                </a:solidFill>
              </a:rPr>
              <a:t>Management by objective</a:t>
            </a:r>
            <a:r>
              <a:rPr lang="sl-SI" sz="1400" b="1" dirty="0" smtClean="0">
                <a:solidFill>
                  <a:schemeClr val="tx1">
                    <a:lumMod val="50000"/>
                  </a:schemeClr>
                </a:solidFill>
              </a:rPr>
              <a:t>s</a:t>
            </a:r>
            <a:r>
              <a:rPr lang="en-GB" sz="1400" b="1" dirty="0" smtClean="0">
                <a:solidFill>
                  <a:schemeClr val="tx1">
                    <a:lumMod val="50000"/>
                  </a:schemeClr>
                </a:solidFill>
              </a:rPr>
              <a:t> was introduced in 1999</a:t>
            </a:r>
            <a:endParaRPr lang="en-GB" sz="1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" name="Pravokotnik 10"/>
          <p:cNvSpPr/>
          <p:nvPr/>
        </p:nvSpPr>
        <p:spPr>
          <a:xfrm>
            <a:off x="971600" y="5445224"/>
            <a:ext cx="6264696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50000"/>
                  </a:schemeClr>
                </a:solidFill>
              </a:rPr>
              <a:t>The </a:t>
            </a:r>
            <a:r>
              <a:rPr lang="en-GB" sz="1400" dirty="0" smtClean="0">
                <a:solidFill>
                  <a:schemeClr val="tx1">
                    <a:lumMod val="50000"/>
                  </a:schemeClr>
                </a:solidFill>
              </a:rPr>
              <a:t>PMS </a:t>
            </a:r>
            <a:r>
              <a:rPr lang="sl-SI" sz="1400" dirty="0" err="1" smtClean="0">
                <a:solidFill>
                  <a:schemeClr val="tx1">
                    <a:lumMod val="50000"/>
                  </a:schemeClr>
                </a:solidFill>
              </a:rPr>
              <a:t>meets</a:t>
            </a:r>
            <a:r>
              <a:rPr lang="sl-SI" sz="1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GB" sz="1400" dirty="0" smtClean="0">
                <a:solidFill>
                  <a:schemeClr val="tx1">
                    <a:lumMod val="50000"/>
                  </a:schemeClr>
                </a:solidFill>
              </a:rPr>
              <a:t>the </a:t>
            </a:r>
            <a:r>
              <a:rPr lang="en-GB" sz="1400" dirty="0">
                <a:solidFill>
                  <a:schemeClr val="tx1">
                    <a:lumMod val="50000"/>
                  </a:schemeClr>
                </a:solidFill>
              </a:rPr>
              <a:t>requirements of </a:t>
            </a:r>
            <a:r>
              <a:rPr lang="en-GB" sz="1400" dirty="0" smtClean="0">
                <a:solidFill>
                  <a:schemeClr val="tx1">
                    <a:lumMod val="50000"/>
                  </a:schemeClr>
                </a:solidFill>
              </a:rPr>
              <a:t>the ISO9001 </a:t>
            </a:r>
            <a:r>
              <a:rPr lang="sl-SI" sz="1400" dirty="0" smtClean="0">
                <a:solidFill>
                  <a:schemeClr val="tx1">
                    <a:lumMod val="50000"/>
                  </a:schemeClr>
                </a:solidFill>
              </a:rPr>
              <a:t>s</a:t>
            </a:r>
            <a:r>
              <a:rPr lang="en-GB" sz="1400" dirty="0" err="1" smtClean="0">
                <a:solidFill>
                  <a:schemeClr val="tx1">
                    <a:lumMod val="50000"/>
                  </a:schemeClr>
                </a:solidFill>
              </a:rPr>
              <a:t>tandard</a:t>
            </a:r>
            <a:r>
              <a:rPr lang="en-GB" sz="1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GB" sz="1400" dirty="0">
                <a:solidFill>
                  <a:schemeClr val="tx1">
                    <a:lumMod val="50000"/>
                  </a:schemeClr>
                </a:solidFill>
              </a:rPr>
              <a:t>since 2004.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4508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 smtClean="0">
                <a:solidFill>
                  <a:schemeClr val="tx1"/>
                </a:solidFill>
              </a:rPr>
              <a:t>Process of Preparing and Monitoring the </a:t>
            </a:r>
            <a:r>
              <a:rPr lang="sl-SI" sz="2000" dirty="0" err="1" smtClean="0">
                <a:solidFill>
                  <a:schemeClr val="tx1"/>
                </a:solidFill>
              </a:rPr>
              <a:t>Annusal</a:t>
            </a:r>
            <a:r>
              <a:rPr lang="sl-SI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B</a:t>
            </a:r>
            <a:r>
              <a:rPr lang="sl-SI" sz="2000" dirty="0" err="1" smtClean="0">
                <a:solidFill>
                  <a:schemeClr val="tx1"/>
                </a:solidFill>
              </a:rPr>
              <a:t>usiness</a:t>
            </a:r>
            <a:r>
              <a:rPr lang="sl-SI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P</a:t>
            </a:r>
            <a:r>
              <a:rPr lang="sl-SI" sz="2000" dirty="0" smtClean="0">
                <a:solidFill>
                  <a:schemeClr val="tx1"/>
                </a:solidFill>
              </a:rPr>
              <a:t>lan</a:t>
            </a:r>
            <a:endParaRPr lang="en-GB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57401268"/>
              </p:ext>
            </p:extLst>
          </p:nvPr>
        </p:nvGraphicFramePr>
        <p:xfrm>
          <a:off x="2051720" y="2276872"/>
          <a:ext cx="4799856" cy="31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1115616" y="2363324"/>
            <a:ext cx="1512168" cy="1384995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Workshop for setting targets</a:t>
            </a:r>
          </a:p>
          <a:p>
            <a:r>
              <a:rPr lang="en-GB" sz="1200" dirty="0" smtClean="0"/>
              <a:t>Targets for the following year – coordination between the RO and the CO</a:t>
            </a:r>
            <a:endParaRPr lang="en-GB" sz="12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871700" y="1440481"/>
            <a:ext cx="1584176" cy="646331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Expert opinions</a:t>
            </a:r>
          </a:p>
          <a:p>
            <a:r>
              <a:rPr lang="en-GB" sz="1200" dirty="0" smtClean="0"/>
              <a:t>UP evaluation</a:t>
            </a:r>
          </a:p>
          <a:p>
            <a:r>
              <a:rPr lang="en-GB" sz="1200" dirty="0" err="1" smtClean="0"/>
              <a:t>ESS</a:t>
            </a:r>
            <a:r>
              <a:rPr lang="en-GB" sz="1200" dirty="0" smtClean="0"/>
              <a:t> target proposal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5236586" y="1532815"/>
            <a:ext cx="2088232" cy="830997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Ministry of Labour policies</a:t>
            </a:r>
          </a:p>
          <a:p>
            <a:r>
              <a:rPr lang="en-GB" sz="1200" dirty="0" smtClean="0"/>
              <a:t>Macroeconomic projections</a:t>
            </a:r>
          </a:p>
          <a:p>
            <a:r>
              <a:rPr lang="en-GB" sz="1200" dirty="0" smtClean="0"/>
              <a:t>Financial Plan</a:t>
            </a:r>
          </a:p>
          <a:p>
            <a:r>
              <a:rPr lang="en-GB" sz="1200" dirty="0" smtClean="0"/>
              <a:t>BP draft proposal </a:t>
            </a:r>
            <a:endParaRPr lang="en-GB" sz="12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6136686" y="2763355"/>
            <a:ext cx="2376264" cy="830997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Adopted BP</a:t>
            </a:r>
          </a:p>
          <a:p>
            <a:r>
              <a:rPr lang="en-GB" sz="1200" dirty="0" smtClean="0"/>
              <a:t>Targets and indicators – methodology</a:t>
            </a:r>
          </a:p>
          <a:p>
            <a:r>
              <a:rPr lang="en-GB" sz="1200" dirty="0" smtClean="0"/>
              <a:t>Determining RO target values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6136686" y="4005064"/>
            <a:ext cx="2376264" cy="830997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Upgrade to monitoring on the Intranet and the Analytics Portal</a:t>
            </a:r>
          </a:p>
          <a:p>
            <a:r>
              <a:rPr lang="en-GB" sz="1200" dirty="0" smtClean="0"/>
              <a:t>Monthly monitoring and reporting 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5236586" y="5157192"/>
            <a:ext cx="2376264" cy="646331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Quarterly monitoring and reporting to the Ministry of Labour - agreement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67544" y="4143563"/>
            <a:ext cx="2376264" cy="276999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Revision of BP?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899592" y="4605228"/>
            <a:ext cx="2376264" cy="646331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Quarterly monitoring and reporting to the Ministry of Labour - agreement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1475656" y="5301208"/>
            <a:ext cx="2376264" cy="461665"/>
          </a:xfrm>
          <a:prstGeom prst="rect">
            <a:avLst/>
          </a:prstGeom>
          <a:noFill/>
          <a:ln>
            <a:solidFill>
              <a:srgbClr val="339E3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Monthly monitoring at </a:t>
            </a:r>
            <a:r>
              <a:rPr lang="en-GB" sz="1200" dirty="0" err="1" smtClean="0"/>
              <a:t>ESS</a:t>
            </a:r>
            <a:r>
              <a:rPr lang="en-GB" sz="1200" dirty="0" smtClean="0"/>
              <a:t> Management Board meetings</a:t>
            </a:r>
          </a:p>
        </p:txBody>
      </p:sp>
    </p:spTree>
    <p:extLst>
      <p:ext uri="{BB962C8B-B14F-4D97-AF65-F5344CB8AC3E}">
        <p14:creationId xmlns:p14="http://schemas.microsoft.com/office/powerpoint/2010/main" val="334328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Monitoring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Zaobljeni pravokotnik 4"/>
          <p:cNvSpPr/>
          <p:nvPr/>
        </p:nvSpPr>
        <p:spPr>
          <a:xfrm>
            <a:off x="488082" y="1608538"/>
            <a:ext cx="1728192" cy="864096"/>
          </a:xfrm>
          <a:prstGeom prst="roundRect">
            <a:avLst/>
          </a:prstGeom>
          <a:solidFill>
            <a:srgbClr val="E1F7FF"/>
          </a:solidFill>
          <a:ln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EU</a:t>
            </a:r>
          </a:p>
          <a:p>
            <a:pPr algn="ctr"/>
            <a:r>
              <a:rPr lang="en-GB" sz="1400" dirty="0" smtClean="0"/>
              <a:t>Government</a:t>
            </a:r>
          </a:p>
          <a:p>
            <a:pPr algn="ctr"/>
            <a:r>
              <a:rPr lang="en-GB" sz="1400" dirty="0" smtClean="0"/>
              <a:t>Ministry of Labour</a:t>
            </a:r>
            <a:endParaRPr lang="en-GB" sz="1400" dirty="0"/>
          </a:p>
        </p:txBody>
      </p:sp>
      <p:sp>
        <p:nvSpPr>
          <p:cNvPr id="6" name="Spajanje 5"/>
          <p:cNvSpPr/>
          <p:nvPr/>
        </p:nvSpPr>
        <p:spPr>
          <a:xfrm rot="16200000">
            <a:off x="2141730" y="1929015"/>
            <a:ext cx="828092" cy="288032"/>
          </a:xfrm>
          <a:prstGeom prst="flowChartMerg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Zaobljeni pravokotnik 6"/>
          <p:cNvSpPr/>
          <p:nvPr/>
        </p:nvSpPr>
        <p:spPr>
          <a:xfrm>
            <a:off x="466611" y="3428201"/>
            <a:ext cx="1728192" cy="864096"/>
          </a:xfrm>
          <a:prstGeom prst="roundRect">
            <a:avLst/>
          </a:prstGeom>
          <a:solidFill>
            <a:srgbClr val="E1F7FF"/>
          </a:solidFill>
          <a:ln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ESS</a:t>
            </a:r>
            <a:r>
              <a:rPr lang="en-GB" sz="1400" dirty="0" smtClean="0"/>
              <a:t> Management</a:t>
            </a:r>
          </a:p>
          <a:p>
            <a:pPr algn="ctr"/>
            <a:r>
              <a:rPr lang="en-GB" sz="1400" dirty="0" smtClean="0"/>
              <a:t>Central Office</a:t>
            </a:r>
            <a:endParaRPr lang="en-GB" sz="1400" dirty="0"/>
          </a:p>
        </p:txBody>
      </p:sp>
      <p:sp>
        <p:nvSpPr>
          <p:cNvPr id="8" name="Spajanje 7"/>
          <p:cNvSpPr/>
          <p:nvPr/>
        </p:nvSpPr>
        <p:spPr>
          <a:xfrm rot="16200000">
            <a:off x="2147893" y="3728072"/>
            <a:ext cx="828092" cy="300358"/>
          </a:xfrm>
          <a:prstGeom prst="flowChartMerg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Zaobljeni pravokotnik 8"/>
          <p:cNvSpPr/>
          <p:nvPr/>
        </p:nvSpPr>
        <p:spPr>
          <a:xfrm>
            <a:off x="2985692" y="1473524"/>
            <a:ext cx="5760640" cy="1163388"/>
          </a:xfrm>
          <a:prstGeom prst="roundRect">
            <a:avLst/>
          </a:prstGeom>
          <a:noFill/>
          <a:ln w="12700">
            <a:solidFill>
              <a:srgbClr val="339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Zaobljeni pravokotnik 9"/>
          <p:cNvSpPr/>
          <p:nvPr/>
        </p:nvSpPr>
        <p:spPr>
          <a:xfrm>
            <a:off x="2993870" y="2924944"/>
            <a:ext cx="5754594" cy="1944216"/>
          </a:xfrm>
          <a:prstGeom prst="roundRect">
            <a:avLst/>
          </a:prstGeom>
          <a:noFill/>
          <a:ln w="12700">
            <a:solidFill>
              <a:srgbClr val="339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/>
          <p:cNvSpPr txBox="1"/>
          <p:nvPr/>
        </p:nvSpPr>
        <p:spPr>
          <a:xfrm>
            <a:off x="3072816" y="1478785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European Commission, European Court of Auditors </a:t>
            </a:r>
          </a:p>
          <a:p>
            <a:r>
              <a:rPr lang="en-GB" sz="1200" dirty="0" smtClean="0"/>
              <a:t>External assessment of the quality system</a:t>
            </a:r>
          </a:p>
          <a:p>
            <a:r>
              <a:rPr lang="en-GB" sz="1200" dirty="0" smtClean="0"/>
              <a:t>Various levers of control (Court of Audit, Ministry of Finance, etc.)</a:t>
            </a:r>
          </a:p>
          <a:p>
            <a:r>
              <a:rPr lang="en-GB" sz="1200" dirty="0" smtClean="0"/>
              <a:t>Various audits (all areas of ESS activities)</a:t>
            </a:r>
            <a:endParaRPr lang="sl-SI" sz="1200" dirty="0" smtClean="0"/>
          </a:p>
          <a:p>
            <a:r>
              <a:rPr lang="en-GB" sz="1200" dirty="0"/>
              <a:t>Recommendations from the ESS </a:t>
            </a:r>
            <a:r>
              <a:rPr lang="en-GB" sz="1200" dirty="0" err="1"/>
              <a:t>Benchlearning</a:t>
            </a:r>
            <a:r>
              <a:rPr lang="en-GB" sz="1200" dirty="0"/>
              <a:t> Assessment  (European Network of Employment Services)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105574" y="2996952"/>
            <a:ext cx="54791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Management reviews, Internal assessment of the quality system</a:t>
            </a:r>
          </a:p>
          <a:p>
            <a:r>
              <a:rPr lang="en-GB" sz="1200" dirty="0" smtClean="0"/>
              <a:t>Monitoring the effectiveness of the processes (trimonthly)/ organising the monitoring of key processes twice annually</a:t>
            </a:r>
          </a:p>
          <a:p>
            <a:r>
              <a:rPr lang="en-GB" sz="1200" dirty="0" smtClean="0"/>
              <a:t>Monthly monitoring of how the targets and indicators, determined by the </a:t>
            </a:r>
            <a:r>
              <a:rPr lang="en-GB" sz="1200" dirty="0" err="1" smtClean="0"/>
              <a:t>ESS</a:t>
            </a:r>
            <a:r>
              <a:rPr lang="en-GB" sz="1200" dirty="0" smtClean="0"/>
              <a:t> Business Plan, are being met</a:t>
            </a:r>
          </a:p>
          <a:p>
            <a:r>
              <a:rPr lang="en-GB" sz="1200" dirty="0" smtClean="0"/>
              <a:t>Survey-based monitoring of the satisfaction of users (unemployed persons and employers) with </a:t>
            </a:r>
            <a:r>
              <a:rPr lang="en-GB" sz="1200" dirty="0" err="1" smtClean="0"/>
              <a:t>ESS</a:t>
            </a:r>
            <a:r>
              <a:rPr lang="en-GB" sz="1200" dirty="0" smtClean="0"/>
              <a:t> services and </a:t>
            </a:r>
            <a:r>
              <a:rPr lang="en-GB" sz="1200" dirty="0" err="1" smtClean="0"/>
              <a:t>ESS</a:t>
            </a:r>
            <a:r>
              <a:rPr lang="en-GB" sz="1200" dirty="0" smtClean="0"/>
              <a:t> employees</a:t>
            </a:r>
          </a:p>
          <a:p>
            <a:r>
              <a:rPr lang="en-GB" sz="1200" dirty="0" smtClean="0"/>
              <a:t>On-site monitoring of </a:t>
            </a:r>
            <a:r>
              <a:rPr lang="en-GB" sz="1200" dirty="0" err="1" smtClean="0"/>
              <a:t>ALMP</a:t>
            </a:r>
            <a:r>
              <a:rPr lang="en-GB" sz="1200" dirty="0" smtClean="0"/>
              <a:t> measures</a:t>
            </a:r>
          </a:p>
          <a:p>
            <a:r>
              <a:rPr lang="en-GB" sz="1200" dirty="0" err="1" smtClean="0"/>
              <a:t>ESS</a:t>
            </a:r>
            <a:r>
              <a:rPr lang="en-GB" sz="1200" dirty="0" smtClean="0"/>
              <a:t> Audit Service – the Annual Plan and unscheduled controls of individual processes</a:t>
            </a:r>
          </a:p>
          <a:p>
            <a:endParaRPr lang="sl-SI" sz="1200" dirty="0"/>
          </a:p>
        </p:txBody>
      </p:sp>
      <p:sp>
        <p:nvSpPr>
          <p:cNvPr id="13" name="Zaobljeni pravokotnik 12"/>
          <p:cNvSpPr/>
          <p:nvPr/>
        </p:nvSpPr>
        <p:spPr>
          <a:xfrm>
            <a:off x="609317" y="5157192"/>
            <a:ext cx="1728192" cy="864096"/>
          </a:xfrm>
          <a:prstGeom prst="roundRect">
            <a:avLst/>
          </a:prstGeom>
          <a:solidFill>
            <a:srgbClr val="E1F7FF"/>
          </a:solidFill>
          <a:ln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err="1" smtClean="0"/>
              <a:t>ESS</a:t>
            </a:r>
            <a:r>
              <a:rPr lang="fr-FR" sz="1400" dirty="0" smtClean="0"/>
              <a:t> Management</a:t>
            </a:r>
          </a:p>
          <a:p>
            <a:pPr algn="ctr"/>
            <a:r>
              <a:rPr lang="sl-SI" sz="1400" dirty="0" err="1" smtClean="0"/>
              <a:t>Regional</a:t>
            </a:r>
            <a:r>
              <a:rPr lang="sl-SI" sz="1400" dirty="0" smtClean="0"/>
              <a:t> </a:t>
            </a:r>
            <a:r>
              <a:rPr lang="sl-SI" sz="1400" dirty="0" err="1" smtClean="0"/>
              <a:t>office</a:t>
            </a:r>
            <a:endParaRPr lang="sl-SI" sz="1400" dirty="0"/>
          </a:p>
        </p:txBody>
      </p:sp>
      <p:sp>
        <p:nvSpPr>
          <p:cNvPr id="14" name="Spajanje 13"/>
          <p:cNvSpPr/>
          <p:nvPr/>
        </p:nvSpPr>
        <p:spPr>
          <a:xfrm rot="16200000">
            <a:off x="2285746" y="5439061"/>
            <a:ext cx="828092" cy="300358"/>
          </a:xfrm>
          <a:prstGeom prst="flowChartMerg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Zaobljeni pravokotnik 14"/>
          <p:cNvSpPr/>
          <p:nvPr/>
        </p:nvSpPr>
        <p:spPr>
          <a:xfrm>
            <a:off x="2987824" y="5157192"/>
            <a:ext cx="5766686" cy="1008112"/>
          </a:xfrm>
          <a:prstGeom prst="roundRect">
            <a:avLst/>
          </a:prstGeom>
          <a:noFill/>
          <a:ln w="12700">
            <a:solidFill>
              <a:srgbClr val="339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/>
          <p:cNvSpPr txBox="1"/>
          <p:nvPr/>
        </p:nvSpPr>
        <p:spPr>
          <a:xfrm>
            <a:off x="3129876" y="5185153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Monitoring the achievement of RO and LO targets,</a:t>
            </a:r>
          </a:p>
          <a:p>
            <a:r>
              <a:rPr lang="en-GB" sz="1200" dirty="0" smtClean="0"/>
              <a:t>Head of the LO monitors LO work and achievement of targets on a daily basis</a:t>
            </a:r>
          </a:p>
          <a:p>
            <a:r>
              <a:rPr lang="en-GB" sz="1200" dirty="0" smtClean="0"/>
              <a:t>Monitoring key processes twice annually</a:t>
            </a:r>
          </a:p>
          <a:p>
            <a:r>
              <a:rPr lang="en-GB" sz="1200" dirty="0" err="1" smtClean="0"/>
              <a:t>ALMP</a:t>
            </a:r>
            <a:r>
              <a:rPr lang="en-GB" sz="1200" dirty="0" smtClean="0"/>
              <a:t> – On-site monitoring and daily monitoring of how </a:t>
            </a:r>
            <a:r>
              <a:rPr lang="en-GB" sz="1200" dirty="0" err="1" smtClean="0"/>
              <a:t>ALMP</a:t>
            </a:r>
            <a:r>
              <a:rPr lang="en-GB" sz="1200" dirty="0" smtClean="0"/>
              <a:t> contracts are being realized</a:t>
            </a:r>
          </a:p>
        </p:txBody>
      </p:sp>
    </p:spTree>
    <p:extLst>
      <p:ext uri="{BB962C8B-B14F-4D97-AF65-F5344CB8AC3E}">
        <p14:creationId xmlns:p14="http://schemas.microsoft.com/office/powerpoint/2010/main" val="44635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jeni pravokotnik 5"/>
          <p:cNvSpPr/>
          <p:nvPr/>
        </p:nvSpPr>
        <p:spPr>
          <a:xfrm>
            <a:off x="5400472" y="1500691"/>
            <a:ext cx="3168352" cy="936104"/>
          </a:xfrm>
          <a:prstGeom prst="roundRect">
            <a:avLst/>
          </a:prstGeom>
          <a:solidFill>
            <a:srgbClr val="339E35"/>
          </a:solidFill>
          <a:ln>
            <a:solidFill>
              <a:srgbClr val="339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bg1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 and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ctivities for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nemployed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ersons and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eekers</a:t>
            </a:r>
            <a:r>
              <a:rPr lang="sl-SI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sl-SI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sl-SI" sz="3200" kern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67544" y="1965724"/>
            <a:ext cx="3970784" cy="4415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kern="0" dirty="0" smtClean="0">
                <a:solidFill>
                  <a:srgbClr val="339E35"/>
                </a:solidFill>
              </a:rPr>
              <a:t>Activities for Life-long Career Guidance</a:t>
            </a:r>
          </a:p>
          <a:p>
            <a:pPr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1800" dirty="0" smtClean="0"/>
              <a:t>Information on employment, education and training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1800" dirty="0" smtClean="0"/>
              <a:t>Career counselling;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1800" dirty="0" smtClean="0"/>
              <a:t>In-depth career and rehabilitation counselling;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1800" dirty="0" smtClean="0"/>
              <a:t>Providing e-Services and tools for </a:t>
            </a:r>
            <a:r>
              <a:rPr lang="en-GB" sz="1800" dirty="0" err="1" smtClean="0"/>
              <a:t>LCG</a:t>
            </a:r>
            <a:r>
              <a:rPr lang="en-GB" sz="1800" dirty="0" smtClean="0"/>
              <a:t> (questionnaires and self-assessment tools…)</a:t>
            </a:r>
          </a:p>
          <a:p>
            <a:pPr marL="0" indent="0">
              <a:buNone/>
            </a:pPr>
            <a:endParaRPr lang="en-GB" sz="2200" kern="0" dirty="0" smtClean="0">
              <a:solidFill>
                <a:srgbClr val="339E35"/>
              </a:solidFill>
            </a:endParaRPr>
          </a:p>
          <a:p>
            <a:pPr marL="0" indent="0">
              <a:buNone/>
            </a:pPr>
            <a:r>
              <a:rPr lang="en-GB" sz="2400" kern="0" dirty="0" smtClean="0">
                <a:solidFill>
                  <a:srgbClr val="339E35"/>
                </a:solidFill>
              </a:rPr>
              <a:t>Placement/referral</a:t>
            </a:r>
            <a:r>
              <a:rPr lang="en-GB" kern="0" dirty="0" smtClean="0">
                <a:solidFill>
                  <a:srgbClr val="339E35"/>
                </a:solidFill>
              </a:rPr>
              <a:t>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716016" y="2576083"/>
            <a:ext cx="4264447" cy="3728509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</a:pPr>
            <a:r>
              <a:rPr lang="en-GB" sz="2000" kern="0" dirty="0" smtClean="0">
                <a:solidFill>
                  <a:srgbClr val="339E35"/>
                </a:solidFill>
              </a:rPr>
              <a:t>Internet</a:t>
            </a:r>
            <a:r>
              <a:rPr lang="en-GB" sz="2000" dirty="0" smtClean="0">
                <a:solidFill>
                  <a:schemeClr val="tx1"/>
                </a:solidFill>
              </a:rPr>
              <a:t>, </a:t>
            </a:r>
            <a:r>
              <a:rPr lang="en-GB" sz="2000" dirty="0" smtClean="0">
                <a:solidFill>
                  <a:srgbClr val="339E35"/>
                </a:solidFill>
              </a:rPr>
              <a:t>on-line services</a:t>
            </a:r>
            <a:endParaRPr lang="en-GB" sz="2000" kern="0" dirty="0" smtClean="0">
              <a:solidFill>
                <a:srgbClr val="339E35"/>
              </a:solidFill>
            </a:endParaRPr>
          </a:p>
          <a:p>
            <a:pPr marL="46800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GB" sz="1400" dirty="0" err="1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PoiščiDelo.si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 Web Portal  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  <a:hlinkClick r:id="rId3"/>
              </a:rPr>
              <a:t>https://www.poiscidelo.si/</a:t>
            </a:r>
            <a:endParaRPr lang="en-GB" sz="1400" dirty="0" smtClean="0">
              <a:solidFill>
                <a:srgbClr val="797777">
                  <a:lumMod val="75000"/>
                </a:srgbClr>
              </a:solidFill>
              <a:latin typeface="Arial" charset="0"/>
            </a:endParaRPr>
          </a:p>
          <a:p>
            <a:pPr marL="468000" lvl="0" indent="-28575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Web site: 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  <a:hlinkClick r:id="rId4"/>
              </a:rPr>
              <a:t>www.ess.gov.si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 </a:t>
            </a:r>
          </a:p>
          <a:p>
            <a:pPr marL="468000" lvl="0" indent="-28575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GB" sz="1400" dirty="0" err="1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eCounselling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:  </a:t>
            </a: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  <a:hlinkClick r:id="rId5"/>
              </a:rPr>
              <a:t>https://esvetovanje.ess.gov.si/</a:t>
            </a:r>
            <a:endParaRPr lang="en-GB" sz="1400" dirty="0" smtClean="0">
              <a:solidFill>
                <a:srgbClr val="797777">
                  <a:lumMod val="75000"/>
                </a:srgbClr>
              </a:solidFill>
              <a:latin typeface="Arial" charset="0"/>
            </a:endParaRPr>
          </a:p>
          <a:p>
            <a:pPr marL="285750" lvl="0" indent="-285750">
              <a:spcBef>
                <a:spcPct val="0"/>
              </a:spcBef>
            </a:pPr>
            <a:endParaRPr lang="en-GB" sz="1400" dirty="0" smtClean="0">
              <a:solidFill>
                <a:srgbClr val="797777">
                  <a:lumMod val="75000"/>
                </a:srgbClr>
              </a:solidFill>
              <a:latin typeface="Arial" charset="0"/>
            </a:endParaRPr>
          </a:p>
          <a:p>
            <a:pPr marL="285750" lvl="0" indent="-285750">
              <a:spcBef>
                <a:spcPct val="0"/>
              </a:spcBef>
            </a:pPr>
            <a:endParaRPr lang="en-GB" sz="1400" dirty="0" smtClean="0">
              <a:solidFill>
                <a:srgbClr val="797777">
                  <a:lumMod val="75000"/>
                </a:srgbClr>
              </a:solidFill>
              <a:latin typeface="Arial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GB" sz="2000" kern="0" dirty="0" smtClean="0">
                <a:solidFill>
                  <a:srgbClr val="339E35"/>
                </a:solidFill>
              </a:rPr>
              <a:t>Contact Centre</a:t>
            </a:r>
          </a:p>
          <a:p>
            <a:pPr marL="0" indent="0">
              <a:spcBef>
                <a:spcPct val="0"/>
              </a:spcBef>
              <a:buNone/>
            </a:pPr>
            <a:endParaRPr lang="en-GB" sz="2000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GB" sz="2000" dirty="0" smtClean="0">
                <a:solidFill>
                  <a:srgbClr val="339E35"/>
                </a:solidFill>
              </a:rPr>
              <a:t>Local Offices </a:t>
            </a:r>
            <a:endParaRPr lang="en-GB" sz="2000" kern="0" dirty="0" smtClean="0">
              <a:solidFill>
                <a:srgbClr val="339E35"/>
              </a:solidFill>
            </a:endParaRPr>
          </a:p>
          <a:p>
            <a:pPr marL="285750" lvl="0" indent="-28575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GB" sz="1400" dirty="0" smtClean="0">
                <a:solidFill>
                  <a:srgbClr val="797777">
                    <a:lumMod val="75000"/>
                  </a:srgbClr>
                </a:solidFill>
                <a:latin typeface="Arial" charset="0"/>
              </a:rPr>
              <a:t>Personal contact at local offices and Career Centres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635" y="5621703"/>
            <a:ext cx="14700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052804"/>
            <a:ext cx="1360758" cy="625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924" y="5134842"/>
            <a:ext cx="1194185" cy="1491246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5508105" y="1645577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kern="0" dirty="0" smtClean="0">
                <a:solidFill>
                  <a:schemeClr val="bg1"/>
                </a:solidFill>
              </a:rPr>
              <a:t>Multi-</a:t>
            </a:r>
            <a:r>
              <a:rPr lang="en-GB" kern="0" dirty="0" err="1" smtClean="0">
                <a:solidFill>
                  <a:schemeClr val="bg1"/>
                </a:solidFill>
              </a:rPr>
              <a:t>channeling</a:t>
            </a:r>
            <a:r>
              <a:rPr lang="en-GB" kern="0" dirty="0" smtClean="0">
                <a:solidFill>
                  <a:schemeClr val="bg1"/>
                </a:solidFill>
              </a:rPr>
              <a:t> in service delivery</a:t>
            </a:r>
          </a:p>
          <a:p>
            <a:pPr algn="ctr"/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7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623067"/>
            <a:ext cx="8229600" cy="922114"/>
          </a:xfrm>
        </p:spPr>
        <p:txBody>
          <a:bodyPr>
            <a:noAutofit/>
          </a:bodyPr>
          <a:lstStyle/>
          <a:p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 Process for Working with Unemployed </a:t>
            </a:r>
            <a:r>
              <a:rPr lang="en-GB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</a:t>
            </a:r>
            <a:r>
              <a:rPr lang="en-GB" sz="32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ersons</a:t>
            </a:r>
            <a:endParaRPr lang="en-GB" sz="3200" kern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5338936" cy="485740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rgbClr val="339E35"/>
                </a:solidFill>
              </a:rPr>
              <a:t>Holistic approach </a:t>
            </a: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(hard and soft data about the persons and one counsellor per person)</a:t>
            </a:r>
            <a:endParaRPr lang="en-GB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en-GB" sz="1200" dirty="0" smtClean="0">
              <a:solidFill>
                <a:prstClr val="black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rgbClr val="339E35"/>
                </a:solidFill>
              </a:rPr>
              <a:t>Profiling based on identified needs and the evaluation of the employability of each job seeker  </a:t>
            </a:r>
            <a:r>
              <a:rPr lang="en-GB" sz="1800" dirty="0" smtClean="0"/>
              <a:t>(questionnaires and self-assessment tools, competency-based interview, </a:t>
            </a:r>
            <a:r>
              <a:rPr lang="en-GB" sz="1800" dirty="0" err="1" smtClean="0"/>
              <a:t>eCounselling</a:t>
            </a:r>
            <a:r>
              <a:rPr lang="en-GB" sz="1800" dirty="0" smtClean="0"/>
              <a:t> and  </a:t>
            </a:r>
            <a:r>
              <a:rPr lang="en-GB" sz="1800" dirty="0" smtClean="0">
                <a:hlinkClick r:id="rId3"/>
              </a:rPr>
              <a:t>www.spletisvojokariero.com</a:t>
            </a:r>
            <a:r>
              <a:rPr lang="en-GB" sz="1800" dirty="0" smtClean="0"/>
              <a:t> …)</a:t>
            </a:r>
          </a:p>
          <a:p>
            <a:pPr marL="0" lvl="0" indent="0">
              <a:lnSpc>
                <a:spcPct val="120000"/>
              </a:lnSpc>
              <a:buNone/>
            </a:pPr>
            <a:endParaRPr lang="en-GB" sz="1200" dirty="0" smtClean="0">
              <a:solidFill>
                <a:prstClr val="black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rgbClr val="339E35"/>
                </a:solidFill>
              </a:rPr>
              <a:t>Employability segmentation: 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                - Job-ready unemployed persons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                - Job-ready unemployed persons requiring 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                   some support and activation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                - Job-ready unemployed persons requiring 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                   intensive support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GB" sz="2000" dirty="0" smtClean="0">
              <a:solidFill>
                <a:srgbClr val="339E35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1" dirty="0" smtClean="0">
                <a:solidFill>
                  <a:srgbClr val="339E35"/>
                </a:solidFill>
              </a:rPr>
              <a:t>Early activation and intervention </a:t>
            </a:r>
            <a:r>
              <a:rPr lang="en-GB" sz="1800" dirty="0" smtClean="0"/>
              <a:t>(IAP –within 14 days, at least one activity in the </a:t>
            </a:r>
            <a:r>
              <a:rPr lang="sl-SI" sz="1800" dirty="0" smtClean="0"/>
              <a:t>period</a:t>
            </a:r>
            <a:r>
              <a:rPr lang="en-GB" sz="1800" dirty="0" smtClean="0"/>
              <a:t> of 1-3 months)</a:t>
            </a:r>
          </a:p>
          <a:p>
            <a:endParaRPr lang="sl-SI" sz="1600" dirty="0"/>
          </a:p>
        </p:txBody>
      </p:sp>
      <p:pic>
        <p:nvPicPr>
          <p:cNvPr id="5" name="Ograda vsebine 4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84" y="3356992"/>
            <a:ext cx="2008659" cy="1471994"/>
          </a:xfr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58" y="1556791"/>
            <a:ext cx="1368152" cy="1337057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517232"/>
            <a:ext cx="1764196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5746" y="620688"/>
            <a:ext cx="8467725" cy="652463"/>
          </a:xfrm>
        </p:spPr>
        <p:txBody>
          <a:bodyPr>
            <a:normAutofit fontScale="90000"/>
          </a:bodyPr>
          <a:lstStyle/>
          <a:p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New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ro-active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A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pproach in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ervice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D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elivery to Employers</a:t>
            </a:r>
            <a:endParaRPr lang="en-GB" sz="3200" kern="0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95536" y="1916832"/>
            <a:ext cx="5544616" cy="3675742"/>
          </a:xfrm>
        </p:spPr>
        <p:txBody>
          <a:bodyPr>
            <a:noAutofit/>
          </a:bodyPr>
          <a:lstStyle/>
          <a:p>
            <a:pPr lvl="0">
              <a:buFont typeface="Courier New" panose="02070309020205020404" pitchFamily="49" charset="0"/>
              <a:buChar char="o"/>
            </a:pPr>
            <a:r>
              <a:rPr lang="en-GB" sz="1800" b="1" dirty="0" smtClean="0">
                <a:solidFill>
                  <a:srgbClr val="339E35"/>
                </a:solidFill>
              </a:rPr>
              <a:t>“One-stop-shop” </a:t>
            </a:r>
            <a:r>
              <a:rPr lang="en-GB" sz="1800" dirty="0" smtClean="0">
                <a:solidFill>
                  <a:srgbClr val="339E35"/>
                </a:solidFill>
              </a:rPr>
              <a:t>for delivering services for employers</a:t>
            </a:r>
            <a:r>
              <a:rPr lang="sl-SI" sz="1800" dirty="0" smtClean="0">
                <a:solidFill>
                  <a:srgbClr val="339E35"/>
                </a:solidFill>
              </a:rPr>
              <a:t> (RO </a:t>
            </a:r>
            <a:r>
              <a:rPr lang="sl-SI" sz="1800" dirty="0" err="1" smtClean="0">
                <a:solidFill>
                  <a:srgbClr val="339E35"/>
                </a:solidFill>
              </a:rPr>
              <a:t>level</a:t>
            </a:r>
            <a:r>
              <a:rPr lang="sl-SI" sz="1800" dirty="0" smtClean="0">
                <a:solidFill>
                  <a:srgbClr val="339E35"/>
                </a:solidFill>
              </a:rPr>
              <a:t>)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en-GB" sz="1800" b="1" dirty="0" smtClean="0">
                <a:solidFill>
                  <a:schemeClr val="tx1">
                    <a:lumMod val="50000"/>
                  </a:schemeClr>
                </a:solidFill>
              </a:rPr>
              <a:t>Preparation of programmes “tailor-made” for the needs of employers</a:t>
            </a:r>
            <a:endParaRPr lang="en-GB" sz="1800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1800" b="1" dirty="0" smtClean="0">
                <a:solidFill>
                  <a:srgbClr val="339E35"/>
                </a:solidFill>
              </a:rPr>
              <a:t>National </a:t>
            </a:r>
            <a:r>
              <a:rPr lang="sl-SI" sz="1800" b="1" dirty="0" err="1" smtClean="0">
                <a:solidFill>
                  <a:srgbClr val="339E35"/>
                </a:solidFill>
              </a:rPr>
              <a:t>and</a:t>
            </a:r>
            <a:r>
              <a:rPr lang="sl-SI" sz="1800" b="1" dirty="0" smtClean="0">
                <a:solidFill>
                  <a:srgbClr val="339E35"/>
                </a:solidFill>
              </a:rPr>
              <a:t> </a:t>
            </a:r>
            <a:r>
              <a:rPr lang="sl-SI" sz="1800" b="1" dirty="0" err="1" smtClean="0">
                <a:solidFill>
                  <a:srgbClr val="339E35"/>
                </a:solidFill>
              </a:rPr>
              <a:t>local</a:t>
            </a:r>
            <a:r>
              <a:rPr lang="sl-SI" sz="1800" b="1" dirty="0" smtClean="0">
                <a:solidFill>
                  <a:srgbClr val="339E35"/>
                </a:solidFill>
              </a:rPr>
              <a:t> </a:t>
            </a:r>
            <a:r>
              <a:rPr lang="en-GB" sz="1800" b="1" dirty="0" smtClean="0">
                <a:solidFill>
                  <a:srgbClr val="339E35"/>
                </a:solidFill>
              </a:rPr>
              <a:t>events for promoting employer services</a:t>
            </a:r>
            <a:r>
              <a:rPr lang="sl-SI" sz="1800" b="1" dirty="0" smtClean="0">
                <a:solidFill>
                  <a:srgbClr val="339E35"/>
                </a:solidFill>
              </a:rPr>
              <a:t> </a:t>
            </a:r>
            <a:r>
              <a:rPr lang="sl-SI" sz="1800" b="1" dirty="0" err="1" smtClean="0">
                <a:solidFill>
                  <a:srgbClr val="339E35"/>
                </a:solidFill>
              </a:rPr>
              <a:t>and</a:t>
            </a:r>
            <a:r>
              <a:rPr lang="sl-SI" sz="1800" b="1" dirty="0" smtClean="0">
                <a:solidFill>
                  <a:srgbClr val="339E35"/>
                </a:solidFill>
              </a:rPr>
              <a:t> </a:t>
            </a:r>
            <a:r>
              <a:rPr lang="sl-SI" sz="1800" b="1" dirty="0" err="1" smtClean="0">
                <a:solidFill>
                  <a:srgbClr val="339E35"/>
                </a:solidFill>
              </a:rPr>
              <a:t>job</a:t>
            </a:r>
            <a:r>
              <a:rPr lang="sl-SI" sz="1800" b="1" dirty="0" smtClean="0">
                <a:solidFill>
                  <a:srgbClr val="339E35"/>
                </a:solidFill>
              </a:rPr>
              <a:t> </a:t>
            </a:r>
            <a:r>
              <a:rPr lang="sl-SI" sz="1800" b="1" dirty="0" err="1" smtClean="0">
                <a:solidFill>
                  <a:srgbClr val="339E35"/>
                </a:solidFill>
              </a:rPr>
              <a:t>opportunities</a:t>
            </a:r>
            <a:endParaRPr lang="en-GB" sz="1800" dirty="0" smtClean="0">
              <a:solidFill>
                <a:srgbClr val="339E35"/>
              </a:solidFill>
            </a:endParaRPr>
          </a:p>
          <a:p>
            <a:pPr lvl="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1800" b="1" dirty="0" smtClean="0">
                <a:solidFill>
                  <a:schemeClr val="tx1">
                    <a:lumMod val="50000"/>
                  </a:schemeClr>
                </a:solidFill>
              </a:rPr>
              <a:t>“Employment challenge” and other project</a:t>
            </a:r>
            <a:endParaRPr lang="en-GB" sz="1400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339E35"/>
                </a:solidFill>
              </a:rPr>
              <a:t>Visits to employers, round-tables, career fairs…</a:t>
            </a:r>
          </a:p>
          <a:p>
            <a:pPr lvl="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Cooperation </a:t>
            </a:r>
            <a:r>
              <a:rPr lang="sl-SI" sz="1800" dirty="0" err="1" smtClean="0">
                <a:solidFill>
                  <a:schemeClr val="tx1">
                    <a:lumMod val="50000"/>
                  </a:schemeClr>
                </a:solidFill>
              </a:rPr>
              <a:t>agreements</a:t>
            </a:r>
            <a:r>
              <a:rPr lang="sl-SI" sz="1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with employer associations, </a:t>
            </a:r>
            <a:r>
              <a:rPr lang="sl-SI" sz="1800" dirty="0" smtClean="0">
                <a:solidFill>
                  <a:schemeClr val="tx1">
                    <a:lumMod val="50000"/>
                  </a:schemeClr>
                </a:solidFill>
              </a:rPr>
              <a:t>Central Office </a:t>
            </a:r>
            <a:r>
              <a:rPr lang="sl-SI" sz="1800" dirty="0" err="1" smtClean="0">
                <a:solidFill>
                  <a:schemeClr val="tx1">
                    <a:lumMod val="50000"/>
                  </a:schemeClr>
                </a:solidFill>
              </a:rPr>
              <a:t>for</a:t>
            </a:r>
            <a:r>
              <a:rPr lang="sl-SI" sz="1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sl-SI" sz="1800" dirty="0" err="1">
                <a:solidFill>
                  <a:schemeClr val="tx1">
                    <a:lumMod val="50000"/>
                  </a:schemeClr>
                </a:solidFill>
              </a:rPr>
              <a:t>E</a:t>
            </a:r>
            <a:r>
              <a:rPr lang="sl-SI" sz="1800" dirty="0" err="1" smtClean="0">
                <a:solidFill>
                  <a:schemeClr val="tx1">
                    <a:lumMod val="50000"/>
                  </a:schemeClr>
                </a:solidFill>
              </a:rPr>
              <a:t>mployers</a:t>
            </a:r>
            <a:r>
              <a:rPr lang="sl-SI" sz="1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sl-SI" sz="1800" dirty="0" err="1" smtClean="0">
                <a:solidFill>
                  <a:schemeClr val="tx1">
                    <a:lumMod val="50000"/>
                  </a:schemeClr>
                </a:solidFill>
              </a:rPr>
              <a:t>etc</a:t>
            </a:r>
            <a:r>
              <a:rPr lang="sl-SI" sz="18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en-GB" sz="18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5" name="Ograda vsebine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12776"/>
            <a:ext cx="2794708" cy="176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589330"/>
            <a:ext cx="2592288" cy="1639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Pravokoten oblaček 6"/>
          <p:cNvSpPr/>
          <p:nvPr/>
        </p:nvSpPr>
        <p:spPr>
          <a:xfrm flipV="1">
            <a:off x="1714931" y="5733256"/>
            <a:ext cx="5449355" cy="864096"/>
          </a:xfrm>
          <a:prstGeom prst="wedgeRectCallout">
            <a:avLst>
              <a:gd name="adj1" fmla="val -19386"/>
              <a:gd name="adj2" fmla="val 89518"/>
            </a:avLst>
          </a:prstGeom>
          <a:solidFill>
            <a:srgbClr val="339E35"/>
          </a:solidFill>
          <a:ln>
            <a:solidFill>
              <a:srgbClr val="339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822942" y="5787857"/>
            <a:ext cx="52333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Modernization of IT application support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Marketing approach – training programme for employer advisors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62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661" y="586159"/>
            <a:ext cx="8467725" cy="652463"/>
          </a:xfrm>
        </p:spPr>
        <p:txBody>
          <a:bodyPr>
            <a:noAutofit/>
          </a:bodyPr>
          <a:lstStyle/>
          <a:p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Multi-</a:t>
            </a:r>
            <a:r>
              <a:rPr lang="en-GB" sz="3200" kern="0" dirty="0" err="1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channeling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in Service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D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elivery </a:t>
            </a:r>
            <a:r>
              <a:rPr lang="en-GB" sz="3200" dirty="0" smtClean="0">
                <a:solidFill>
                  <a:schemeClr val="tx1">
                    <a:lumMod val="50000"/>
                  </a:schemeClr>
                </a:solidFill>
              </a:rPr>
              <a:t>–</a:t>
            </a:r>
            <a:r>
              <a:rPr lang="en-GB" sz="3200" kern="0" dirty="0" smtClean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Employers</a:t>
            </a:r>
            <a:endParaRPr lang="en-GB" sz="3200" kern="0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87857" y="1772816"/>
            <a:ext cx="3970784" cy="4381947"/>
          </a:xfrm>
        </p:spPr>
        <p:txBody>
          <a:bodyPr>
            <a:normAutofit fontScale="700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sz="3800" kern="0" dirty="0" smtClean="0">
                <a:solidFill>
                  <a:srgbClr val="339E35"/>
                </a:solidFill>
              </a:rPr>
              <a:t>Internet, on-line services</a:t>
            </a:r>
            <a:r>
              <a:rPr lang="en-GB" sz="4500" kern="0" dirty="0" smtClean="0">
                <a:solidFill>
                  <a:srgbClr val="339E35"/>
                </a:solidFill>
              </a:rPr>
              <a:t> </a:t>
            </a:r>
          </a:p>
          <a:p>
            <a:pPr marL="0" lvl="0" indent="0">
              <a:spcBef>
                <a:spcPts val="0"/>
              </a:spcBef>
              <a:buNone/>
            </a:pPr>
            <a:endParaRPr lang="en-GB" sz="3200" kern="0" dirty="0" smtClean="0">
              <a:solidFill>
                <a:srgbClr val="339E35"/>
              </a:solidFill>
            </a:endParaRPr>
          </a:p>
          <a:p>
            <a:pPr marL="457200" lvl="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GB" sz="2900" dirty="0" smtClean="0">
                <a:solidFill>
                  <a:schemeClr val="tx1"/>
                </a:solidFill>
              </a:rPr>
              <a:t>Web site </a:t>
            </a:r>
            <a:r>
              <a:rPr lang="en-GB" sz="2900" dirty="0" smtClean="0">
                <a:hlinkClick r:id="rId3"/>
              </a:rPr>
              <a:t>www.ess.gov.si</a:t>
            </a:r>
            <a:r>
              <a:rPr lang="en-GB" sz="2900" dirty="0" smtClean="0"/>
              <a:t> </a:t>
            </a:r>
          </a:p>
          <a:p>
            <a:pPr marL="0" lvl="0" indent="0">
              <a:spcBef>
                <a:spcPts val="0"/>
              </a:spcBef>
              <a:buNone/>
            </a:pPr>
            <a:endParaRPr lang="en-GB" sz="2900" dirty="0" smtClean="0"/>
          </a:p>
          <a:p>
            <a:pPr marL="457200" lvl="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GB" sz="2900" dirty="0" smtClean="0">
                <a:solidFill>
                  <a:schemeClr val="tx1"/>
                </a:solidFill>
              </a:rPr>
              <a:t>eServices for Employers</a:t>
            </a:r>
          </a:p>
          <a:p>
            <a:pPr marL="918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dirty="0" smtClean="0"/>
              <a:t>Registration and publication of JV</a:t>
            </a:r>
          </a:p>
          <a:p>
            <a:pPr marL="918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 smtClean="0"/>
              <a:t>Data exchange on </a:t>
            </a:r>
            <a:r>
              <a:rPr lang="sl-SI" sz="2200" dirty="0" smtClean="0"/>
              <a:t>most </a:t>
            </a:r>
            <a:r>
              <a:rPr lang="sl-SI" sz="2200" dirty="0" err="1" smtClean="0"/>
              <a:t>of</a:t>
            </a:r>
            <a:r>
              <a:rPr lang="en-GB" sz="2200" dirty="0" smtClean="0"/>
              <a:t> ALMP</a:t>
            </a:r>
          </a:p>
          <a:p>
            <a:pPr marL="918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 smtClean="0"/>
              <a:t>On-line view into Employer‘s own work-permit applications in process</a:t>
            </a:r>
          </a:p>
          <a:p>
            <a:pPr marL="0" lvl="0" indent="0" eaLnBrk="0" hangingPunct="0">
              <a:spcBef>
                <a:spcPts val="1200"/>
              </a:spcBef>
              <a:buNone/>
            </a:pPr>
            <a:r>
              <a:rPr lang="en-GB" sz="3200" kern="0" dirty="0" smtClean="0">
                <a:solidFill>
                  <a:srgbClr val="339E35"/>
                </a:solidFill>
              </a:rPr>
              <a:t>In preparation:</a:t>
            </a:r>
          </a:p>
          <a:p>
            <a:pPr marL="342900" lvl="0" indent="-342900" eaLnBrk="0" hangingPunct="0">
              <a:lnSpc>
                <a:spcPct val="120000"/>
              </a:lnSpc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GB" sz="2900" dirty="0" smtClean="0">
                <a:solidFill>
                  <a:schemeClr val="tx1"/>
                </a:solidFill>
              </a:rPr>
              <a:t>New Portal for Employers with individual employer e-Accounts (integration of existing e-Services and more)</a:t>
            </a:r>
            <a:endParaRPr lang="en-GB" sz="2500" dirty="0" smtClean="0"/>
          </a:p>
          <a:p>
            <a:pPr marL="0" lvl="0" indent="0" eaLnBrk="0" hangingPunct="0">
              <a:spcBef>
                <a:spcPts val="0"/>
              </a:spcBef>
              <a:buNone/>
            </a:pPr>
            <a:endParaRPr lang="en-GB" sz="2200" dirty="0" smtClean="0"/>
          </a:p>
          <a:p>
            <a:pPr marL="0" lvl="0" indent="0" eaLnBrk="0" hangingPunct="0">
              <a:spcBef>
                <a:spcPts val="0"/>
              </a:spcBef>
              <a:buNone/>
            </a:pPr>
            <a:endParaRPr lang="en-GB" sz="2200" dirty="0" smtClean="0"/>
          </a:p>
          <a:p>
            <a:pPr marL="0" lvl="0" indent="0" eaLnBrk="0" hangingPunct="0">
              <a:spcBef>
                <a:spcPts val="0"/>
              </a:spcBef>
              <a:buNone/>
            </a:pPr>
            <a:endParaRPr lang="en-GB" sz="2200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96135" y="1340768"/>
            <a:ext cx="3096345" cy="456510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4000" kern="0" dirty="0" smtClean="0">
                <a:solidFill>
                  <a:srgbClr val="339E35"/>
                </a:solidFill>
              </a:rPr>
              <a:t>Contact Centre</a:t>
            </a:r>
          </a:p>
          <a:p>
            <a:pPr marL="0" indent="0">
              <a:buNone/>
            </a:pPr>
            <a:r>
              <a:rPr lang="en-GB" dirty="0" smtClean="0"/>
              <a:t>        </a:t>
            </a:r>
            <a:r>
              <a:rPr lang="en-GB" sz="2300" dirty="0" smtClean="0"/>
              <a:t>e-mail: </a:t>
            </a:r>
            <a:r>
              <a:rPr lang="en-GB" sz="2300" dirty="0" smtClean="0">
                <a:hlinkClick r:id="rId4"/>
              </a:rPr>
              <a:t>info@ess.gov.si</a:t>
            </a:r>
            <a:endParaRPr lang="en-GB" sz="23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2300" dirty="0" smtClean="0"/>
              <a:t>General information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300" dirty="0" smtClean="0"/>
              <a:t>Specific information on services and individual </a:t>
            </a:r>
            <a:r>
              <a:rPr lang="en-GB" sz="2300" dirty="0" err="1" smtClean="0"/>
              <a:t>ALMP</a:t>
            </a:r>
            <a:endParaRPr lang="en-GB" sz="23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2300" dirty="0" smtClean="0"/>
              <a:t>User support for on-line services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300" dirty="0" smtClean="0"/>
              <a:t>JV intake by phone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204864"/>
            <a:ext cx="17795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118459"/>
            <a:ext cx="219551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709" y="1625782"/>
            <a:ext cx="1158627" cy="1536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aobljeni pravokotnik 4"/>
          <p:cNvSpPr/>
          <p:nvPr/>
        </p:nvSpPr>
        <p:spPr>
          <a:xfrm>
            <a:off x="323528" y="6165304"/>
            <a:ext cx="3744416" cy="515740"/>
          </a:xfrm>
          <a:prstGeom prst="roundRect">
            <a:avLst/>
          </a:prstGeom>
          <a:solidFill>
            <a:srgbClr val="339E35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Personal contact is particularly important for </a:t>
            </a:r>
            <a:r>
              <a:rPr lang="en-GB" sz="1400" dirty="0" err="1" smtClean="0"/>
              <a:t>SMEs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7104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ang_bela">
  <a:themeElements>
    <a:clrScheme name="1_Default Design 13">
      <a:dk1>
        <a:srgbClr val="797777"/>
      </a:dk1>
      <a:lt1>
        <a:srgbClr val="FFFFFF"/>
      </a:lt1>
      <a:dk2>
        <a:srgbClr val="797777"/>
      </a:dk2>
      <a:lt2>
        <a:srgbClr val="808080"/>
      </a:lt2>
      <a:accent1>
        <a:srgbClr val="45A535"/>
      </a:accent1>
      <a:accent2>
        <a:srgbClr val="A6DA00"/>
      </a:accent2>
      <a:accent3>
        <a:srgbClr val="FFFFFF"/>
      </a:accent3>
      <a:accent4>
        <a:srgbClr val="666565"/>
      </a:accent4>
      <a:accent5>
        <a:srgbClr val="B0CFAE"/>
      </a:accent5>
      <a:accent6>
        <a:srgbClr val="96C500"/>
      </a:accent6>
      <a:hlink>
        <a:srgbClr val="355AA5"/>
      </a:hlink>
      <a:folHlink>
        <a:srgbClr val="3B753E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797777"/>
        </a:dk1>
        <a:lt1>
          <a:srgbClr val="FFFFFF"/>
        </a:lt1>
        <a:dk2>
          <a:srgbClr val="797777"/>
        </a:dk2>
        <a:lt2>
          <a:srgbClr val="808080"/>
        </a:lt2>
        <a:accent1>
          <a:srgbClr val="45A535"/>
        </a:accent1>
        <a:accent2>
          <a:srgbClr val="A6DA00"/>
        </a:accent2>
        <a:accent3>
          <a:srgbClr val="FFFFFF"/>
        </a:accent3>
        <a:accent4>
          <a:srgbClr val="666565"/>
        </a:accent4>
        <a:accent5>
          <a:srgbClr val="B0CFAE"/>
        </a:accent5>
        <a:accent6>
          <a:srgbClr val="96C500"/>
        </a:accent6>
        <a:hlink>
          <a:srgbClr val="355AA5"/>
        </a:hlink>
        <a:folHlink>
          <a:srgbClr val="3B753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FCF0B29BC2EA48AD82DEE66D7B2378" ma:contentTypeVersion="0" ma:contentTypeDescription="Create a new document." ma:contentTypeScope="" ma:versionID="74cc26c80cbdf5f3ef24d53f538030d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8A5111F-C8D6-45E5-AB3F-C20743AC6679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0968E7B-4D86-41ED-AD97-DC8D3F77B3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9BCE35-14D5-4BEB-835C-928FE243C7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prezentacija_ang_bela</Template>
  <TotalTime>15419</TotalTime>
  <Words>985</Words>
  <Application>Microsoft Office PowerPoint</Application>
  <PresentationFormat>Diaprojekcija na zaslonu (4:3)</PresentationFormat>
  <Paragraphs>157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prezentacija_ang_bela</vt:lpstr>
      <vt:lpstr>Employment Service of Slovenia</vt:lpstr>
      <vt:lpstr>Employment Service of Slovenia 2020 Strategy</vt:lpstr>
      <vt:lpstr>Performance Management System (PMS)</vt:lpstr>
      <vt:lpstr>Process of Preparing and Monitoring the Annusal Business Plan</vt:lpstr>
      <vt:lpstr>Monitoring</vt:lpstr>
      <vt:lpstr>Services and Activities for Unemployed Persons and Job Seekers </vt:lpstr>
      <vt:lpstr>Counselling Process for Working with Unemployed Persons</vt:lpstr>
      <vt:lpstr>New Pro-active Approach in Service Delivery to Employers</vt:lpstr>
      <vt:lpstr>Multi-channeling in Service Delivery – Employers</vt:lpstr>
      <vt:lpstr>“Evidence-based” Approach to Planning and Providing Services </vt:lpstr>
      <vt:lpstr>Cooperating with Partners and Stakeholders on the Labour Market</vt:lpstr>
      <vt:lpstr>Further Challenges</vt:lpstr>
      <vt:lpstr>Thank you for your attention!  miran.rakovic@ess.gov.si</vt:lpstr>
    </vt:vector>
  </TitlesOfParts>
  <Company>Zavod RS za zaposlovanje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Tadea Vran Bertok</dc:creator>
  <cp:lastModifiedBy>Sonja Pirher</cp:lastModifiedBy>
  <cp:revision>255</cp:revision>
  <cp:lastPrinted>2017-10-24T07:25:11Z</cp:lastPrinted>
  <dcterms:created xsi:type="dcterms:W3CDTF">2011-07-05T10:57:57Z</dcterms:created>
  <dcterms:modified xsi:type="dcterms:W3CDTF">2017-11-03T08:06:59Z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/>
  </property>
  <property fmtid="{D5CDD505-2E9C-101B-9397-08002B2CF9AE}" pid="4" name="Datum dokumenta">
    <vt:lpwstr>2008-09-10T00:00:00Z</vt:lpwstr>
  </property>
  <property fmtid="{D5CDD505-2E9C-101B-9397-08002B2CF9AE}" pid="5" name="Status">
    <vt:lpwstr>Final</vt:lpwstr>
  </property>
</Properties>
</file>