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 id="2147483704" r:id="rId2"/>
  </p:sldMasterIdLst>
  <p:notesMasterIdLst>
    <p:notesMasterId r:id="rId24"/>
  </p:notesMasterIdLst>
  <p:handoutMasterIdLst>
    <p:handoutMasterId r:id="rId25"/>
  </p:handoutMasterIdLst>
  <p:sldIdLst>
    <p:sldId id="256" r:id="rId3"/>
    <p:sldId id="442" r:id="rId4"/>
    <p:sldId id="443" r:id="rId5"/>
    <p:sldId id="455" r:id="rId6"/>
    <p:sldId id="456" r:id="rId7"/>
    <p:sldId id="457" r:id="rId8"/>
    <p:sldId id="450" r:id="rId9"/>
    <p:sldId id="451" r:id="rId10"/>
    <p:sldId id="463" r:id="rId11"/>
    <p:sldId id="458" r:id="rId12"/>
    <p:sldId id="423" r:id="rId13"/>
    <p:sldId id="321" r:id="rId14"/>
    <p:sldId id="322" r:id="rId15"/>
    <p:sldId id="459" r:id="rId16"/>
    <p:sldId id="445" r:id="rId17"/>
    <p:sldId id="446" r:id="rId18"/>
    <p:sldId id="447" r:id="rId19"/>
    <p:sldId id="460" r:id="rId20"/>
    <p:sldId id="461" r:id="rId21"/>
    <p:sldId id="462" r:id="rId22"/>
    <p:sldId id="454" r:id="rId23"/>
  </p:sldIdLst>
  <p:sldSz cx="9144000" cy="6858000" type="screen4x3"/>
  <p:notesSz cx="6669088" cy="9753600"/>
  <p:defaultTextStyle>
    <a:defPPr>
      <a:defRPr lang="en-US"/>
    </a:defPPr>
    <a:lvl1pPr algn="l" defTabSz="457200" rtl="0" fontAlgn="base">
      <a:spcBef>
        <a:spcPct val="0"/>
      </a:spcBef>
      <a:spcAft>
        <a:spcPct val="0"/>
      </a:spcAft>
      <a:defRPr kern="1200">
        <a:solidFill>
          <a:schemeClr val="tx1"/>
        </a:solidFill>
        <a:latin typeface="Calibri" pitchFamily="34" charset="0"/>
        <a:ea typeface="ＭＳ Ｐゴシック" pitchFamily="34" charset="-128"/>
        <a:cs typeface="Arial" pitchFamily="34" charset="0"/>
      </a:defRPr>
    </a:lvl1pPr>
    <a:lvl2pPr marL="457200" algn="l" defTabSz="457200" rtl="0" fontAlgn="base">
      <a:spcBef>
        <a:spcPct val="0"/>
      </a:spcBef>
      <a:spcAft>
        <a:spcPct val="0"/>
      </a:spcAft>
      <a:defRPr kern="1200">
        <a:solidFill>
          <a:schemeClr val="tx1"/>
        </a:solidFill>
        <a:latin typeface="Calibri" pitchFamily="34" charset="0"/>
        <a:ea typeface="ＭＳ Ｐゴシック" pitchFamily="34" charset="-128"/>
        <a:cs typeface="Arial" pitchFamily="34" charset="0"/>
      </a:defRPr>
    </a:lvl2pPr>
    <a:lvl3pPr marL="914400" algn="l" defTabSz="457200" rtl="0" fontAlgn="base">
      <a:spcBef>
        <a:spcPct val="0"/>
      </a:spcBef>
      <a:spcAft>
        <a:spcPct val="0"/>
      </a:spcAft>
      <a:defRPr kern="1200">
        <a:solidFill>
          <a:schemeClr val="tx1"/>
        </a:solidFill>
        <a:latin typeface="Calibri" pitchFamily="34" charset="0"/>
        <a:ea typeface="ＭＳ Ｐゴシック" pitchFamily="34" charset="-128"/>
        <a:cs typeface="Arial" pitchFamily="34" charset="0"/>
      </a:defRPr>
    </a:lvl3pPr>
    <a:lvl4pPr marL="1371600" algn="l" defTabSz="457200" rtl="0" fontAlgn="base">
      <a:spcBef>
        <a:spcPct val="0"/>
      </a:spcBef>
      <a:spcAft>
        <a:spcPct val="0"/>
      </a:spcAft>
      <a:defRPr kern="1200">
        <a:solidFill>
          <a:schemeClr val="tx1"/>
        </a:solidFill>
        <a:latin typeface="Calibri" pitchFamily="34" charset="0"/>
        <a:ea typeface="ＭＳ Ｐゴシック" pitchFamily="34" charset="-128"/>
        <a:cs typeface="Arial" pitchFamily="34" charset="0"/>
      </a:defRPr>
    </a:lvl4pPr>
    <a:lvl5pPr marL="1828800" algn="l" defTabSz="457200" rtl="0" fontAlgn="base">
      <a:spcBef>
        <a:spcPct val="0"/>
      </a:spcBef>
      <a:spcAft>
        <a:spcPct val="0"/>
      </a:spcAft>
      <a:defRPr kern="1200">
        <a:solidFill>
          <a:schemeClr val="tx1"/>
        </a:solidFill>
        <a:latin typeface="Calibri" pitchFamily="34" charset="0"/>
        <a:ea typeface="ＭＳ Ｐゴシック" pitchFamily="34" charset="-128"/>
        <a:cs typeface="Arial" pitchFamily="34" charset="0"/>
      </a:defRPr>
    </a:lvl5pPr>
    <a:lvl6pPr marL="2286000" algn="l" defTabSz="914400" rtl="0" eaLnBrk="1" latinLnBrk="0" hangingPunct="1">
      <a:defRPr kern="1200">
        <a:solidFill>
          <a:schemeClr val="tx1"/>
        </a:solidFill>
        <a:latin typeface="Calibri" pitchFamily="34" charset="0"/>
        <a:ea typeface="ＭＳ Ｐゴシック" pitchFamily="34" charset="-128"/>
        <a:cs typeface="Arial" pitchFamily="34" charset="0"/>
      </a:defRPr>
    </a:lvl6pPr>
    <a:lvl7pPr marL="2743200" algn="l" defTabSz="914400" rtl="0" eaLnBrk="1" latinLnBrk="0" hangingPunct="1">
      <a:defRPr kern="1200">
        <a:solidFill>
          <a:schemeClr val="tx1"/>
        </a:solidFill>
        <a:latin typeface="Calibri" pitchFamily="34" charset="0"/>
        <a:ea typeface="ＭＳ Ｐゴシック" pitchFamily="34" charset="-128"/>
        <a:cs typeface="Arial" pitchFamily="34" charset="0"/>
      </a:defRPr>
    </a:lvl7pPr>
    <a:lvl8pPr marL="3200400" algn="l" defTabSz="914400" rtl="0" eaLnBrk="1" latinLnBrk="0" hangingPunct="1">
      <a:defRPr kern="1200">
        <a:solidFill>
          <a:schemeClr val="tx1"/>
        </a:solidFill>
        <a:latin typeface="Calibri" pitchFamily="34" charset="0"/>
        <a:ea typeface="ＭＳ Ｐゴシック" pitchFamily="34" charset="-128"/>
        <a:cs typeface="Arial" pitchFamily="34" charset="0"/>
      </a:defRPr>
    </a:lvl8pPr>
    <a:lvl9pPr marL="3657600" algn="l" defTabSz="914400" rtl="0" eaLnBrk="1" latinLnBrk="0" hangingPunct="1">
      <a:defRPr kern="1200">
        <a:solidFill>
          <a:schemeClr val="tx1"/>
        </a:solidFill>
        <a:latin typeface="Calibri" pitchFamily="34" charset="0"/>
        <a:ea typeface="ＭＳ Ｐゴシック" pitchFamily="34" charset="-128"/>
        <a:cs typeface="Arial" pitchFamily="34"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Orta Stil 2 - Vurgu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2205" autoAdjust="0"/>
    <p:restoredTop sz="93979" autoAdjust="0"/>
  </p:normalViewPr>
  <p:slideViewPr>
    <p:cSldViewPr snapToGrid="0" snapToObjects="1">
      <p:cViewPr varScale="1">
        <p:scale>
          <a:sx n="69" d="100"/>
          <a:sy n="69" d="100"/>
        </p:scale>
        <p:origin x="948" y="44"/>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presProps" Target="presProps.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handoutMaster" Target="handoutMasters/handoutMaster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notesMaster" Target="notesMasters/notesMaster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3_4">
  <dgm:title val=""/>
  <dgm:desc val=""/>
  <dgm:catLst>
    <dgm:cat type="accent3" pri="11400"/>
  </dgm:catLst>
  <dgm:styleLbl name="node0">
    <dgm:fillClrLst meth="cycle">
      <a:schemeClr val="accent3">
        <a:shade val="60000"/>
      </a:schemeClr>
    </dgm:fillClrLst>
    <dgm:linClrLst meth="repeat">
      <a:schemeClr val="lt1"/>
    </dgm:linClrLst>
    <dgm:effectClrLst/>
    <dgm:txLinClrLst/>
    <dgm:txFillClrLst/>
    <dgm:txEffectClrLst/>
  </dgm:styleLbl>
  <dgm:styleLbl name="node1">
    <dgm:fillClrLst meth="cycle">
      <a:schemeClr val="accent3">
        <a:shade val="50000"/>
      </a:schemeClr>
      <a:schemeClr val="accent3">
        <a:tint val="55000"/>
      </a:schemeClr>
    </dgm:fillClrLst>
    <dgm:linClrLst meth="repeat">
      <a:schemeClr val="lt1"/>
    </dgm:linClrLst>
    <dgm:effectClrLst/>
    <dgm:txLinClrLst/>
    <dgm:txFillClrLst/>
    <dgm:txEffectClrLst/>
  </dgm:styleLbl>
  <dgm:styleLbl name="alignNode1">
    <dgm:fillClrLst meth="cycle">
      <a:schemeClr val="accent3">
        <a:shade val="50000"/>
      </a:schemeClr>
      <a:schemeClr val="accent3">
        <a:tint val="55000"/>
      </a:schemeClr>
    </dgm:fillClrLst>
    <dgm:linClrLst meth="cycle">
      <a:schemeClr val="accent3">
        <a:shade val="50000"/>
      </a:schemeClr>
      <a:schemeClr val="accent3">
        <a:tint val="55000"/>
      </a:schemeClr>
    </dgm:linClrLst>
    <dgm:effectClrLst/>
    <dgm:txLinClrLst/>
    <dgm:txFillClrLst/>
    <dgm:txEffectClrLst/>
  </dgm:styleLbl>
  <dgm:styleLbl name="lnNode1">
    <dgm:fillClrLst meth="cycle">
      <a:schemeClr val="accent3">
        <a:shade val="50000"/>
      </a:schemeClr>
      <a:schemeClr val="accent3">
        <a:tint val="55000"/>
      </a:schemeClr>
    </dgm:fillClrLst>
    <dgm:linClrLst meth="repeat">
      <a:schemeClr val="lt1"/>
    </dgm:linClrLst>
    <dgm:effectClrLst/>
    <dgm:txLinClrLst/>
    <dgm:txFillClrLst/>
    <dgm:txEffectClrLst/>
  </dgm:styleLbl>
  <dgm:styleLbl name="vennNode1">
    <dgm:fillClrLst meth="cycle">
      <a:schemeClr val="accent3">
        <a:shade val="80000"/>
        <a:alpha val="50000"/>
      </a:schemeClr>
      <a:schemeClr val="accent3">
        <a:tint val="50000"/>
        <a:alpha val="50000"/>
      </a:schemeClr>
    </dgm:fillClrLst>
    <dgm:linClrLst meth="repeat">
      <a:schemeClr val="lt1"/>
    </dgm:linClrLst>
    <dgm:effectClrLst/>
    <dgm:txLinClrLst/>
    <dgm:txFillClrLst/>
    <dgm:txEffectClrLst/>
  </dgm:styleLbl>
  <dgm:styleLbl name="node2">
    <dgm:fillClrLst>
      <a:schemeClr val="accent3">
        <a:shade val="80000"/>
      </a:schemeClr>
    </dgm:fillClrLst>
    <dgm:linClrLst meth="repeat">
      <a:schemeClr val="lt1"/>
    </dgm:linClrLst>
    <dgm:effectClrLst/>
    <dgm:txLinClrLst/>
    <dgm:txFillClrLst/>
    <dgm:txEffectClrLst/>
  </dgm:styleLbl>
  <dgm:styleLbl name="node3">
    <dgm:fillClrLst>
      <a:schemeClr val="accent3">
        <a:tint val="99000"/>
      </a:schemeClr>
    </dgm:fillClrLst>
    <dgm:linClrLst meth="repeat">
      <a:schemeClr val="lt1"/>
    </dgm:linClrLst>
    <dgm:effectClrLst/>
    <dgm:txLinClrLst/>
    <dgm:txFillClrLst/>
    <dgm:txEffectClrLst/>
  </dgm:styleLbl>
  <dgm:styleLbl name="node4">
    <dgm:fillClrLst>
      <a:schemeClr val="accent3">
        <a:tint val="70000"/>
      </a:schemeClr>
    </dgm:fillClrLst>
    <dgm:linClrLst meth="repeat">
      <a:schemeClr val="lt1"/>
    </dgm:linClrLst>
    <dgm:effectClrLst/>
    <dgm:txLinClrLst/>
    <dgm:txFillClrLst/>
    <dgm:txEffectClrLst/>
  </dgm:styleLbl>
  <dgm:styleLbl name="fgImgPlace1">
    <dgm:fillClrLst>
      <a:schemeClr val="accent3">
        <a:tint val="50000"/>
      </a:schemeClr>
      <a:schemeClr val="accent3">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3">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3">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dgm:txEffectClrLst/>
  </dgm:styleLbl>
  <dgm:styleLbl name="fgSibTrans2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dgm:txEffectClrLst/>
  </dgm:styleLbl>
  <dgm:styleLbl name="bgSibTrans2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dgm:txEffectClrLst/>
  </dgm:styleLbl>
  <dgm:styleLbl name="sibTrans1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accent3">
        <a:shade val="80000"/>
      </a:schemeClr>
    </dgm:fillClrLst>
    <dgm:linClrLst meth="repeat">
      <a:schemeClr val="lt1"/>
    </dgm:linClrLst>
    <dgm:effectClrLst/>
    <dgm:txLinClrLst/>
    <dgm:txFillClrLst/>
    <dgm:txEffectClrLst/>
  </dgm:styleLbl>
  <dgm:styleLbl name="asst1">
    <dgm:fillClrLst meth="repeat">
      <a:schemeClr val="accent3">
        <a:shade val="80000"/>
      </a:schemeClr>
    </dgm:fillClrLst>
    <dgm:linClrLst meth="repeat">
      <a:schemeClr val="lt1"/>
    </dgm:linClrLst>
    <dgm:effectClrLst/>
    <dgm:txLinClrLst/>
    <dgm:txFillClrLst/>
    <dgm:txEffectClrLst/>
  </dgm:styleLbl>
  <dgm:styleLbl name="asst2">
    <dgm:fillClrLst>
      <a:schemeClr val="accent3">
        <a:tint val="90000"/>
      </a:schemeClr>
    </dgm:fillClrLst>
    <dgm:linClrLst meth="repeat">
      <a:schemeClr val="lt1"/>
    </dgm:linClrLst>
    <dgm:effectClrLst/>
    <dgm:txLinClrLst/>
    <dgm:txFillClrLst/>
    <dgm:txEffectClrLst/>
  </dgm:styleLbl>
  <dgm:styleLbl name="asst3">
    <dgm:fillClrLst>
      <a:schemeClr val="accent3">
        <a:tint val="70000"/>
      </a:schemeClr>
    </dgm:fillClrLst>
    <dgm:linClrLst meth="repeat">
      <a:schemeClr val="lt1"/>
    </dgm:linClrLst>
    <dgm:effectClrLst/>
    <dgm:txLinClrLst/>
    <dgm:txFillClrLst/>
    <dgm:txEffectClrLst/>
  </dgm:styleLbl>
  <dgm:styleLbl name="asst4">
    <dgm:fillClrLst>
      <a:schemeClr val="accent3">
        <a:tint val="50000"/>
      </a:schemeClr>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shade val="80000"/>
      </a:schemeClr>
    </dgm:linClrLst>
    <dgm:effectClrLst/>
    <dgm:txLinClrLst/>
    <dgm:txFillClrLst/>
    <dgm:txEffectClrLst/>
  </dgm:styleLbl>
  <dgm:styleLbl name="parChTrans2D2">
    <dgm:fillClrLst meth="repeat">
      <a:schemeClr val="accent3">
        <a:tint val="90000"/>
      </a:schemeClr>
    </dgm:fillClrLst>
    <dgm:linClrLst meth="repeat">
      <a:schemeClr val="accent3">
        <a:tint val="90000"/>
      </a:schemeClr>
    </dgm:linClrLst>
    <dgm:effectClrLst/>
    <dgm:txLinClrLst/>
    <dgm:txFillClrLst/>
    <dgm:txEffectClrLst/>
  </dgm:styleLbl>
  <dgm:styleLbl name="parChTrans2D3">
    <dgm:fillClrLst meth="repeat">
      <a:schemeClr val="accent3">
        <a:tint val="70000"/>
      </a:schemeClr>
    </dgm:fillClrLst>
    <dgm:linClrLst meth="repeat">
      <a:schemeClr val="accent3">
        <a:tint val="70000"/>
      </a:schemeClr>
    </dgm:linClrLst>
    <dgm:effectClrLst/>
    <dgm:txLinClrLst/>
    <dgm:txFillClrLst/>
    <dgm:txEffectClrLst/>
  </dgm:styleLbl>
  <dgm:styleLbl name="parChTrans2D4">
    <dgm:fillClrLst meth="repeat">
      <a:schemeClr val="accent3">
        <a:tint val="50000"/>
      </a:schemeClr>
    </dgm:fillClrLst>
    <dgm:linClrLst meth="repeat">
      <a:schemeClr val="accent3">
        <a:tint val="50000"/>
      </a:schemeClr>
    </dgm:linClrLst>
    <dgm:effectClrLst/>
    <dgm:txLinClrLst/>
    <dgm:txFillClrLst meth="repeat">
      <a:schemeClr val="dk1"/>
    </dgm:txFillClrLst>
    <dgm:txEffectClrLst/>
  </dgm:styleLbl>
  <dgm:styleLbl name="parChTrans1D1">
    <dgm:fillClrLst meth="repeat">
      <a:schemeClr val="accent3">
        <a:shade val="80000"/>
      </a:schemeClr>
    </dgm:fillClrLst>
    <dgm:linClrLst meth="repeat">
      <a:schemeClr val="accent3">
        <a:shade val="80000"/>
      </a:schemeClr>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3">
        <a:tint val="90000"/>
      </a:schemeClr>
    </dgm:linClrLst>
    <dgm:effectClrLst/>
    <dgm:txLinClrLst/>
    <dgm:txFillClrLst meth="repeat">
      <a:schemeClr val="tx1"/>
    </dgm:txFillClrLst>
    <dgm:txEffectClrLst/>
  </dgm:styleLbl>
  <dgm:styleLbl name="parChTrans1D3">
    <dgm:fillClrLst meth="repeat">
      <a:schemeClr val="accent3">
        <a:tint val="70000"/>
      </a:schemeClr>
    </dgm:fillClrLst>
    <dgm:linClrLst meth="repeat">
      <a:schemeClr val="accent3">
        <a:tint val="70000"/>
      </a:schemeClr>
    </dgm:linClrLst>
    <dgm:effectClrLst/>
    <dgm:txLinClrLst/>
    <dgm:txFillClrLst meth="repeat">
      <a:schemeClr val="tx1"/>
    </dgm:txFillClrLst>
    <dgm:txEffectClrLst/>
  </dgm:styleLbl>
  <dgm:styleLbl name="parChTrans1D4">
    <dgm:fillClrLst meth="repeat">
      <a:schemeClr val="accent3">
        <a:tint val="50000"/>
      </a:schemeClr>
    </dgm:fillClrLst>
    <dgm:linClrLst meth="repeat">
      <a:schemeClr val="accent3">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55000"/>
      </a:schemeClr>
    </dgm:fillClrLst>
    <dgm:linClrLst meth="repeat">
      <a:schemeClr val="accent3">
        <a:alpha val="90000"/>
        <a:tint val="55000"/>
      </a:schemeClr>
    </dgm:linClrLst>
    <dgm:effectClrLst/>
    <dgm:txLinClrLst/>
    <dgm:txFillClrLst meth="repeat">
      <a:schemeClr val="dk1"/>
    </dgm:txFillClrLst>
    <dgm:txEffectClrLst/>
  </dgm:styleLbl>
  <dgm:styleLbl name="alignAccFollowNode1">
    <dgm:fillClrLst meth="repeat">
      <a:schemeClr val="accent3">
        <a:alpha val="90000"/>
        <a:tint val="55000"/>
      </a:schemeClr>
    </dgm:fillClrLst>
    <dgm:linClrLst meth="repeat">
      <a:schemeClr val="accent3">
        <a:alpha val="90000"/>
        <a:tint val="55000"/>
      </a:schemeClr>
    </dgm:linClrLst>
    <dgm:effectClrLst/>
    <dgm:txLinClrLst/>
    <dgm:txFillClrLst meth="repeat">
      <a:schemeClr val="dk1"/>
    </dgm:txFillClrLst>
    <dgm:txEffectClrLst/>
  </dgm:styleLbl>
  <dgm:styleLbl name="bgAccFollowNode1">
    <dgm:fillClrLst meth="repeat">
      <a:schemeClr val="accent3">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a:tint val="50000"/>
      </a:schemeClr>
    </dgm:linClrLst>
    <dgm:effectClrLst/>
    <dgm:txLinClrLst/>
    <dgm:txFillClrLst meth="repeat">
      <a:schemeClr val="dk1"/>
    </dgm:txFillClrLst>
    <dgm:txEffectClrLst/>
  </dgm:styleLbl>
  <dgm:styleLbl name="bgShp">
    <dgm:fillClrLst meth="repeat">
      <a:schemeClr val="accent3">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3">
        <a:tint val="50000"/>
        <a:alpha val="55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3A213BE-BF98-4227-9A9B-CD3538A39A54}" type="doc">
      <dgm:prSet loTypeId="urn:microsoft.com/office/officeart/2005/8/layout/orgChart1" loCatId="hierarchy" qsTypeId="urn:microsoft.com/office/officeart/2005/8/quickstyle/simple1" qsCatId="simple" csTypeId="urn:microsoft.com/office/officeart/2005/8/colors/accent3_4" csCatId="accent3" phldr="1"/>
      <dgm:spPr/>
      <dgm:t>
        <a:bodyPr/>
        <a:lstStyle/>
        <a:p>
          <a:endParaRPr lang="tr-TR"/>
        </a:p>
      </dgm:t>
    </dgm:pt>
    <dgm:pt modelId="{47DE2ED9-53A0-4103-AD20-72B84B75D1C2}">
      <dgm:prSet phldrT="[Metin]"/>
      <dgm:spPr>
        <a:xfrm>
          <a:off x="3997821" y="227578"/>
          <a:ext cx="1800587" cy="558059"/>
        </a:xfrm>
        <a:solidFill>
          <a:srgbClr val="08A1D9">
            <a:shade val="60000"/>
            <a:hueOff val="0"/>
            <a:satOff val="0"/>
            <a:lumOff val="0"/>
            <a:alphaOff val="0"/>
          </a:srgbClr>
        </a:solidFill>
        <a:ln w="25400" cap="flat" cmpd="sng" algn="ctr">
          <a:solidFill>
            <a:srgbClr val="FFFFFF">
              <a:hueOff val="0"/>
              <a:satOff val="0"/>
              <a:lumOff val="0"/>
              <a:alphaOff val="0"/>
            </a:srgbClr>
          </a:solidFill>
          <a:prstDash val="solid"/>
        </a:ln>
        <a:effectLst/>
      </dgm:spPr>
      <dgm:t>
        <a:bodyPr/>
        <a:lstStyle/>
        <a:p>
          <a:r>
            <a:rPr lang="tr-TR" b="1" dirty="0" smtClean="0">
              <a:solidFill>
                <a:srgbClr val="FFFFFF"/>
              </a:solidFill>
              <a:latin typeface="Arial"/>
              <a:ea typeface="+mn-ea"/>
              <a:cs typeface="+mn-cs"/>
            </a:rPr>
            <a:t>GENERAL DIRECTORATE</a:t>
          </a:r>
          <a:endParaRPr lang="tr-TR" b="1" dirty="0">
            <a:solidFill>
              <a:srgbClr val="FFFFFF"/>
            </a:solidFill>
            <a:latin typeface="Arial"/>
            <a:ea typeface="+mn-ea"/>
            <a:cs typeface="+mn-cs"/>
          </a:endParaRPr>
        </a:p>
      </dgm:t>
    </dgm:pt>
    <dgm:pt modelId="{F774DB3A-63CF-4722-A4D7-30B2D4BEBB0B}" type="parTrans" cxnId="{6F8B95CF-61F4-464A-A1A4-CA29E2573905}">
      <dgm:prSet/>
      <dgm:spPr/>
      <dgm:t>
        <a:bodyPr/>
        <a:lstStyle/>
        <a:p>
          <a:endParaRPr lang="tr-TR">
            <a:solidFill>
              <a:schemeClr val="bg1"/>
            </a:solidFill>
          </a:endParaRPr>
        </a:p>
      </dgm:t>
    </dgm:pt>
    <dgm:pt modelId="{14E0947F-1627-43EC-B012-B0D081493A9D}" type="sibTrans" cxnId="{6F8B95CF-61F4-464A-A1A4-CA29E2573905}">
      <dgm:prSet/>
      <dgm:spPr/>
      <dgm:t>
        <a:bodyPr/>
        <a:lstStyle/>
        <a:p>
          <a:endParaRPr lang="tr-TR">
            <a:solidFill>
              <a:schemeClr val="bg1"/>
            </a:solidFill>
          </a:endParaRPr>
        </a:p>
      </dgm:t>
    </dgm:pt>
    <dgm:pt modelId="{DD1F63F9-78F9-4474-8D3B-30D089899503}">
      <dgm:prSet phldrT="[Metin]"/>
      <dgm:spPr>
        <a:xfrm>
          <a:off x="5899496" y="227578"/>
          <a:ext cx="1800587" cy="558059"/>
        </a:xfrm>
        <a:solidFill>
          <a:srgbClr val="08A1D9">
            <a:shade val="60000"/>
            <a:hueOff val="0"/>
            <a:satOff val="0"/>
            <a:lumOff val="0"/>
            <a:alphaOff val="0"/>
          </a:srgbClr>
        </a:solidFill>
        <a:ln w="25400" cap="flat" cmpd="sng" algn="ctr">
          <a:solidFill>
            <a:srgbClr val="FFFFFF">
              <a:hueOff val="0"/>
              <a:satOff val="0"/>
              <a:lumOff val="0"/>
              <a:alphaOff val="0"/>
            </a:srgbClr>
          </a:solidFill>
          <a:prstDash val="solid"/>
        </a:ln>
        <a:effectLst/>
      </dgm:spPr>
      <dgm:t>
        <a:bodyPr/>
        <a:lstStyle/>
        <a:p>
          <a:r>
            <a:rPr lang="tr-TR" b="1" dirty="0" smtClean="0">
              <a:solidFill>
                <a:srgbClr val="FFFFFF"/>
              </a:solidFill>
              <a:latin typeface="Arial"/>
              <a:ea typeface="+mn-ea"/>
              <a:cs typeface="+mn-cs"/>
            </a:rPr>
            <a:t>PROVINCIAL BOARDS OF LABOUR AND EMPLOYMENT AGENCY</a:t>
          </a:r>
          <a:endParaRPr lang="tr-TR" b="1" dirty="0">
            <a:solidFill>
              <a:srgbClr val="FFFFFF"/>
            </a:solidFill>
            <a:latin typeface="Arial"/>
            <a:ea typeface="+mn-ea"/>
            <a:cs typeface="+mn-cs"/>
          </a:endParaRPr>
        </a:p>
      </dgm:t>
    </dgm:pt>
    <dgm:pt modelId="{9B6932C7-E2B2-418F-BC78-D8B524181402}" type="parTrans" cxnId="{3A20EE1B-9169-48E8-B44A-16FE2E5A851A}">
      <dgm:prSet/>
      <dgm:spPr/>
      <dgm:t>
        <a:bodyPr/>
        <a:lstStyle/>
        <a:p>
          <a:endParaRPr lang="tr-TR">
            <a:solidFill>
              <a:schemeClr val="bg1"/>
            </a:solidFill>
          </a:endParaRPr>
        </a:p>
      </dgm:t>
    </dgm:pt>
    <dgm:pt modelId="{04421873-AEAF-45D1-8BCC-32DA8DCA8F42}" type="sibTrans" cxnId="{3A20EE1B-9169-48E8-B44A-16FE2E5A851A}">
      <dgm:prSet/>
      <dgm:spPr/>
      <dgm:t>
        <a:bodyPr/>
        <a:lstStyle/>
        <a:p>
          <a:endParaRPr lang="tr-TR">
            <a:solidFill>
              <a:schemeClr val="bg1"/>
            </a:solidFill>
          </a:endParaRPr>
        </a:p>
      </dgm:t>
    </dgm:pt>
    <dgm:pt modelId="{0A657E65-EE1F-4088-B61E-BB3CA66F22E3}">
      <dgm:prSet phldrT="[Metin]"/>
      <dgm:spPr>
        <a:xfrm>
          <a:off x="2096146" y="227578"/>
          <a:ext cx="1800587" cy="558059"/>
        </a:xfrm>
        <a:solidFill>
          <a:srgbClr val="08A1D9">
            <a:shade val="60000"/>
            <a:hueOff val="0"/>
            <a:satOff val="0"/>
            <a:lumOff val="0"/>
            <a:alphaOff val="0"/>
          </a:srgbClr>
        </a:solidFill>
        <a:ln w="25400" cap="flat" cmpd="sng" algn="ctr">
          <a:solidFill>
            <a:srgbClr val="FFFFFF">
              <a:hueOff val="0"/>
              <a:satOff val="0"/>
              <a:lumOff val="0"/>
              <a:alphaOff val="0"/>
            </a:srgbClr>
          </a:solidFill>
          <a:prstDash val="solid"/>
        </a:ln>
        <a:effectLst/>
      </dgm:spPr>
      <dgm:t>
        <a:bodyPr/>
        <a:lstStyle/>
        <a:p>
          <a:r>
            <a:rPr lang="tr-TR" b="1" dirty="0" smtClean="0">
              <a:solidFill>
                <a:srgbClr val="FFFFFF"/>
              </a:solidFill>
              <a:latin typeface="Arial"/>
              <a:ea typeface="+mn-ea"/>
              <a:cs typeface="+mn-cs"/>
            </a:rPr>
            <a:t>MANAGING BOARD</a:t>
          </a:r>
          <a:endParaRPr lang="tr-TR" b="1" dirty="0">
            <a:solidFill>
              <a:srgbClr val="FFFFFF"/>
            </a:solidFill>
            <a:latin typeface="Arial"/>
            <a:ea typeface="+mn-ea"/>
            <a:cs typeface="+mn-cs"/>
          </a:endParaRPr>
        </a:p>
      </dgm:t>
    </dgm:pt>
    <dgm:pt modelId="{A403D6B1-F037-431A-8C00-9348A238C53F}" type="parTrans" cxnId="{72498E16-F2F8-4089-A6D5-A19ECFAD41F3}">
      <dgm:prSet/>
      <dgm:spPr/>
      <dgm:t>
        <a:bodyPr/>
        <a:lstStyle/>
        <a:p>
          <a:endParaRPr lang="tr-TR">
            <a:solidFill>
              <a:schemeClr val="bg1"/>
            </a:solidFill>
          </a:endParaRPr>
        </a:p>
      </dgm:t>
    </dgm:pt>
    <dgm:pt modelId="{59465D3B-9834-4826-8EBB-D349779998DD}" type="sibTrans" cxnId="{72498E16-F2F8-4089-A6D5-A19ECFAD41F3}">
      <dgm:prSet/>
      <dgm:spPr/>
      <dgm:t>
        <a:bodyPr/>
        <a:lstStyle/>
        <a:p>
          <a:endParaRPr lang="tr-TR">
            <a:solidFill>
              <a:schemeClr val="bg1"/>
            </a:solidFill>
          </a:endParaRPr>
        </a:p>
      </dgm:t>
    </dgm:pt>
    <dgm:pt modelId="{9ED3A792-2150-4AE9-8F07-7560FF1F1900}">
      <dgm:prSet phldrT="[Metin]"/>
      <dgm:spPr>
        <a:xfrm>
          <a:off x="189913" y="221291"/>
          <a:ext cx="1800587" cy="558059"/>
        </a:xfrm>
        <a:solidFill>
          <a:srgbClr val="08A1D9">
            <a:shade val="60000"/>
            <a:hueOff val="0"/>
            <a:satOff val="0"/>
            <a:lumOff val="0"/>
            <a:alphaOff val="0"/>
          </a:srgbClr>
        </a:solidFill>
        <a:ln w="25400" cap="flat" cmpd="sng" algn="ctr">
          <a:solidFill>
            <a:srgbClr val="FFFFFF">
              <a:hueOff val="0"/>
              <a:satOff val="0"/>
              <a:lumOff val="0"/>
              <a:alphaOff val="0"/>
            </a:srgbClr>
          </a:solidFill>
          <a:prstDash val="solid"/>
        </a:ln>
        <a:effectLst/>
      </dgm:spPr>
      <dgm:t>
        <a:bodyPr/>
        <a:lstStyle/>
        <a:p>
          <a:r>
            <a:rPr lang="tr-TR" b="1" dirty="0" smtClean="0">
              <a:solidFill>
                <a:srgbClr val="FFFFFF"/>
              </a:solidFill>
              <a:latin typeface="Arial"/>
              <a:ea typeface="+mn-ea"/>
              <a:cs typeface="+mn-cs"/>
            </a:rPr>
            <a:t>GENERAL ASSEMBLY</a:t>
          </a:r>
          <a:endParaRPr lang="tr-TR" b="1" dirty="0">
            <a:solidFill>
              <a:srgbClr val="FFFFFF"/>
            </a:solidFill>
            <a:latin typeface="Arial"/>
            <a:ea typeface="+mn-ea"/>
            <a:cs typeface="+mn-cs"/>
          </a:endParaRPr>
        </a:p>
      </dgm:t>
    </dgm:pt>
    <dgm:pt modelId="{86E799FA-59B2-49B3-8CA2-CC97DF479687}" type="parTrans" cxnId="{568F3F70-5CEC-4DA4-85AE-4BC5C86F7F08}">
      <dgm:prSet/>
      <dgm:spPr/>
      <dgm:t>
        <a:bodyPr/>
        <a:lstStyle/>
        <a:p>
          <a:endParaRPr lang="tr-TR">
            <a:solidFill>
              <a:schemeClr val="bg1"/>
            </a:solidFill>
          </a:endParaRPr>
        </a:p>
      </dgm:t>
    </dgm:pt>
    <dgm:pt modelId="{2F5E6AA2-EDFB-440A-BE88-AD3DC494089A}" type="sibTrans" cxnId="{568F3F70-5CEC-4DA4-85AE-4BC5C86F7F08}">
      <dgm:prSet/>
      <dgm:spPr/>
      <dgm:t>
        <a:bodyPr/>
        <a:lstStyle/>
        <a:p>
          <a:endParaRPr lang="tr-TR">
            <a:solidFill>
              <a:schemeClr val="bg1"/>
            </a:solidFill>
          </a:endParaRPr>
        </a:p>
      </dgm:t>
    </dgm:pt>
    <dgm:pt modelId="{BD29E9EA-FA3E-48BE-A1A0-CE148B593F11}">
      <dgm:prSet phldrT="[Metin]"/>
      <dgm:spPr>
        <a:xfrm>
          <a:off x="411086" y="1188420"/>
          <a:ext cx="1402300" cy="553373"/>
        </a:xfrm>
        <a:solidFill>
          <a:srgbClr val="08A1D9">
            <a:shade val="80000"/>
            <a:hueOff val="0"/>
            <a:satOff val="0"/>
            <a:lumOff val="0"/>
            <a:alphaOff val="0"/>
          </a:srgbClr>
        </a:solidFill>
        <a:ln w="25400" cap="flat" cmpd="sng" algn="ctr">
          <a:solidFill>
            <a:srgbClr val="FFFFFF">
              <a:hueOff val="0"/>
              <a:satOff val="0"/>
              <a:lumOff val="0"/>
              <a:alphaOff val="0"/>
            </a:srgbClr>
          </a:solidFill>
          <a:prstDash val="solid"/>
        </a:ln>
        <a:effectLst/>
      </dgm:spPr>
      <dgm:t>
        <a:bodyPr/>
        <a:lstStyle/>
        <a:p>
          <a:r>
            <a:rPr lang="tr-TR" dirty="0" smtClean="0">
              <a:solidFill>
                <a:srgbClr val="FFFFFF"/>
              </a:solidFill>
              <a:latin typeface="Arial"/>
              <a:ea typeface="+mn-ea"/>
              <a:cs typeface="+mn-cs"/>
            </a:rPr>
            <a:t>DEPUTY DIRECTOR GENERAL</a:t>
          </a:r>
          <a:endParaRPr lang="tr-TR" dirty="0">
            <a:solidFill>
              <a:srgbClr val="FFFFFF"/>
            </a:solidFill>
            <a:latin typeface="Arial"/>
            <a:ea typeface="+mn-ea"/>
            <a:cs typeface="+mn-cs"/>
          </a:endParaRPr>
        </a:p>
      </dgm:t>
    </dgm:pt>
    <dgm:pt modelId="{E0DDB663-367D-49F7-AFDB-2B998E7F9E79}" type="parTrans" cxnId="{BD34AC31-2E19-40F4-A3B5-30F979A6C59E}">
      <dgm:prSet/>
      <dgm:spPr>
        <a:xfrm>
          <a:off x="1112236" y="785637"/>
          <a:ext cx="3785878" cy="402782"/>
        </a:xfrm>
        <a:noFill/>
        <a:ln w="25400" cap="flat" cmpd="sng" algn="ctr">
          <a:solidFill>
            <a:srgbClr val="08A1D9">
              <a:tint val="90000"/>
              <a:hueOff val="0"/>
              <a:satOff val="0"/>
              <a:lumOff val="0"/>
              <a:alphaOff val="0"/>
            </a:srgbClr>
          </a:solidFill>
          <a:prstDash val="solid"/>
        </a:ln>
        <a:effectLst/>
      </dgm:spPr>
      <dgm:t>
        <a:bodyPr/>
        <a:lstStyle/>
        <a:p>
          <a:endParaRPr lang="tr-TR">
            <a:solidFill>
              <a:schemeClr val="bg1"/>
            </a:solidFill>
          </a:endParaRPr>
        </a:p>
      </dgm:t>
    </dgm:pt>
    <dgm:pt modelId="{12DA043F-AD3A-4BF8-A9B9-58FFFAD3A38A}" type="sibTrans" cxnId="{BD34AC31-2E19-40F4-A3B5-30F979A6C59E}">
      <dgm:prSet/>
      <dgm:spPr/>
      <dgm:t>
        <a:bodyPr/>
        <a:lstStyle/>
        <a:p>
          <a:endParaRPr lang="tr-TR">
            <a:solidFill>
              <a:schemeClr val="bg1"/>
            </a:solidFill>
          </a:endParaRPr>
        </a:p>
      </dgm:t>
    </dgm:pt>
    <dgm:pt modelId="{1F88C999-3F2A-4644-A053-24DF2DBF0815}">
      <dgm:prSet phldrT="[Metin]"/>
      <dgm:spPr>
        <a:xfrm>
          <a:off x="3417938" y="1207559"/>
          <a:ext cx="1398180" cy="550348"/>
        </a:xfrm>
        <a:solidFill>
          <a:srgbClr val="08A1D9">
            <a:shade val="80000"/>
            <a:hueOff val="0"/>
            <a:satOff val="0"/>
            <a:lumOff val="0"/>
            <a:alphaOff val="0"/>
          </a:srgbClr>
        </a:solidFill>
        <a:ln w="25400" cap="flat" cmpd="sng" algn="ctr">
          <a:solidFill>
            <a:srgbClr val="FFFFFF">
              <a:hueOff val="0"/>
              <a:satOff val="0"/>
              <a:lumOff val="0"/>
              <a:alphaOff val="0"/>
            </a:srgbClr>
          </a:solidFill>
          <a:prstDash val="solid"/>
        </a:ln>
        <a:effectLst/>
      </dgm:spPr>
      <dgm:t>
        <a:bodyPr/>
        <a:lstStyle/>
        <a:p>
          <a:r>
            <a:rPr lang="tr-TR" dirty="0" smtClean="0">
              <a:solidFill>
                <a:srgbClr val="FFFFFF"/>
              </a:solidFill>
              <a:latin typeface="Arial"/>
              <a:ea typeface="+mn-ea"/>
              <a:cs typeface="+mn-cs"/>
            </a:rPr>
            <a:t>DEPUTY DIRECTOR GENERAL</a:t>
          </a:r>
          <a:endParaRPr lang="tr-TR" dirty="0">
            <a:solidFill>
              <a:srgbClr val="FFFFFF"/>
            </a:solidFill>
            <a:latin typeface="Arial"/>
            <a:ea typeface="+mn-ea"/>
            <a:cs typeface="+mn-cs"/>
          </a:endParaRPr>
        </a:p>
      </dgm:t>
    </dgm:pt>
    <dgm:pt modelId="{0B6A0DC5-303A-4326-817A-8213B16113D0}" type="parTrans" cxnId="{7421138F-6477-48FB-99BF-5EEA780C22E6}">
      <dgm:prSet/>
      <dgm:spPr>
        <a:xfrm>
          <a:off x="4117029" y="785637"/>
          <a:ext cx="781086" cy="421922"/>
        </a:xfrm>
        <a:noFill/>
        <a:ln w="25400" cap="flat" cmpd="sng" algn="ctr">
          <a:solidFill>
            <a:srgbClr val="08A1D9">
              <a:tint val="90000"/>
              <a:hueOff val="0"/>
              <a:satOff val="0"/>
              <a:lumOff val="0"/>
              <a:alphaOff val="0"/>
            </a:srgbClr>
          </a:solidFill>
          <a:prstDash val="solid"/>
        </a:ln>
        <a:effectLst/>
      </dgm:spPr>
      <dgm:t>
        <a:bodyPr/>
        <a:lstStyle/>
        <a:p>
          <a:endParaRPr lang="tr-TR">
            <a:solidFill>
              <a:schemeClr val="bg1"/>
            </a:solidFill>
          </a:endParaRPr>
        </a:p>
      </dgm:t>
    </dgm:pt>
    <dgm:pt modelId="{329B4910-ACD9-4AAE-B2AB-8B895A1B452D}" type="sibTrans" cxnId="{7421138F-6477-48FB-99BF-5EEA780C22E6}">
      <dgm:prSet/>
      <dgm:spPr/>
      <dgm:t>
        <a:bodyPr/>
        <a:lstStyle/>
        <a:p>
          <a:endParaRPr lang="tr-TR">
            <a:solidFill>
              <a:schemeClr val="bg1"/>
            </a:solidFill>
          </a:endParaRPr>
        </a:p>
      </dgm:t>
    </dgm:pt>
    <dgm:pt modelId="{759A4A87-37D6-4D6A-8D0F-ACD952980ACA}">
      <dgm:prSet phldrT="[Metin]"/>
      <dgm:spPr>
        <a:xfrm>
          <a:off x="5366830" y="1213906"/>
          <a:ext cx="1398180" cy="550348"/>
        </a:xfrm>
        <a:solidFill>
          <a:srgbClr val="08A1D9">
            <a:shade val="80000"/>
            <a:hueOff val="0"/>
            <a:satOff val="0"/>
            <a:lumOff val="0"/>
            <a:alphaOff val="0"/>
          </a:srgbClr>
        </a:solidFill>
        <a:ln w="25400" cap="flat" cmpd="sng" algn="ctr">
          <a:solidFill>
            <a:srgbClr val="FFFFFF">
              <a:hueOff val="0"/>
              <a:satOff val="0"/>
              <a:lumOff val="0"/>
              <a:alphaOff val="0"/>
            </a:srgbClr>
          </a:solidFill>
          <a:prstDash val="solid"/>
        </a:ln>
        <a:effectLst/>
      </dgm:spPr>
      <dgm:t>
        <a:bodyPr/>
        <a:lstStyle/>
        <a:p>
          <a:r>
            <a:rPr lang="tr-TR" dirty="0" smtClean="0">
              <a:solidFill>
                <a:srgbClr val="FFFFFF"/>
              </a:solidFill>
              <a:latin typeface="Arial"/>
              <a:ea typeface="+mn-ea"/>
              <a:cs typeface="+mn-cs"/>
            </a:rPr>
            <a:t>DEPUTY DIRECTOR GENERAL</a:t>
          </a:r>
          <a:endParaRPr lang="tr-TR" dirty="0">
            <a:solidFill>
              <a:srgbClr val="FFFFFF"/>
            </a:solidFill>
            <a:latin typeface="Arial"/>
            <a:ea typeface="+mn-ea"/>
            <a:cs typeface="+mn-cs"/>
          </a:endParaRPr>
        </a:p>
      </dgm:t>
    </dgm:pt>
    <dgm:pt modelId="{3C0E8A20-B8EA-40B5-BF4F-DF9C9EFB605A}" type="parTrans" cxnId="{5162B994-5AC9-458D-9482-75E21D81125D}">
      <dgm:prSet/>
      <dgm:spPr>
        <a:xfrm>
          <a:off x="4898115" y="785637"/>
          <a:ext cx="1167805" cy="428268"/>
        </a:xfrm>
        <a:noFill/>
        <a:ln w="25400" cap="flat" cmpd="sng" algn="ctr">
          <a:solidFill>
            <a:srgbClr val="08A1D9">
              <a:tint val="90000"/>
              <a:hueOff val="0"/>
              <a:satOff val="0"/>
              <a:lumOff val="0"/>
              <a:alphaOff val="0"/>
            </a:srgbClr>
          </a:solidFill>
          <a:prstDash val="solid"/>
        </a:ln>
        <a:effectLst/>
      </dgm:spPr>
      <dgm:t>
        <a:bodyPr/>
        <a:lstStyle/>
        <a:p>
          <a:endParaRPr lang="tr-TR">
            <a:solidFill>
              <a:schemeClr val="bg1"/>
            </a:solidFill>
          </a:endParaRPr>
        </a:p>
      </dgm:t>
    </dgm:pt>
    <dgm:pt modelId="{6448ECD4-E3D5-43EE-B843-AB37F8CABFB2}" type="sibTrans" cxnId="{5162B994-5AC9-458D-9482-75E21D81125D}">
      <dgm:prSet/>
      <dgm:spPr/>
      <dgm:t>
        <a:bodyPr/>
        <a:lstStyle/>
        <a:p>
          <a:endParaRPr lang="tr-TR">
            <a:solidFill>
              <a:schemeClr val="bg1"/>
            </a:solidFill>
          </a:endParaRPr>
        </a:p>
      </dgm:t>
    </dgm:pt>
    <dgm:pt modelId="{8F33A42C-9966-4763-921B-32F1A5389B69}">
      <dgm:prSet phldrT="[Metin]"/>
      <dgm:spPr>
        <a:xfrm>
          <a:off x="768208" y="2165600"/>
          <a:ext cx="2926758" cy="219969"/>
        </a:xfrm>
        <a:solidFill>
          <a:srgbClr val="08A1D9">
            <a:tint val="99000"/>
            <a:hueOff val="0"/>
            <a:satOff val="0"/>
            <a:lumOff val="0"/>
            <a:alphaOff val="0"/>
          </a:srgbClr>
        </a:solidFill>
        <a:ln w="25400" cap="flat" cmpd="sng" algn="ctr">
          <a:solidFill>
            <a:srgbClr val="FFFFFF">
              <a:hueOff val="0"/>
              <a:satOff val="0"/>
              <a:lumOff val="0"/>
              <a:alphaOff val="0"/>
            </a:srgbClr>
          </a:solidFill>
          <a:prstDash val="solid"/>
        </a:ln>
        <a:effectLst/>
      </dgm:spPr>
      <dgm:t>
        <a:bodyPr/>
        <a:lstStyle/>
        <a:p>
          <a:r>
            <a:rPr lang="en-GB" noProof="0" dirty="0" smtClean="0">
              <a:solidFill>
                <a:srgbClr val="FFFFFF"/>
              </a:solidFill>
              <a:latin typeface="Arial"/>
              <a:ea typeface="+mn-ea"/>
              <a:cs typeface="+mn-cs"/>
            </a:rPr>
            <a:t>Department of Active Labour Services</a:t>
          </a:r>
          <a:endParaRPr lang="en-GB" noProof="0" dirty="0">
            <a:solidFill>
              <a:srgbClr val="FFFFFF"/>
            </a:solidFill>
            <a:latin typeface="Arial"/>
            <a:ea typeface="+mn-ea"/>
            <a:cs typeface="+mn-cs"/>
          </a:endParaRPr>
        </a:p>
      </dgm:t>
    </dgm:pt>
    <dgm:pt modelId="{75704A14-4740-4568-A72C-EE2A21F847EF}" type="parTrans" cxnId="{807AFA85-FAA7-45D9-AEC2-28D42E62A6BC}">
      <dgm:prSet/>
      <dgm:spPr>
        <a:xfrm>
          <a:off x="551316" y="1741794"/>
          <a:ext cx="216891" cy="533791"/>
        </a:xfrm>
        <a:noFill/>
        <a:ln w="25400" cap="flat" cmpd="sng" algn="ctr">
          <a:solidFill>
            <a:srgbClr val="08A1D9">
              <a:tint val="70000"/>
              <a:hueOff val="0"/>
              <a:satOff val="0"/>
              <a:lumOff val="0"/>
              <a:alphaOff val="0"/>
            </a:srgbClr>
          </a:solidFill>
          <a:prstDash val="solid"/>
        </a:ln>
        <a:effectLst/>
      </dgm:spPr>
      <dgm:t>
        <a:bodyPr/>
        <a:lstStyle/>
        <a:p>
          <a:endParaRPr lang="tr-TR">
            <a:solidFill>
              <a:schemeClr val="bg1"/>
            </a:solidFill>
          </a:endParaRPr>
        </a:p>
      </dgm:t>
    </dgm:pt>
    <dgm:pt modelId="{1EBCFE11-3B25-447C-8382-57995BAEFA5D}" type="sibTrans" cxnId="{807AFA85-FAA7-45D9-AEC2-28D42E62A6BC}">
      <dgm:prSet/>
      <dgm:spPr/>
      <dgm:t>
        <a:bodyPr/>
        <a:lstStyle/>
        <a:p>
          <a:endParaRPr lang="tr-TR">
            <a:solidFill>
              <a:schemeClr val="bg1"/>
            </a:solidFill>
          </a:endParaRPr>
        </a:p>
      </dgm:t>
    </dgm:pt>
    <dgm:pt modelId="{805E2A05-7945-4C78-AFB5-ECB2EA120856}">
      <dgm:prSet phldrT="[Metin]"/>
      <dgm:spPr>
        <a:xfrm>
          <a:off x="1914474" y="1198019"/>
          <a:ext cx="1402377" cy="551999"/>
        </a:xfrm>
        <a:solidFill>
          <a:srgbClr val="08A1D9">
            <a:shade val="80000"/>
            <a:hueOff val="0"/>
            <a:satOff val="0"/>
            <a:lumOff val="0"/>
            <a:alphaOff val="0"/>
          </a:srgbClr>
        </a:solidFill>
        <a:ln w="25400" cap="flat" cmpd="sng" algn="ctr">
          <a:solidFill>
            <a:srgbClr val="FFFFFF">
              <a:hueOff val="0"/>
              <a:satOff val="0"/>
              <a:lumOff val="0"/>
              <a:alphaOff val="0"/>
            </a:srgbClr>
          </a:solidFill>
          <a:prstDash val="solid"/>
        </a:ln>
        <a:effectLst/>
      </dgm:spPr>
      <dgm:t>
        <a:bodyPr/>
        <a:lstStyle/>
        <a:p>
          <a:r>
            <a:rPr lang="tr-TR" dirty="0" smtClean="0">
              <a:solidFill>
                <a:srgbClr val="FFFFFF"/>
              </a:solidFill>
              <a:latin typeface="Arial"/>
              <a:ea typeface="+mn-ea"/>
              <a:cs typeface="+mn-cs"/>
            </a:rPr>
            <a:t>DEPUTY DIRECTOR GENERAL</a:t>
          </a:r>
          <a:endParaRPr lang="tr-TR" dirty="0">
            <a:solidFill>
              <a:srgbClr val="FFFFFF"/>
            </a:solidFill>
            <a:latin typeface="Arial"/>
            <a:ea typeface="+mn-ea"/>
            <a:cs typeface="+mn-cs"/>
          </a:endParaRPr>
        </a:p>
      </dgm:t>
    </dgm:pt>
    <dgm:pt modelId="{F97CE800-9050-421E-AFBE-594763F6C077}" type="sibTrans" cxnId="{7E504539-6292-41FB-8DD3-EB0C1AFD6836}">
      <dgm:prSet/>
      <dgm:spPr/>
      <dgm:t>
        <a:bodyPr/>
        <a:lstStyle/>
        <a:p>
          <a:endParaRPr lang="tr-TR">
            <a:solidFill>
              <a:schemeClr val="bg1"/>
            </a:solidFill>
          </a:endParaRPr>
        </a:p>
      </dgm:t>
    </dgm:pt>
    <dgm:pt modelId="{DBEDEDD0-D66A-44B2-BDC8-55A9106F97DF}" type="parTrans" cxnId="{7E504539-6292-41FB-8DD3-EB0C1AFD6836}">
      <dgm:prSet/>
      <dgm:spPr>
        <a:xfrm>
          <a:off x="2615663" y="785637"/>
          <a:ext cx="2282452" cy="412381"/>
        </a:xfrm>
        <a:noFill/>
        <a:ln w="25400" cap="flat" cmpd="sng" algn="ctr">
          <a:solidFill>
            <a:srgbClr val="08A1D9">
              <a:tint val="90000"/>
              <a:hueOff val="0"/>
              <a:satOff val="0"/>
              <a:lumOff val="0"/>
              <a:alphaOff val="0"/>
            </a:srgbClr>
          </a:solidFill>
          <a:prstDash val="solid"/>
        </a:ln>
        <a:effectLst/>
      </dgm:spPr>
      <dgm:t>
        <a:bodyPr/>
        <a:lstStyle/>
        <a:p>
          <a:endParaRPr lang="tr-TR">
            <a:solidFill>
              <a:schemeClr val="bg1"/>
            </a:solidFill>
          </a:endParaRPr>
        </a:p>
      </dgm:t>
    </dgm:pt>
    <dgm:pt modelId="{7831E5B5-B45F-48A8-B36D-3C09A708B72B}">
      <dgm:prSet phldrT="[Metin]"/>
      <dgm:spPr>
        <a:xfrm>
          <a:off x="768208" y="2389900"/>
          <a:ext cx="2926758" cy="219969"/>
        </a:xfrm>
        <a:solidFill>
          <a:srgbClr val="08A1D9">
            <a:tint val="99000"/>
            <a:hueOff val="0"/>
            <a:satOff val="0"/>
            <a:lumOff val="0"/>
            <a:alphaOff val="0"/>
          </a:srgbClr>
        </a:solidFill>
        <a:ln w="25400" cap="flat" cmpd="sng" algn="ctr">
          <a:solidFill>
            <a:srgbClr val="FFFFFF">
              <a:hueOff val="0"/>
              <a:satOff val="0"/>
              <a:lumOff val="0"/>
              <a:alphaOff val="0"/>
            </a:srgbClr>
          </a:solidFill>
          <a:prstDash val="solid"/>
        </a:ln>
        <a:effectLst/>
      </dgm:spPr>
      <dgm:t>
        <a:bodyPr/>
        <a:lstStyle/>
        <a:p>
          <a:r>
            <a:rPr lang="en-GB" noProof="0" dirty="0" smtClean="0">
              <a:solidFill>
                <a:srgbClr val="FFFFFF"/>
              </a:solidFill>
              <a:latin typeface="Arial"/>
              <a:ea typeface="+mn-ea"/>
              <a:cs typeface="+mn-cs"/>
            </a:rPr>
            <a:t>Department of Information Technologies</a:t>
          </a:r>
          <a:endParaRPr lang="en-GB" noProof="0" dirty="0">
            <a:solidFill>
              <a:srgbClr val="FFFFFF"/>
            </a:solidFill>
            <a:latin typeface="Arial"/>
            <a:ea typeface="+mn-ea"/>
            <a:cs typeface="+mn-cs"/>
          </a:endParaRPr>
        </a:p>
      </dgm:t>
    </dgm:pt>
    <dgm:pt modelId="{447572B2-5F39-4FA7-97AC-1B57B6F9DFA2}" type="parTrans" cxnId="{8518176F-3C8D-4484-B5AB-1B9D6112A4F7}">
      <dgm:prSet/>
      <dgm:spPr>
        <a:xfrm>
          <a:off x="551316" y="1741794"/>
          <a:ext cx="216891" cy="758091"/>
        </a:xfrm>
        <a:noFill/>
        <a:ln w="25400" cap="flat" cmpd="sng" algn="ctr">
          <a:solidFill>
            <a:srgbClr val="08A1D9">
              <a:tint val="70000"/>
              <a:hueOff val="0"/>
              <a:satOff val="0"/>
              <a:lumOff val="0"/>
              <a:alphaOff val="0"/>
            </a:srgbClr>
          </a:solidFill>
          <a:prstDash val="solid"/>
        </a:ln>
        <a:effectLst/>
      </dgm:spPr>
      <dgm:t>
        <a:bodyPr/>
        <a:lstStyle/>
        <a:p>
          <a:endParaRPr lang="tr-TR">
            <a:solidFill>
              <a:schemeClr val="bg1"/>
            </a:solidFill>
          </a:endParaRPr>
        </a:p>
      </dgm:t>
    </dgm:pt>
    <dgm:pt modelId="{4525F8E1-9F7C-4824-BBC8-8027E002E2FB}" type="sibTrans" cxnId="{8518176F-3C8D-4484-B5AB-1B9D6112A4F7}">
      <dgm:prSet/>
      <dgm:spPr/>
      <dgm:t>
        <a:bodyPr/>
        <a:lstStyle/>
        <a:p>
          <a:endParaRPr lang="tr-TR">
            <a:solidFill>
              <a:schemeClr val="bg1"/>
            </a:solidFill>
          </a:endParaRPr>
        </a:p>
      </dgm:t>
    </dgm:pt>
    <dgm:pt modelId="{E8697FCC-9D25-403F-929D-595A6030FA4F}">
      <dgm:prSet phldrT="[Metin]"/>
      <dgm:spPr>
        <a:xfrm>
          <a:off x="768208" y="4592587"/>
          <a:ext cx="2926758" cy="219969"/>
        </a:xfrm>
        <a:solidFill>
          <a:srgbClr val="08A1D9">
            <a:tint val="99000"/>
            <a:hueOff val="0"/>
            <a:satOff val="0"/>
            <a:lumOff val="0"/>
            <a:alphaOff val="0"/>
          </a:srgbClr>
        </a:solidFill>
        <a:ln w="25400" cap="flat" cmpd="sng" algn="ctr">
          <a:solidFill>
            <a:srgbClr val="FFFFFF">
              <a:hueOff val="0"/>
              <a:satOff val="0"/>
              <a:lumOff val="0"/>
              <a:alphaOff val="0"/>
            </a:srgbClr>
          </a:solidFill>
          <a:prstDash val="solid"/>
        </a:ln>
        <a:effectLst/>
      </dgm:spPr>
      <dgm:t>
        <a:bodyPr/>
        <a:lstStyle/>
        <a:p>
          <a:r>
            <a:rPr lang="en-US" noProof="0" dirty="0" smtClean="0">
              <a:solidFill>
                <a:srgbClr val="FFFFFF"/>
              </a:solidFill>
              <a:latin typeface="Arial"/>
              <a:ea typeface="+mn-ea"/>
              <a:cs typeface="+mn-cs"/>
            </a:rPr>
            <a:t>Department of Strategy Development</a:t>
          </a:r>
          <a:endParaRPr lang="en-US" noProof="0" dirty="0">
            <a:solidFill>
              <a:srgbClr val="FFFFFF"/>
            </a:solidFill>
            <a:latin typeface="Arial"/>
            <a:ea typeface="+mn-ea"/>
            <a:cs typeface="+mn-cs"/>
          </a:endParaRPr>
        </a:p>
      </dgm:t>
    </dgm:pt>
    <dgm:pt modelId="{82D4A514-1E38-4E7E-AB46-B58C4BF0C788}" type="parTrans" cxnId="{5C312E27-0B7B-4535-85FB-C6451F6896CB}">
      <dgm:prSet/>
      <dgm:spPr>
        <a:xfrm>
          <a:off x="551316" y="1741794"/>
          <a:ext cx="216891" cy="2960778"/>
        </a:xfrm>
        <a:noFill/>
        <a:ln w="25400" cap="flat" cmpd="sng" algn="ctr">
          <a:solidFill>
            <a:srgbClr val="08A1D9">
              <a:tint val="70000"/>
              <a:hueOff val="0"/>
              <a:satOff val="0"/>
              <a:lumOff val="0"/>
              <a:alphaOff val="0"/>
            </a:srgbClr>
          </a:solidFill>
          <a:prstDash val="solid"/>
        </a:ln>
        <a:effectLst/>
      </dgm:spPr>
      <dgm:t>
        <a:bodyPr/>
        <a:lstStyle/>
        <a:p>
          <a:endParaRPr lang="tr-TR">
            <a:solidFill>
              <a:schemeClr val="bg1"/>
            </a:solidFill>
          </a:endParaRPr>
        </a:p>
      </dgm:t>
    </dgm:pt>
    <dgm:pt modelId="{DCEE2210-AE9B-4386-8A34-F5B9DF64A56A}" type="sibTrans" cxnId="{5C312E27-0B7B-4535-85FB-C6451F6896CB}">
      <dgm:prSet/>
      <dgm:spPr/>
      <dgm:t>
        <a:bodyPr/>
        <a:lstStyle/>
        <a:p>
          <a:endParaRPr lang="tr-TR">
            <a:solidFill>
              <a:schemeClr val="bg1"/>
            </a:solidFill>
          </a:endParaRPr>
        </a:p>
      </dgm:t>
    </dgm:pt>
    <dgm:pt modelId="{0DA90D17-482D-4C95-8848-7A9E9BA38E1B}">
      <dgm:prSet phldrT="[Metin]"/>
      <dgm:spPr>
        <a:xfrm>
          <a:off x="768208" y="2621329"/>
          <a:ext cx="2926758" cy="219969"/>
        </a:xfrm>
        <a:solidFill>
          <a:srgbClr val="08A1D9">
            <a:tint val="99000"/>
            <a:hueOff val="0"/>
            <a:satOff val="0"/>
            <a:lumOff val="0"/>
            <a:alphaOff val="0"/>
          </a:srgbClr>
        </a:solidFill>
        <a:ln w="25400" cap="flat" cmpd="sng" algn="ctr">
          <a:solidFill>
            <a:srgbClr val="FFFFFF">
              <a:hueOff val="0"/>
              <a:satOff val="0"/>
              <a:lumOff val="0"/>
              <a:alphaOff val="0"/>
            </a:srgbClr>
          </a:solidFill>
          <a:prstDash val="solid"/>
        </a:ln>
        <a:effectLst/>
      </dgm:spPr>
      <dgm:t>
        <a:bodyPr/>
        <a:lstStyle/>
        <a:p>
          <a:r>
            <a:rPr lang="en-GB" noProof="0" dirty="0" smtClean="0">
              <a:solidFill>
                <a:srgbClr val="FFFFFF"/>
              </a:solidFill>
              <a:latin typeface="Arial"/>
              <a:ea typeface="+mn-ea"/>
              <a:cs typeface="+mn-cs"/>
            </a:rPr>
            <a:t>Department of Support Services</a:t>
          </a:r>
          <a:endParaRPr lang="en-GB" noProof="0" dirty="0">
            <a:solidFill>
              <a:srgbClr val="FFFFFF"/>
            </a:solidFill>
            <a:latin typeface="Arial"/>
            <a:ea typeface="+mn-ea"/>
            <a:cs typeface="+mn-cs"/>
          </a:endParaRPr>
        </a:p>
      </dgm:t>
    </dgm:pt>
    <dgm:pt modelId="{174ABD04-AC82-4985-9897-4902F4CCFF1C}" type="parTrans" cxnId="{74420ABD-AAD2-4F19-9A08-7EBFF93F2013}">
      <dgm:prSet/>
      <dgm:spPr>
        <a:xfrm>
          <a:off x="551316" y="1741794"/>
          <a:ext cx="216891" cy="989519"/>
        </a:xfrm>
        <a:noFill/>
        <a:ln w="25400" cap="flat" cmpd="sng" algn="ctr">
          <a:solidFill>
            <a:srgbClr val="08A1D9">
              <a:tint val="70000"/>
              <a:hueOff val="0"/>
              <a:satOff val="0"/>
              <a:lumOff val="0"/>
              <a:alphaOff val="0"/>
            </a:srgbClr>
          </a:solidFill>
          <a:prstDash val="solid"/>
        </a:ln>
        <a:effectLst/>
      </dgm:spPr>
      <dgm:t>
        <a:bodyPr/>
        <a:lstStyle/>
        <a:p>
          <a:endParaRPr lang="tr-TR">
            <a:solidFill>
              <a:schemeClr val="bg1"/>
            </a:solidFill>
          </a:endParaRPr>
        </a:p>
      </dgm:t>
    </dgm:pt>
    <dgm:pt modelId="{6E86F5F7-7F01-4578-A162-5BED6F9C2F81}" type="sibTrans" cxnId="{74420ABD-AAD2-4F19-9A08-7EBFF93F2013}">
      <dgm:prSet/>
      <dgm:spPr/>
      <dgm:t>
        <a:bodyPr/>
        <a:lstStyle/>
        <a:p>
          <a:endParaRPr lang="tr-TR">
            <a:solidFill>
              <a:schemeClr val="bg1"/>
            </a:solidFill>
          </a:endParaRPr>
        </a:p>
      </dgm:t>
    </dgm:pt>
    <dgm:pt modelId="{AC3E664B-8C4D-46B5-9362-D9E405713CA9}">
      <dgm:prSet phldrT="[Metin]"/>
      <dgm:spPr>
        <a:xfrm>
          <a:off x="768208" y="2857111"/>
          <a:ext cx="2926758" cy="219969"/>
        </a:xfrm>
        <a:solidFill>
          <a:srgbClr val="08A1D9">
            <a:tint val="99000"/>
            <a:hueOff val="0"/>
            <a:satOff val="0"/>
            <a:lumOff val="0"/>
            <a:alphaOff val="0"/>
          </a:srgbClr>
        </a:solidFill>
        <a:ln w="25400" cap="flat" cmpd="sng" algn="ctr">
          <a:solidFill>
            <a:srgbClr val="FFFFFF">
              <a:hueOff val="0"/>
              <a:satOff val="0"/>
              <a:lumOff val="0"/>
              <a:alphaOff val="0"/>
            </a:srgbClr>
          </a:solidFill>
          <a:prstDash val="solid"/>
        </a:ln>
        <a:effectLst/>
      </dgm:spPr>
      <dgm:t>
        <a:bodyPr/>
        <a:lstStyle/>
        <a:p>
          <a:r>
            <a:rPr lang="en-GB" noProof="0" dirty="0" smtClean="0">
              <a:solidFill>
                <a:srgbClr val="FFFFFF"/>
              </a:solidFill>
              <a:latin typeface="Arial"/>
              <a:ea typeface="+mn-ea"/>
              <a:cs typeface="+mn-cs"/>
            </a:rPr>
            <a:t>Department of Foreign Relations and Projects</a:t>
          </a:r>
          <a:endParaRPr lang="en-GB" noProof="0" dirty="0">
            <a:solidFill>
              <a:srgbClr val="FFFFFF"/>
            </a:solidFill>
            <a:latin typeface="Arial"/>
            <a:ea typeface="+mn-ea"/>
            <a:cs typeface="+mn-cs"/>
          </a:endParaRPr>
        </a:p>
      </dgm:t>
    </dgm:pt>
    <dgm:pt modelId="{2D587C35-D64F-4AD4-982A-93A596C0F0B9}" type="parTrans" cxnId="{7CD43CE2-3AF0-4FFE-B06C-3502AD60B6F5}">
      <dgm:prSet/>
      <dgm:spPr>
        <a:xfrm>
          <a:off x="551316" y="1741794"/>
          <a:ext cx="216891" cy="1225302"/>
        </a:xfrm>
        <a:noFill/>
        <a:ln w="25400" cap="flat" cmpd="sng" algn="ctr">
          <a:solidFill>
            <a:srgbClr val="08A1D9">
              <a:tint val="70000"/>
              <a:hueOff val="0"/>
              <a:satOff val="0"/>
              <a:lumOff val="0"/>
              <a:alphaOff val="0"/>
            </a:srgbClr>
          </a:solidFill>
          <a:prstDash val="solid"/>
        </a:ln>
        <a:effectLst/>
      </dgm:spPr>
      <dgm:t>
        <a:bodyPr/>
        <a:lstStyle/>
        <a:p>
          <a:endParaRPr lang="tr-TR">
            <a:solidFill>
              <a:schemeClr val="bg1"/>
            </a:solidFill>
          </a:endParaRPr>
        </a:p>
      </dgm:t>
    </dgm:pt>
    <dgm:pt modelId="{603F6D3A-C439-4572-8D9D-92ABC59531D5}" type="sibTrans" cxnId="{7CD43CE2-3AF0-4FFE-B06C-3502AD60B6F5}">
      <dgm:prSet/>
      <dgm:spPr/>
      <dgm:t>
        <a:bodyPr/>
        <a:lstStyle/>
        <a:p>
          <a:endParaRPr lang="tr-TR">
            <a:solidFill>
              <a:schemeClr val="bg1"/>
            </a:solidFill>
          </a:endParaRPr>
        </a:p>
      </dgm:t>
    </dgm:pt>
    <dgm:pt modelId="{FA4B8DEA-907F-439E-9CC0-9C0C6B159EF9}">
      <dgm:prSet phldrT="[Metin]"/>
      <dgm:spPr>
        <a:xfrm>
          <a:off x="768208" y="3077081"/>
          <a:ext cx="2926758" cy="219969"/>
        </a:xfrm>
        <a:solidFill>
          <a:srgbClr val="08A1D9">
            <a:tint val="99000"/>
            <a:hueOff val="0"/>
            <a:satOff val="0"/>
            <a:lumOff val="0"/>
            <a:alphaOff val="0"/>
          </a:srgbClr>
        </a:solidFill>
        <a:ln w="25400" cap="flat" cmpd="sng" algn="ctr">
          <a:solidFill>
            <a:srgbClr val="FFFFFF">
              <a:hueOff val="0"/>
              <a:satOff val="0"/>
              <a:lumOff val="0"/>
              <a:alphaOff val="0"/>
            </a:srgbClr>
          </a:solidFill>
          <a:prstDash val="solid"/>
        </a:ln>
        <a:effectLst/>
      </dgm:spPr>
      <dgm:t>
        <a:bodyPr/>
        <a:lstStyle/>
        <a:p>
          <a:r>
            <a:rPr lang="en-US" noProof="0" dirty="0" smtClean="0">
              <a:solidFill>
                <a:srgbClr val="FFFFFF"/>
              </a:solidFill>
              <a:latin typeface="Arial"/>
              <a:ea typeface="+mn-ea"/>
              <a:cs typeface="+mn-cs"/>
            </a:rPr>
            <a:t>Department of Fund Management and Actuary</a:t>
          </a:r>
          <a:endParaRPr lang="en-US" noProof="0" dirty="0">
            <a:solidFill>
              <a:srgbClr val="FFFFFF"/>
            </a:solidFill>
            <a:latin typeface="Arial"/>
            <a:ea typeface="+mn-ea"/>
            <a:cs typeface="+mn-cs"/>
          </a:endParaRPr>
        </a:p>
      </dgm:t>
    </dgm:pt>
    <dgm:pt modelId="{FC3B19FD-64FA-42D1-A671-382EBD0B13FD}" type="parTrans" cxnId="{764DE9B9-42A9-41A6-A399-B3D80AFA70E6}">
      <dgm:prSet/>
      <dgm:spPr>
        <a:xfrm>
          <a:off x="551316" y="1741794"/>
          <a:ext cx="216891" cy="1445272"/>
        </a:xfrm>
        <a:noFill/>
        <a:ln w="25400" cap="flat" cmpd="sng" algn="ctr">
          <a:solidFill>
            <a:srgbClr val="08A1D9">
              <a:tint val="70000"/>
              <a:hueOff val="0"/>
              <a:satOff val="0"/>
              <a:lumOff val="0"/>
              <a:alphaOff val="0"/>
            </a:srgbClr>
          </a:solidFill>
          <a:prstDash val="solid"/>
        </a:ln>
        <a:effectLst/>
      </dgm:spPr>
      <dgm:t>
        <a:bodyPr/>
        <a:lstStyle/>
        <a:p>
          <a:endParaRPr lang="tr-TR">
            <a:solidFill>
              <a:schemeClr val="bg1"/>
            </a:solidFill>
          </a:endParaRPr>
        </a:p>
      </dgm:t>
    </dgm:pt>
    <dgm:pt modelId="{96DA4D7B-DAD4-4DFA-B748-7B2227488114}" type="sibTrans" cxnId="{764DE9B9-42A9-41A6-A399-B3D80AFA70E6}">
      <dgm:prSet/>
      <dgm:spPr/>
      <dgm:t>
        <a:bodyPr/>
        <a:lstStyle/>
        <a:p>
          <a:endParaRPr lang="tr-TR">
            <a:solidFill>
              <a:schemeClr val="bg1"/>
            </a:solidFill>
          </a:endParaRPr>
        </a:p>
      </dgm:t>
    </dgm:pt>
    <dgm:pt modelId="{163DB564-5DD8-4936-A9F8-DC1C2D96D711}">
      <dgm:prSet phldrT="[Metin]"/>
      <dgm:spPr>
        <a:xfrm>
          <a:off x="768208" y="3309150"/>
          <a:ext cx="2926758" cy="219969"/>
        </a:xfrm>
        <a:solidFill>
          <a:srgbClr val="08A1D9">
            <a:tint val="99000"/>
            <a:hueOff val="0"/>
            <a:satOff val="0"/>
            <a:lumOff val="0"/>
            <a:alphaOff val="0"/>
          </a:srgbClr>
        </a:solidFill>
        <a:ln w="25400" cap="flat" cmpd="sng" algn="ctr">
          <a:solidFill>
            <a:srgbClr val="FFFFFF">
              <a:hueOff val="0"/>
              <a:satOff val="0"/>
              <a:lumOff val="0"/>
              <a:alphaOff val="0"/>
            </a:srgbClr>
          </a:solidFill>
          <a:prstDash val="solid"/>
        </a:ln>
        <a:effectLst/>
      </dgm:spPr>
      <dgm:t>
        <a:bodyPr/>
        <a:lstStyle/>
        <a:p>
          <a:r>
            <a:rPr lang="en-US" noProof="0" dirty="0" smtClean="0">
              <a:solidFill>
                <a:srgbClr val="FFFFFF"/>
              </a:solidFill>
              <a:latin typeface="Arial"/>
              <a:ea typeface="+mn-ea"/>
              <a:cs typeface="+mn-cs"/>
            </a:rPr>
            <a:t>Department of Human Resources</a:t>
          </a:r>
          <a:endParaRPr lang="en-US" noProof="0" dirty="0">
            <a:solidFill>
              <a:srgbClr val="FFFFFF"/>
            </a:solidFill>
            <a:latin typeface="Arial"/>
            <a:ea typeface="+mn-ea"/>
            <a:cs typeface="+mn-cs"/>
          </a:endParaRPr>
        </a:p>
      </dgm:t>
    </dgm:pt>
    <dgm:pt modelId="{9D7043B3-C905-495F-8B2D-54BE861F0120}" type="parTrans" cxnId="{85BD68B1-AAAF-4C47-8EBF-1428B9FB9695}">
      <dgm:prSet/>
      <dgm:spPr>
        <a:xfrm>
          <a:off x="551316" y="1741794"/>
          <a:ext cx="216891" cy="1677341"/>
        </a:xfrm>
        <a:noFill/>
        <a:ln w="25400" cap="flat" cmpd="sng" algn="ctr">
          <a:solidFill>
            <a:srgbClr val="08A1D9">
              <a:tint val="70000"/>
              <a:hueOff val="0"/>
              <a:satOff val="0"/>
              <a:lumOff val="0"/>
              <a:alphaOff val="0"/>
            </a:srgbClr>
          </a:solidFill>
          <a:prstDash val="solid"/>
        </a:ln>
        <a:effectLst/>
      </dgm:spPr>
      <dgm:t>
        <a:bodyPr/>
        <a:lstStyle/>
        <a:p>
          <a:endParaRPr lang="tr-TR">
            <a:solidFill>
              <a:schemeClr val="bg1"/>
            </a:solidFill>
          </a:endParaRPr>
        </a:p>
      </dgm:t>
    </dgm:pt>
    <dgm:pt modelId="{9AFDFDFB-AC46-463C-ACBD-711B2430DC21}" type="sibTrans" cxnId="{85BD68B1-AAAF-4C47-8EBF-1428B9FB9695}">
      <dgm:prSet/>
      <dgm:spPr/>
      <dgm:t>
        <a:bodyPr/>
        <a:lstStyle/>
        <a:p>
          <a:endParaRPr lang="tr-TR">
            <a:solidFill>
              <a:schemeClr val="bg1"/>
            </a:solidFill>
          </a:endParaRPr>
        </a:p>
      </dgm:t>
    </dgm:pt>
    <dgm:pt modelId="{E168FAE4-96E9-45F7-B016-09C72162A622}">
      <dgm:prSet phldrT="[Metin]"/>
      <dgm:spPr>
        <a:xfrm>
          <a:off x="768208" y="3541221"/>
          <a:ext cx="2926758" cy="219969"/>
        </a:xfrm>
        <a:solidFill>
          <a:srgbClr val="08A1D9">
            <a:tint val="99000"/>
            <a:hueOff val="0"/>
            <a:satOff val="0"/>
            <a:lumOff val="0"/>
            <a:alphaOff val="0"/>
          </a:srgbClr>
        </a:solidFill>
        <a:ln w="25400" cap="flat" cmpd="sng" algn="ctr">
          <a:solidFill>
            <a:srgbClr val="FFFFFF">
              <a:hueOff val="0"/>
              <a:satOff val="0"/>
              <a:lumOff val="0"/>
              <a:alphaOff val="0"/>
            </a:srgbClr>
          </a:solidFill>
          <a:prstDash val="solid"/>
        </a:ln>
        <a:effectLst/>
      </dgm:spPr>
      <dgm:t>
        <a:bodyPr/>
        <a:lstStyle/>
        <a:p>
          <a:r>
            <a:rPr lang="en-US" noProof="0" dirty="0" smtClean="0">
              <a:solidFill>
                <a:srgbClr val="FFFFFF"/>
              </a:solidFill>
              <a:latin typeface="Arial"/>
              <a:ea typeface="+mn-ea"/>
              <a:cs typeface="+mn-cs"/>
            </a:rPr>
            <a:t>Department of Employment Services</a:t>
          </a:r>
          <a:endParaRPr lang="en-US" noProof="0" dirty="0">
            <a:solidFill>
              <a:srgbClr val="FFFFFF"/>
            </a:solidFill>
            <a:latin typeface="Arial"/>
            <a:ea typeface="+mn-ea"/>
            <a:cs typeface="+mn-cs"/>
          </a:endParaRPr>
        </a:p>
      </dgm:t>
    </dgm:pt>
    <dgm:pt modelId="{740445F7-DD2E-43CE-91EC-FE09B3A31DB5}" type="parTrans" cxnId="{916EF32F-B1D1-41B2-9AEB-AEEBCD29F272}">
      <dgm:prSet/>
      <dgm:spPr>
        <a:xfrm>
          <a:off x="551316" y="1741794"/>
          <a:ext cx="216891" cy="1909412"/>
        </a:xfrm>
        <a:noFill/>
        <a:ln w="25400" cap="flat" cmpd="sng" algn="ctr">
          <a:solidFill>
            <a:srgbClr val="08A1D9">
              <a:tint val="70000"/>
              <a:hueOff val="0"/>
              <a:satOff val="0"/>
              <a:lumOff val="0"/>
              <a:alphaOff val="0"/>
            </a:srgbClr>
          </a:solidFill>
          <a:prstDash val="solid"/>
        </a:ln>
        <a:effectLst/>
      </dgm:spPr>
      <dgm:t>
        <a:bodyPr/>
        <a:lstStyle/>
        <a:p>
          <a:endParaRPr lang="tr-TR">
            <a:solidFill>
              <a:schemeClr val="bg1"/>
            </a:solidFill>
          </a:endParaRPr>
        </a:p>
      </dgm:t>
    </dgm:pt>
    <dgm:pt modelId="{0B41D0D1-975F-4C72-9B5B-2D522D9AF891}" type="sibTrans" cxnId="{916EF32F-B1D1-41B2-9AEB-AEEBCD29F272}">
      <dgm:prSet/>
      <dgm:spPr/>
      <dgm:t>
        <a:bodyPr/>
        <a:lstStyle/>
        <a:p>
          <a:endParaRPr lang="tr-TR">
            <a:solidFill>
              <a:schemeClr val="bg1"/>
            </a:solidFill>
          </a:endParaRPr>
        </a:p>
      </dgm:t>
    </dgm:pt>
    <dgm:pt modelId="{85D38824-601E-48E5-84EA-B0B66E7B0AED}">
      <dgm:prSet phldrT="[Metin]"/>
      <dgm:spPr>
        <a:xfrm>
          <a:off x="768208" y="3785392"/>
          <a:ext cx="2926758" cy="219969"/>
        </a:xfrm>
        <a:solidFill>
          <a:srgbClr val="08A1D9">
            <a:tint val="99000"/>
            <a:hueOff val="0"/>
            <a:satOff val="0"/>
            <a:lumOff val="0"/>
            <a:alphaOff val="0"/>
          </a:srgbClr>
        </a:solidFill>
        <a:ln w="25400" cap="flat" cmpd="sng" algn="ctr">
          <a:solidFill>
            <a:srgbClr val="FFFFFF">
              <a:hueOff val="0"/>
              <a:satOff val="0"/>
              <a:lumOff val="0"/>
              <a:alphaOff val="0"/>
            </a:srgbClr>
          </a:solidFill>
          <a:prstDash val="solid"/>
        </a:ln>
        <a:effectLst/>
      </dgm:spPr>
      <dgm:t>
        <a:bodyPr/>
        <a:lstStyle/>
        <a:p>
          <a:r>
            <a:rPr lang="en-US" noProof="0" dirty="0" smtClean="0">
              <a:solidFill>
                <a:srgbClr val="FFFFFF"/>
              </a:solidFill>
              <a:latin typeface="Arial"/>
              <a:ea typeface="+mn-ea"/>
              <a:cs typeface="+mn-cs"/>
            </a:rPr>
            <a:t>Department of Job and Vocational Counselling</a:t>
          </a:r>
          <a:endParaRPr lang="en-US" noProof="0" dirty="0">
            <a:solidFill>
              <a:srgbClr val="FFFFFF"/>
            </a:solidFill>
            <a:latin typeface="Arial"/>
            <a:ea typeface="+mn-ea"/>
            <a:cs typeface="+mn-cs"/>
          </a:endParaRPr>
        </a:p>
      </dgm:t>
    </dgm:pt>
    <dgm:pt modelId="{8F94FD0E-FE73-4F1B-9488-354CA0BF8F9B}" type="parTrans" cxnId="{88D61F62-FE48-4530-99D7-51F5A7343C6B}">
      <dgm:prSet/>
      <dgm:spPr>
        <a:xfrm>
          <a:off x="551316" y="1741794"/>
          <a:ext cx="216891" cy="2153583"/>
        </a:xfrm>
        <a:noFill/>
        <a:ln w="25400" cap="flat" cmpd="sng" algn="ctr">
          <a:solidFill>
            <a:srgbClr val="08A1D9">
              <a:tint val="70000"/>
              <a:hueOff val="0"/>
              <a:satOff val="0"/>
              <a:lumOff val="0"/>
              <a:alphaOff val="0"/>
            </a:srgbClr>
          </a:solidFill>
          <a:prstDash val="solid"/>
        </a:ln>
        <a:effectLst/>
      </dgm:spPr>
      <dgm:t>
        <a:bodyPr/>
        <a:lstStyle/>
        <a:p>
          <a:endParaRPr lang="tr-TR">
            <a:solidFill>
              <a:schemeClr val="bg1"/>
            </a:solidFill>
          </a:endParaRPr>
        </a:p>
      </dgm:t>
    </dgm:pt>
    <dgm:pt modelId="{2F223DDC-0DE2-4CC3-8B4C-9531856FF8C8}" type="sibTrans" cxnId="{88D61F62-FE48-4530-99D7-51F5A7343C6B}">
      <dgm:prSet/>
      <dgm:spPr/>
      <dgm:t>
        <a:bodyPr/>
        <a:lstStyle/>
        <a:p>
          <a:endParaRPr lang="tr-TR">
            <a:solidFill>
              <a:schemeClr val="bg1"/>
            </a:solidFill>
          </a:endParaRPr>
        </a:p>
      </dgm:t>
    </dgm:pt>
    <dgm:pt modelId="{3BE9651F-023F-4543-BD00-DC70B6AF6F65}">
      <dgm:prSet phldrT="[Metin]"/>
      <dgm:spPr>
        <a:xfrm>
          <a:off x="768208" y="4037493"/>
          <a:ext cx="2926758" cy="219969"/>
        </a:xfrm>
        <a:solidFill>
          <a:srgbClr val="08A1D9">
            <a:tint val="99000"/>
            <a:hueOff val="0"/>
            <a:satOff val="0"/>
            <a:lumOff val="0"/>
            <a:alphaOff val="0"/>
          </a:srgbClr>
        </a:solidFill>
        <a:ln w="25400" cap="flat" cmpd="sng" algn="ctr">
          <a:solidFill>
            <a:srgbClr val="FFFFFF">
              <a:hueOff val="0"/>
              <a:satOff val="0"/>
              <a:lumOff val="0"/>
              <a:alphaOff val="0"/>
            </a:srgbClr>
          </a:solidFill>
          <a:prstDash val="solid"/>
        </a:ln>
        <a:effectLst/>
      </dgm:spPr>
      <dgm:t>
        <a:bodyPr/>
        <a:lstStyle/>
        <a:p>
          <a:r>
            <a:rPr lang="en-US" noProof="0" dirty="0" smtClean="0">
              <a:solidFill>
                <a:srgbClr val="FFFFFF"/>
              </a:solidFill>
              <a:latin typeface="Arial"/>
              <a:ea typeface="+mn-ea"/>
              <a:cs typeface="+mn-cs"/>
            </a:rPr>
            <a:t>Department of Unemployment Insurance</a:t>
          </a:r>
          <a:endParaRPr lang="en-US" noProof="0" dirty="0">
            <a:solidFill>
              <a:srgbClr val="FFFFFF"/>
            </a:solidFill>
            <a:latin typeface="Arial"/>
            <a:ea typeface="+mn-ea"/>
            <a:cs typeface="+mn-cs"/>
          </a:endParaRPr>
        </a:p>
      </dgm:t>
    </dgm:pt>
    <dgm:pt modelId="{40FC3564-B4E5-40D6-9028-30628C590B1A}" type="parTrans" cxnId="{892D87C9-E454-460D-9510-C0A47A196C6B}">
      <dgm:prSet/>
      <dgm:spPr>
        <a:xfrm>
          <a:off x="551316" y="1741794"/>
          <a:ext cx="216891" cy="2405684"/>
        </a:xfrm>
        <a:noFill/>
        <a:ln w="25400" cap="flat" cmpd="sng" algn="ctr">
          <a:solidFill>
            <a:srgbClr val="08A1D9">
              <a:tint val="70000"/>
              <a:hueOff val="0"/>
              <a:satOff val="0"/>
              <a:lumOff val="0"/>
              <a:alphaOff val="0"/>
            </a:srgbClr>
          </a:solidFill>
          <a:prstDash val="solid"/>
        </a:ln>
        <a:effectLst/>
      </dgm:spPr>
      <dgm:t>
        <a:bodyPr/>
        <a:lstStyle/>
        <a:p>
          <a:endParaRPr lang="tr-TR">
            <a:solidFill>
              <a:schemeClr val="bg1"/>
            </a:solidFill>
          </a:endParaRPr>
        </a:p>
      </dgm:t>
    </dgm:pt>
    <dgm:pt modelId="{0E924818-7AFB-4870-909C-1BE9C7A85B57}" type="sibTrans" cxnId="{892D87C9-E454-460D-9510-C0A47A196C6B}">
      <dgm:prSet/>
      <dgm:spPr/>
      <dgm:t>
        <a:bodyPr/>
        <a:lstStyle/>
        <a:p>
          <a:endParaRPr lang="tr-TR">
            <a:solidFill>
              <a:schemeClr val="bg1"/>
            </a:solidFill>
          </a:endParaRPr>
        </a:p>
      </dgm:t>
    </dgm:pt>
    <dgm:pt modelId="{22742FFB-34BE-4C40-B2E1-E8C789791E98}">
      <dgm:prSet phldrT="[Metin]"/>
      <dgm:spPr>
        <a:xfrm>
          <a:off x="768208" y="4308499"/>
          <a:ext cx="2926758" cy="219969"/>
        </a:xfrm>
        <a:solidFill>
          <a:srgbClr val="08A1D9">
            <a:tint val="99000"/>
            <a:hueOff val="0"/>
            <a:satOff val="0"/>
            <a:lumOff val="0"/>
            <a:alphaOff val="0"/>
          </a:srgbClr>
        </a:solidFill>
        <a:ln w="25400" cap="flat" cmpd="sng" algn="ctr">
          <a:solidFill>
            <a:srgbClr val="FFFFFF">
              <a:hueOff val="0"/>
              <a:satOff val="0"/>
              <a:lumOff val="0"/>
              <a:alphaOff val="0"/>
            </a:srgbClr>
          </a:solidFill>
          <a:prstDash val="solid"/>
        </a:ln>
        <a:effectLst/>
      </dgm:spPr>
      <dgm:t>
        <a:bodyPr/>
        <a:lstStyle/>
        <a:p>
          <a:r>
            <a:rPr lang="en-US" noProof="0" dirty="0" smtClean="0">
              <a:solidFill>
                <a:srgbClr val="FFFFFF"/>
              </a:solidFill>
              <a:latin typeface="Arial"/>
              <a:ea typeface="+mn-ea"/>
              <a:cs typeface="+mn-cs"/>
            </a:rPr>
            <a:t>Department of </a:t>
          </a:r>
          <a:r>
            <a:rPr lang="en-US" noProof="0" dirty="0" err="1" smtClean="0">
              <a:solidFill>
                <a:srgbClr val="FFFFFF"/>
              </a:solidFill>
              <a:latin typeface="Arial"/>
              <a:ea typeface="+mn-ea"/>
              <a:cs typeface="+mn-cs"/>
            </a:rPr>
            <a:t>Labour</a:t>
          </a:r>
          <a:r>
            <a:rPr lang="en-US" noProof="0" dirty="0" smtClean="0">
              <a:solidFill>
                <a:srgbClr val="FFFFFF"/>
              </a:solidFill>
              <a:latin typeface="Arial"/>
              <a:ea typeface="+mn-ea"/>
              <a:cs typeface="+mn-cs"/>
            </a:rPr>
            <a:t> Market and Statistics </a:t>
          </a:r>
          <a:endParaRPr lang="en-US" noProof="0" dirty="0">
            <a:solidFill>
              <a:srgbClr val="FFFFFF"/>
            </a:solidFill>
            <a:latin typeface="Arial"/>
            <a:ea typeface="+mn-ea"/>
            <a:cs typeface="+mn-cs"/>
          </a:endParaRPr>
        </a:p>
      </dgm:t>
    </dgm:pt>
    <dgm:pt modelId="{F6227ADA-2292-4FB5-9F62-741123AF9BFB}" type="parTrans" cxnId="{40C65C21-D4BB-442C-82A2-636F52A35D49}">
      <dgm:prSet/>
      <dgm:spPr>
        <a:xfrm>
          <a:off x="551316" y="1741794"/>
          <a:ext cx="216891" cy="2676690"/>
        </a:xfrm>
        <a:noFill/>
        <a:ln w="25400" cap="flat" cmpd="sng" algn="ctr">
          <a:solidFill>
            <a:srgbClr val="08A1D9">
              <a:tint val="70000"/>
              <a:hueOff val="0"/>
              <a:satOff val="0"/>
              <a:lumOff val="0"/>
              <a:alphaOff val="0"/>
            </a:srgbClr>
          </a:solidFill>
          <a:prstDash val="solid"/>
        </a:ln>
        <a:effectLst/>
      </dgm:spPr>
      <dgm:t>
        <a:bodyPr/>
        <a:lstStyle/>
        <a:p>
          <a:endParaRPr lang="tr-TR">
            <a:solidFill>
              <a:schemeClr val="bg1"/>
            </a:solidFill>
          </a:endParaRPr>
        </a:p>
      </dgm:t>
    </dgm:pt>
    <dgm:pt modelId="{B59AA4FD-858D-4C3B-8DFE-E09AE3AEAFE7}" type="sibTrans" cxnId="{40C65C21-D4BB-442C-82A2-636F52A35D49}">
      <dgm:prSet/>
      <dgm:spPr/>
      <dgm:t>
        <a:bodyPr/>
        <a:lstStyle/>
        <a:p>
          <a:endParaRPr lang="tr-TR">
            <a:solidFill>
              <a:schemeClr val="bg1"/>
            </a:solidFill>
          </a:endParaRPr>
        </a:p>
      </dgm:t>
    </dgm:pt>
    <dgm:pt modelId="{A154F4E0-D983-4423-BA95-AACB657567EA}">
      <dgm:prSet phldrT="[Metin]"/>
      <dgm:spPr>
        <a:xfrm>
          <a:off x="7596336" y="1860229"/>
          <a:ext cx="1117813" cy="539243"/>
        </a:xfrm>
        <a:solidFill>
          <a:srgbClr val="08A1D9">
            <a:tint val="99000"/>
            <a:hueOff val="0"/>
            <a:satOff val="0"/>
            <a:lumOff val="0"/>
            <a:alphaOff val="0"/>
          </a:srgbClr>
        </a:solidFill>
        <a:ln w="25400" cap="flat" cmpd="sng" algn="ctr">
          <a:solidFill>
            <a:srgbClr val="FFFFFF">
              <a:hueOff val="0"/>
              <a:satOff val="0"/>
              <a:lumOff val="0"/>
              <a:alphaOff val="0"/>
            </a:srgbClr>
          </a:solidFill>
          <a:prstDash val="solid"/>
        </a:ln>
        <a:effectLst/>
      </dgm:spPr>
      <dgm:t>
        <a:bodyPr/>
        <a:lstStyle/>
        <a:p>
          <a:r>
            <a:rPr lang="tr-TR" dirty="0" smtClean="0">
              <a:solidFill>
                <a:srgbClr val="FFFFFF"/>
              </a:solidFill>
              <a:latin typeface="Arial"/>
              <a:ea typeface="+mn-ea"/>
              <a:cs typeface="+mn-cs"/>
            </a:rPr>
            <a:t>LEGAL CONSULTANCY</a:t>
          </a:r>
          <a:endParaRPr lang="tr-TR" dirty="0">
            <a:solidFill>
              <a:srgbClr val="FFFFFF"/>
            </a:solidFill>
            <a:latin typeface="Arial"/>
            <a:ea typeface="+mn-ea"/>
            <a:cs typeface="+mn-cs"/>
          </a:endParaRPr>
        </a:p>
      </dgm:t>
    </dgm:pt>
    <dgm:pt modelId="{F81CF0AD-BF74-4656-941B-F5382DFCDEF3}" type="parTrans" cxnId="{BCA54130-EC2B-4562-89E0-10040DA301F4}">
      <dgm:prSet/>
      <dgm:spPr>
        <a:xfrm>
          <a:off x="7310673" y="1764254"/>
          <a:ext cx="285662" cy="365596"/>
        </a:xfrm>
        <a:noFill/>
        <a:ln w="25400" cap="flat" cmpd="sng" algn="ctr">
          <a:solidFill>
            <a:srgbClr val="08A1D9">
              <a:tint val="70000"/>
              <a:hueOff val="0"/>
              <a:satOff val="0"/>
              <a:lumOff val="0"/>
              <a:alphaOff val="0"/>
            </a:srgbClr>
          </a:solidFill>
          <a:prstDash val="solid"/>
        </a:ln>
        <a:effectLst/>
      </dgm:spPr>
      <dgm:t>
        <a:bodyPr/>
        <a:lstStyle/>
        <a:p>
          <a:endParaRPr lang="tr-TR">
            <a:solidFill>
              <a:schemeClr val="bg1"/>
            </a:solidFill>
          </a:endParaRPr>
        </a:p>
      </dgm:t>
    </dgm:pt>
    <dgm:pt modelId="{0698FEEF-7208-4245-A583-5679F83665F0}" type="sibTrans" cxnId="{BCA54130-EC2B-4562-89E0-10040DA301F4}">
      <dgm:prSet/>
      <dgm:spPr/>
      <dgm:t>
        <a:bodyPr/>
        <a:lstStyle/>
        <a:p>
          <a:endParaRPr lang="tr-TR">
            <a:solidFill>
              <a:schemeClr val="bg1"/>
            </a:solidFill>
          </a:endParaRPr>
        </a:p>
      </dgm:t>
    </dgm:pt>
    <dgm:pt modelId="{FC6FAB27-2B77-4183-B6ED-EF6C5B5C58F4}">
      <dgm:prSet phldrT="[Metin]"/>
      <dgm:spPr>
        <a:xfrm>
          <a:off x="4283969" y="2940349"/>
          <a:ext cx="1211708" cy="599161"/>
        </a:xfrm>
        <a:solidFill>
          <a:srgbClr val="08A1D9">
            <a:shade val="80000"/>
            <a:hueOff val="0"/>
            <a:satOff val="0"/>
            <a:lumOff val="0"/>
            <a:alphaOff val="0"/>
          </a:srgbClr>
        </a:solidFill>
        <a:ln w="25400" cap="flat" cmpd="sng" algn="ctr">
          <a:solidFill>
            <a:srgbClr val="FFFFFF">
              <a:hueOff val="0"/>
              <a:satOff val="0"/>
              <a:lumOff val="0"/>
              <a:alphaOff val="0"/>
            </a:srgbClr>
          </a:solidFill>
          <a:prstDash val="solid"/>
        </a:ln>
        <a:effectLst/>
      </dgm:spPr>
      <dgm:t>
        <a:bodyPr/>
        <a:lstStyle/>
        <a:p>
          <a:r>
            <a:rPr lang="tr-TR" dirty="0" smtClean="0">
              <a:solidFill>
                <a:srgbClr val="FFFFFF"/>
              </a:solidFill>
              <a:latin typeface="Arial"/>
              <a:ea typeface="+mn-ea"/>
              <a:cs typeface="+mn-cs"/>
            </a:rPr>
            <a:t>PROVINCIAL DIRECTORATES(81)</a:t>
          </a:r>
          <a:br>
            <a:rPr lang="tr-TR" dirty="0" smtClean="0">
              <a:solidFill>
                <a:srgbClr val="FFFFFF"/>
              </a:solidFill>
              <a:latin typeface="Arial"/>
              <a:ea typeface="+mn-ea"/>
              <a:cs typeface="+mn-cs"/>
            </a:rPr>
          </a:br>
          <a:endParaRPr lang="tr-TR" dirty="0">
            <a:solidFill>
              <a:srgbClr val="FFFFFF"/>
            </a:solidFill>
            <a:latin typeface="Arial"/>
            <a:ea typeface="+mn-ea"/>
            <a:cs typeface="+mn-cs"/>
          </a:endParaRPr>
        </a:p>
      </dgm:t>
    </dgm:pt>
    <dgm:pt modelId="{5E53E4E3-C785-4D05-8D02-65B00DCEC76D}" type="parTrans" cxnId="{7FA59C3D-CB16-47A2-B660-47AF5F597159}">
      <dgm:prSet/>
      <dgm:spPr>
        <a:xfrm>
          <a:off x="4844103" y="785637"/>
          <a:ext cx="91440" cy="2154712"/>
        </a:xfrm>
        <a:noFill/>
        <a:ln w="25400" cap="flat" cmpd="sng" algn="ctr">
          <a:solidFill>
            <a:srgbClr val="08A1D9">
              <a:tint val="90000"/>
              <a:hueOff val="0"/>
              <a:satOff val="0"/>
              <a:lumOff val="0"/>
              <a:alphaOff val="0"/>
            </a:srgbClr>
          </a:solidFill>
          <a:prstDash val="solid"/>
        </a:ln>
        <a:effectLst/>
      </dgm:spPr>
      <dgm:t>
        <a:bodyPr/>
        <a:lstStyle/>
        <a:p>
          <a:endParaRPr lang="tr-TR">
            <a:solidFill>
              <a:schemeClr val="bg1"/>
            </a:solidFill>
          </a:endParaRPr>
        </a:p>
      </dgm:t>
    </dgm:pt>
    <dgm:pt modelId="{B0AD3A6B-582C-4CCC-B32E-4B67FD76A47C}" type="sibTrans" cxnId="{7FA59C3D-CB16-47A2-B660-47AF5F597159}">
      <dgm:prSet/>
      <dgm:spPr/>
      <dgm:t>
        <a:bodyPr/>
        <a:lstStyle/>
        <a:p>
          <a:endParaRPr lang="tr-TR">
            <a:solidFill>
              <a:schemeClr val="bg1"/>
            </a:solidFill>
          </a:endParaRPr>
        </a:p>
      </dgm:t>
    </dgm:pt>
    <dgm:pt modelId="{6F808369-D3D6-43EB-8600-DA1FEF9436AC}">
      <dgm:prSet phldrT="[Metin]"/>
      <dgm:spPr>
        <a:xfrm>
          <a:off x="6084168" y="1860229"/>
          <a:ext cx="1117260" cy="538742"/>
        </a:xfrm>
        <a:solidFill>
          <a:srgbClr val="08A1D9">
            <a:tint val="99000"/>
            <a:hueOff val="0"/>
            <a:satOff val="0"/>
            <a:lumOff val="0"/>
            <a:alphaOff val="0"/>
          </a:srgbClr>
        </a:solidFill>
        <a:ln w="25400" cap="flat" cmpd="sng" algn="ctr">
          <a:solidFill>
            <a:srgbClr val="FFFFFF">
              <a:hueOff val="0"/>
              <a:satOff val="0"/>
              <a:lumOff val="0"/>
              <a:alphaOff val="0"/>
            </a:srgbClr>
          </a:solidFill>
          <a:prstDash val="solid"/>
        </a:ln>
        <a:effectLst/>
      </dgm:spPr>
      <dgm:t>
        <a:bodyPr/>
        <a:lstStyle/>
        <a:p>
          <a:r>
            <a:rPr lang="tr-TR" dirty="0" smtClean="0">
              <a:solidFill>
                <a:srgbClr val="FFFFFF"/>
              </a:solidFill>
              <a:latin typeface="Arial"/>
              <a:ea typeface="+mn-ea"/>
              <a:cs typeface="+mn-cs"/>
            </a:rPr>
            <a:t>DEPARTMENT OF INTERNAL AUDIT</a:t>
          </a:r>
          <a:endParaRPr lang="tr-TR" dirty="0">
            <a:solidFill>
              <a:srgbClr val="FFFFFF"/>
            </a:solidFill>
            <a:latin typeface="Arial"/>
            <a:ea typeface="+mn-ea"/>
            <a:cs typeface="+mn-cs"/>
          </a:endParaRPr>
        </a:p>
      </dgm:t>
    </dgm:pt>
    <dgm:pt modelId="{3BD5A874-448C-41AA-A086-8DD119B7D12A}" type="parTrans" cxnId="{D712BA0B-3F99-4117-96EF-5CC23FDFA20A}">
      <dgm:prSet/>
      <dgm:spPr>
        <a:xfrm>
          <a:off x="7201428" y="1764254"/>
          <a:ext cx="109245" cy="365345"/>
        </a:xfrm>
        <a:noFill/>
        <a:ln w="25400" cap="flat" cmpd="sng" algn="ctr">
          <a:solidFill>
            <a:srgbClr val="08A1D9">
              <a:tint val="70000"/>
              <a:hueOff val="0"/>
              <a:satOff val="0"/>
              <a:lumOff val="0"/>
              <a:alphaOff val="0"/>
            </a:srgbClr>
          </a:solidFill>
          <a:prstDash val="solid"/>
        </a:ln>
        <a:effectLst/>
      </dgm:spPr>
      <dgm:t>
        <a:bodyPr/>
        <a:lstStyle/>
        <a:p>
          <a:endParaRPr lang="tr-TR">
            <a:solidFill>
              <a:schemeClr val="bg1"/>
            </a:solidFill>
          </a:endParaRPr>
        </a:p>
      </dgm:t>
    </dgm:pt>
    <dgm:pt modelId="{D1E43D5D-7D8A-4E22-8A5E-37DCD83B3D93}" type="sibTrans" cxnId="{D712BA0B-3F99-4117-96EF-5CC23FDFA20A}">
      <dgm:prSet/>
      <dgm:spPr/>
      <dgm:t>
        <a:bodyPr/>
        <a:lstStyle/>
        <a:p>
          <a:endParaRPr lang="tr-TR">
            <a:solidFill>
              <a:schemeClr val="bg1"/>
            </a:solidFill>
          </a:endParaRPr>
        </a:p>
      </dgm:t>
    </dgm:pt>
    <dgm:pt modelId="{8B35B440-4C92-4B9E-AB90-DE20754E776A}">
      <dgm:prSet phldrT="[Metin]"/>
      <dgm:spPr>
        <a:xfrm>
          <a:off x="7170855" y="1213906"/>
          <a:ext cx="1398180" cy="550348"/>
        </a:xfrm>
        <a:solidFill>
          <a:srgbClr val="08A1D9">
            <a:shade val="80000"/>
            <a:hueOff val="0"/>
            <a:satOff val="0"/>
            <a:lumOff val="0"/>
            <a:alphaOff val="0"/>
          </a:srgbClr>
        </a:solidFill>
        <a:ln w="25400" cap="flat" cmpd="sng" algn="ctr">
          <a:solidFill>
            <a:srgbClr val="FFFFFF">
              <a:hueOff val="0"/>
              <a:satOff val="0"/>
              <a:lumOff val="0"/>
              <a:alphaOff val="0"/>
            </a:srgbClr>
          </a:solidFill>
          <a:prstDash val="solid"/>
        </a:ln>
        <a:effectLst/>
      </dgm:spPr>
      <dgm:t>
        <a:bodyPr/>
        <a:lstStyle/>
        <a:p>
          <a:r>
            <a:rPr lang="tr-TR" dirty="0" smtClean="0">
              <a:solidFill>
                <a:srgbClr val="FFFFFF"/>
              </a:solidFill>
              <a:latin typeface="Arial"/>
              <a:ea typeface="+mn-ea"/>
              <a:cs typeface="+mn-cs"/>
            </a:rPr>
            <a:t>COUNSELLING AND AUDITING UNITS</a:t>
          </a:r>
          <a:endParaRPr lang="tr-TR" dirty="0">
            <a:solidFill>
              <a:srgbClr val="FFFFFF"/>
            </a:solidFill>
            <a:latin typeface="Arial"/>
            <a:ea typeface="+mn-ea"/>
            <a:cs typeface="+mn-cs"/>
          </a:endParaRPr>
        </a:p>
      </dgm:t>
    </dgm:pt>
    <dgm:pt modelId="{49FB1617-61C3-451C-8F48-FC1B2FF1DEE0}" type="sibTrans" cxnId="{3FBF3EE3-92A9-4AEC-9A31-AB9315A3EDBD}">
      <dgm:prSet/>
      <dgm:spPr/>
      <dgm:t>
        <a:bodyPr/>
        <a:lstStyle/>
        <a:p>
          <a:endParaRPr lang="tr-TR">
            <a:solidFill>
              <a:schemeClr val="bg1"/>
            </a:solidFill>
          </a:endParaRPr>
        </a:p>
      </dgm:t>
    </dgm:pt>
    <dgm:pt modelId="{04791F96-8C6B-41A4-A357-90A573C978BE}" type="parTrans" cxnId="{3FBF3EE3-92A9-4AEC-9A31-AB9315A3EDBD}">
      <dgm:prSet/>
      <dgm:spPr>
        <a:xfrm>
          <a:off x="4898115" y="785637"/>
          <a:ext cx="2971830" cy="428268"/>
        </a:xfrm>
        <a:noFill/>
        <a:ln w="25400" cap="flat" cmpd="sng" algn="ctr">
          <a:solidFill>
            <a:srgbClr val="08A1D9">
              <a:tint val="90000"/>
              <a:hueOff val="0"/>
              <a:satOff val="0"/>
              <a:lumOff val="0"/>
              <a:alphaOff val="0"/>
            </a:srgbClr>
          </a:solidFill>
          <a:prstDash val="solid"/>
        </a:ln>
        <a:effectLst/>
      </dgm:spPr>
      <dgm:t>
        <a:bodyPr/>
        <a:lstStyle/>
        <a:p>
          <a:endParaRPr lang="tr-TR">
            <a:solidFill>
              <a:schemeClr val="bg1"/>
            </a:solidFill>
          </a:endParaRPr>
        </a:p>
      </dgm:t>
    </dgm:pt>
    <dgm:pt modelId="{9242F07F-9235-432D-A7C7-C842EC260939}">
      <dgm:prSet phldrT="[Metin]"/>
      <dgm:spPr>
        <a:xfrm>
          <a:off x="4499990" y="4020469"/>
          <a:ext cx="1208628" cy="528717"/>
        </a:xfrm>
        <a:solidFill>
          <a:srgbClr val="08A1D9">
            <a:tint val="99000"/>
            <a:hueOff val="0"/>
            <a:satOff val="0"/>
            <a:lumOff val="0"/>
            <a:alphaOff val="0"/>
          </a:srgbClr>
        </a:solidFill>
        <a:ln w="25400" cap="flat" cmpd="sng" algn="ctr">
          <a:solidFill>
            <a:srgbClr val="FFFFFF">
              <a:hueOff val="0"/>
              <a:satOff val="0"/>
              <a:lumOff val="0"/>
              <a:alphaOff val="0"/>
            </a:srgbClr>
          </a:solidFill>
          <a:prstDash val="solid"/>
        </a:ln>
        <a:effectLst/>
      </dgm:spPr>
      <dgm:t>
        <a:bodyPr/>
        <a:lstStyle/>
        <a:p>
          <a:r>
            <a:rPr lang="tr-TR" dirty="0" smtClean="0">
              <a:solidFill>
                <a:srgbClr val="FFFFFF"/>
              </a:solidFill>
              <a:latin typeface="Arial"/>
              <a:ea typeface="+mn-ea"/>
              <a:cs typeface="+mn-cs"/>
            </a:rPr>
            <a:t>SERVICE CENTRES(74)</a:t>
          </a:r>
          <a:endParaRPr lang="tr-TR" dirty="0">
            <a:solidFill>
              <a:srgbClr val="FFFFFF"/>
            </a:solidFill>
            <a:latin typeface="Arial"/>
            <a:ea typeface="+mn-ea"/>
            <a:cs typeface="+mn-cs"/>
          </a:endParaRPr>
        </a:p>
      </dgm:t>
    </dgm:pt>
    <dgm:pt modelId="{DD4D1CB5-1CA1-4DAB-9708-A8AF9B8DEF94}" type="parTrans" cxnId="{99DC571C-061B-4AE9-9160-4FB46F0A8117}">
      <dgm:prSet/>
      <dgm:spPr>
        <a:xfrm>
          <a:off x="4405140" y="3539510"/>
          <a:ext cx="94850" cy="745318"/>
        </a:xfrm>
        <a:noFill/>
        <a:ln w="25400" cap="flat" cmpd="sng" algn="ctr">
          <a:solidFill>
            <a:srgbClr val="08A1D9">
              <a:tint val="70000"/>
              <a:hueOff val="0"/>
              <a:satOff val="0"/>
              <a:lumOff val="0"/>
              <a:alphaOff val="0"/>
            </a:srgbClr>
          </a:solidFill>
          <a:prstDash val="solid"/>
        </a:ln>
        <a:effectLst/>
      </dgm:spPr>
      <dgm:t>
        <a:bodyPr/>
        <a:lstStyle/>
        <a:p>
          <a:endParaRPr lang="tr-TR">
            <a:solidFill>
              <a:schemeClr val="bg1"/>
            </a:solidFill>
          </a:endParaRPr>
        </a:p>
      </dgm:t>
    </dgm:pt>
    <dgm:pt modelId="{EC358321-B0D3-4F62-AB12-17F672437016}" type="sibTrans" cxnId="{99DC571C-061B-4AE9-9160-4FB46F0A8117}">
      <dgm:prSet/>
      <dgm:spPr/>
      <dgm:t>
        <a:bodyPr/>
        <a:lstStyle/>
        <a:p>
          <a:endParaRPr lang="tr-TR">
            <a:solidFill>
              <a:schemeClr val="bg1"/>
            </a:solidFill>
          </a:endParaRPr>
        </a:p>
      </dgm:t>
    </dgm:pt>
    <dgm:pt modelId="{5774B919-8EB9-45B0-8618-98D6630A2F9D}" type="pres">
      <dgm:prSet presAssocID="{53A213BE-BF98-4227-9A9B-CD3538A39A54}" presName="hierChild1" presStyleCnt="0">
        <dgm:presLayoutVars>
          <dgm:orgChart val="1"/>
          <dgm:chPref val="1"/>
          <dgm:dir/>
          <dgm:animOne val="branch"/>
          <dgm:animLvl val="lvl"/>
          <dgm:resizeHandles/>
        </dgm:presLayoutVars>
      </dgm:prSet>
      <dgm:spPr/>
      <dgm:t>
        <a:bodyPr/>
        <a:lstStyle/>
        <a:p>
          <a:endParaRPr lang="tr-TR"/>
        </a:p>
      </dgm:t>
    </dgm:pt>
    <dgm:pt modelId="{5AAEBC9B-38FB-44E8-A316-ED10DF72EA9B}" type="pres">
      <dgm:prSet presAssocID="{9ED3A792-2150-4AE9-8F07-7560FF1F1900}" presName="hierRoot1" presStyleCnt="0">
        <dgm:presLayoutVars>
          <dgm:hierBranch val="init"/>
        </dgm:presLayoutVars>
      </dgm:prSet>
      <dgm:spPr/>
      <dgm:t>
        <a:bodyPr/>
        <a:lstStyle/>
        <a:p>
          <a:endParaRPr lang="tr-TR"/>
        </a:p>
      </dgm:t>
    </dgm:pt>
    <dgm:pt modelId="{E5D3F9C9-F12A-4B81-AD61-6F99A2E1285C}" type="pres">
      <dgm:prSet presAssocID="{9ED3A792-2150-4AE9-8F07-7560FF1F1900}" presName="rootComposite1" presStyleCnt="0"/>
      <dgm:spPr/>
      <dgm:t>
        <a:bodyPr/>
        <a:lstStyle/>
        <a:p>
          <a:endParaRPr lang="tr-TR"/>
        </a:p>
      </dgm:t>
    </dgm:pt>
    <dgm:pt modelId="{E0B1FB12-E9C7-444E-AD31-147F72BB56D1}" type="pres">
      <dgm:prSet presAssocID="{9ED3A792-2150-4AE9-8F07-7560FF1F1900}" presName="rootText1" presStyleLbl="node0" presStyleIdx="0" presStyleCnt="4" custScaleX="374058" custScaleY="231865" custLinFactNeighborX="38103" custLinFactNeighborY="-21294">
        <dgm:presLayoutVars>
          <dgm:chPref val="3"/>
        </dgm:presLayoutVars>
      </dgm:prSet>
      <dgm:spPr>
        <a:prstGeom prst="rect">
          <a:avLst/>
        </a:prstGeom>
      </dgm:spPr>
      <dgm:t>
        <a:bodyPr/>
        <a:lstStyle/>
        <a:p>
          <a:endParaRPr lang="tr-TR"/>
        </a:p>
      </dgm:t>
    </dgm:pt>
    <dgm:pt modelId="{B25AE87D-5AD3-4473-825F-8E8F032E2ADB}" type="pres">
      <dgm:prSet presAssocID="{9ED3A792-2150-4AE9-8F07-7560FF1F1900}" presName="rootConnector1" presStyleLbl="node1" presStyleIdx="0" presStyleCnt="0"/>
      <dgm:spPr/>
      <dgm:t>
        <a:bodyPr/>
        <a:lstStyle/>
        <a:p>
          <a:endParaRPr lang="tr-TR"/>
        </a:p>
      </dgm:t>
    </dgm:pt>
    <dgm:pt modelId="{76AD1221-6123-4B24-98AD-2680450EB523}" type="pres">
      <dgm:prSet presAssocID="{9ED3A792-2150-4AE9-8F07-7560FF1F1900}" presName="hierChild2" presStyleCnt="0"/>
      <dgm:spPr/>
      <dgm:t>
        <a:bodyPr/>
        <a:lstStyle/>
        <a:p>
          <a:endParaRPr lang="tr-TR"/>
        </a:p>
      </dgm:t>
    </dgm:pt>
    <dgm:pt modelId="{1EF87A49-C7B7-475B-A784-046586E46B89}" type="pres">
      <dgm:prSet presAssocID="{9ED3A792-2150-4AE9-8F07-7560FF1F1900}" presName="hierChild3" presStyleCnt="0"/>
      <dgm:spPr/>
      <dgm:t>
        <a:bodyPr/>
        <a:lstStyle/>
        <a:p>
          <a:endParaRPr lang="tr-TR"/>
        </a:p>
      </dgm:t>
    </dgm:pt>
    <dgm:pt modelId="{70E7D76A-5B09-420D-ABA7-DADA45BF0B91}" type="pres">
      <dgm:prSet presAssocID="{0A657E65-EE1F-4088-B61E-BB3CA66F22E3}" presName="hierRoot1" presStyleCnt="0">
        <dgm:presLayoutVars>
          <dgm:hierBranch val="init"/>
        </dgm:presLayoutVars>
      </dgm:prSet>
      <dgm:spPr/>
      <dgm:t>
        <a:bodyPr/>
        <a:lstStyle/>
        <a:p>
          <a:endParaRPr lang="tr-TR"/>
        </a:p>
      </dgm:t>
    </dgm:pt>
    <dgm:pt modelId="{F8F15310-6996-4891-9DF2-C76C8B7859B9}" type="pres">
      <dgm:prSet presAssocID="{0A657E65-EE1F-4088-B61E-BB3CA66F22E3}" presName="rootComposite1" presStyleCnt="0"/>
      <dgm:spPr/>
      <dgm:t>
        <a:bodyPr/>
        <a:lstStyle/>
        <a:p>
          <a:endParaRPr lang="tr-TR"/>
        </a:p>
      </dgm:t>
    </dgm:pt>
    <dgm:pt modelId="{B16AE6EA-5F74-442B-9E0C-D6EC104A9624}" type="pres">
      <dgm:prSet presAssocID="{0A657E65-EE1F-4088-B61E-BB3CA66F22E3}" presName="rootText1" presStyleLbl="node0" presStyleIdx="1" presStyleCnt="4" custScaleX="374058" custScaleY="231865" custLinFactNeighborX="39050" custLinFactNeighborY="-18682">
        <dgm:presLayoutVars>
          <dgm:chPref val="3"/>
        </dgm:presLayoutVars>
      </dgm:prSet>
      <dgm:spPr>
        <a:prstGeom prst="rect">
          <a:avLst/>
        </a:prstGeom>
      </dgm:spPr>
      <dgm:t>
        <a:bodyPr/>
        <a:lstStyle/>
        <a:p>
          <a:endParaRPr lang="tr-TR"/>
        </a:p>
      </dgm:t>
    </dgm:pt>
    <dgm:pt modelId="{B096BBF0-1113-4631-AB5B-36AB653029D4}" type="pres">
      <dgm:prSet presAssocID="{0A657E65-EE1F-4088-B61E-BB3CA66F22E3}" presName="rootConnector1" presStyleLbl="node1" presStyleIdx="0" presStyleCnt="0"/>
      <dgm:spPr/>
      <dgm:t>
        <a:bodyPr/>
        <a:lstStyle/>
        <a:p>
          <a:endParaRPr lang="tr-TR"/>
        </a:p>
      </dgm:t>
    </dgm:pt>
    <dgm:pt modelId="{2A23F982-BFCA-4FA8-84C0-B65DD9D5E2B4}" type="pres">
      <dgm:prSet presAssocID="{0A657E65-EE1F-4088-B61E-BB3CA66F22E3}" presName="hierChild2" presStyleCnt="0"/>
      <dgm:spPr/>
      <dgm:t>
        <a:bodyPr/>
        <a:lstStyle/>
        <a:p>
          <a:endParaRPr lang="tr-TR"/>
        </a:p>
      </dgm:t>
    </dgm:pt>
    <dgm:pt modelId="{CE0B629E-6C46-4145-80B4-38ADE9469512}" type="pres">
      <dgm:prSet presAssocID="{0A657E65-EE1F-4088-B61E-BB3CA66F22E3}" presName="hierChild3" presStyleCnt="0"/>
      <dgm:spPr/>
      <dgm:t>
        <a:bodyPr/>
        <a:lstStyle/>
        <a:p>
          <a:endParaRPr lang="tr-TR"/>
        </a:p>
      </dgm:t>
    </dgm:pt>
    <dgm:pt modelId="{EF67CE1F-7667-473A-BE01-9D096D5D973B}" type="pres">
      <dgm:prSet presAssocID="{47DE2ED9-53A0-4103-AD20-72B84B75D1C2}" presName="hierRoot1" presStyleCnt="0">
        <dgm:presLayoutVars>
          <dgm:hierBranch val="init"/>
        </dgm:presLayoutVars>
      </dgm:prSet>
      <dgm:spPr/>
      <dgm:t>
        <a:bodyPr/>
        <a:lstStyle/>
        <a:p>
          <a:endParaRPr lang="tr-TR"/>
        </a:p>
      </dgm:t>
    </dgm:pt>
    <dgm:pt modelId="{E0D43360-F13D-4616-A639-1DFD60B6D0E9}" type="pres">
      <dgm:prSet presAssocID="{47DE2ED9-53A0-4103-AD20-72B84B75D1C2}" presName="rootComposite1" presStyleCnt="0"/>
      <dgm:spPr/>
      <dgm:t>
        <a:bodyPr/>
        <a:lstStyle/>
        <a:p>
          <a:endParaRPr lang="tr-TR"/>
        </a:p>
      </dgm:t>
    </dgm:pt>
    <dgm:pt modelId="{70A8F65F-6865-4D4E-9E87-F3CF6EC589B3}" type="pres">
      <dgm:prSet presAssocID="{47DE2ED9-53A0-4103-AD20-72B84B75D1C2}" presName="rootText1" presStyleLbl="node0" presStyleIdx="2" presStyleCnt="4" custScaleX="374058" custScaleY="231865" custLinFactNeighborX="39050" custLinFactNeighborY="-18682">
        <dgm:presLayoutVars>
          <dgm:chPref val="3"/>
        </dgm:presLayoutVars>
      </dgm:prSet>
      <dgm:spPr>
        <a:prstGeom prst="rect">
          <a:avLst/>
        </a:prstGeom>
      </dgm:spPr>
      <dgm:t>
        <a:bodyPr/>
        <a:lstStyle/>
        <a:p>
          <a:endParaRPr lang="tr-TR"/>
        </a:p>
      </dgm:t>
    </dgm:pt>
    <dgm:pt modelId="{FD9FF166-B189-4F57-ACC4-BB9B9CBD6CB0}" type="pres">
      <dgm:prSet presAssocID="{47DE2ED9-53A0-4103-AD20-72B84B75D1C2}" presName="rootConnector1" presStyleLbl="node1" presStyleIdx="0" presStyleCnt="0"/>
      <dgm:spPr/>
      <dgm:t>
        <a:bodyPr/>
        <a:lstStyle/>
        <a:p>
          <a:endParaRPr lang="tr-TR"/>
        </a:p>
      </dgm:t>
    </dgm:pt>
    <dgm:pt modelId="{8939907F-A510-4A7A-B32C-75B7276E6183}" type="pres">
      <dgm:prSet presAssocID="{47DE2ED9-53A0-4103-AD20-72B84B75D1C2}" presName="hierChild2" presStyleCnt="0"/>
      <dgm:spPr/>
      <dgm:t>
        <a:bodyPr/>
        <a:lstStyle/>
        <a:p>
          <a:endParaRPr lang="tr-TR"/>
        </a:p>
      </dgm:t>
    </dgm:pt>
    <dgm:pt modelId="{B2D9769B-A401-4AFC-AD71-2377EFBE6A46}" type="pres">
      <dgm:prSet presAssocID="{E0DDB663-367D-49F7-AFDB-2B998E7F9E79}" presName="Name37" presStyleLbl="parChTrans1D2" presStyleIdx="0" presStyleCnt="6"/>
      <dgm:spPr>
        <a:custGeom>
          <a:avLst/>
          <a:gdLst/>
          <a:ahLst/>
          <a:cxnLst/>
          <a:rect l="0" t="0" r="0" b="0"/>
          <a:pathLst>
            <a:path>
              <a:moveTo>
                <a:pt x="3785878" y="0"/>
              </a:moveTo>
              <a:lnTo>
                <a:pt x="3785878" y="352239"/>
              </a:lnTo>
              <a:lnTo>
                <a:pt x="0" y="352239"/>
              </a:lnTo>
              <a:lnTo>
                <a:pt x="0" y="402782"/>
              </a:lnTo>
            </a:path>
          </a:pathLst>
        </a:custGeom>
      </dgm:spPr>
      <dgm:t>
        <a:bodyPr/>
        <a:lstStyle/>
        <a:p>
          <a:endParaRPr lang="tr-TR"/>
        </a:p>
      </dgm:t>
    </dgm:pt>
    <dgm:pt modelId="{B514311D-C99D-4F2D-8C95-D3A6515B3FCB}" type="pres">
      <dgm:prSet presAssocID="{BD29E9EA-FA3E-48BE-A1A0-CE148B593F11}" presName="hierRoot2" presStyleCnt="0">
        <dgm:presLayoutVars>
          <dgm:hierBranch val="init"/>
        </dgm:presLayoutVars>
      </dgm:prSet>
      <dgm:spPr/>
      <dgm:t>
        <a:bodyPr/>
        <a:lstStyle/>
        <a:p>
          <a:endParaRPr lang="tr-TR"/>
        </a:p>
      </dgm:t>
    </dgm:pt>
    <dgm:pt modelId="{B572B413-9ADF-4E49-8E14-33B6AFF16E00}" type="pres">
      <dgm:prSet presAssocID="{BD29E9EA-FA3E-48BE-A1A0-CE148B593F11}" presName="rootComposite" presStyleCnt="0"/>
      <dgm:spPr/>
      <dgm:t>
        <a:bodyPr/>
        <a:lstStyle/>
        <a:p>
          <a:endParaRPr lang="tr-TR"/>
        </a:p>
      </dgm:t>
    </dgm:pt>
    <dgm:pt modelId="{2E5B8A82-B8A8-4B06-B51C-4E587F7EC6CF}" type="pres">
      <dgm:prSet presAssocID="{BD29E9EA-FA3E-48BE-A1A0-CE148B593F11}" presName="rootText" presStyleLbl="node2" presStyleIdx="0" presStyleCnt="6" custScaleX="291317" custScaleY="229918" custLinFactY="6668" custLinFactNeighborX="12283" custLinFactNeighborY="100000">
        <dgm:presLayoutVars>
          <dgm:chPref val="3"/>
        </dgm:presLayoutVars>
      </dgm:prSet>
      <dgm:spPr>
        <a:prstGeom prst="rect">
          <a:avLst/>
        </a:prstGeom>
      </dgm:spPr>
      <dgm:t>
        <a:bodyPr/>
        <a:lstStyle/>
        <a:p>
          <a:endParaRPr lang="tr-TR"/>
        </a:p>
      </dgm:t>
    </dgm:pt>
    <dgm:pt modelId="{AB07A450-5BB8-40E9-8540-F276305EB329}" type="pres">
      <dgm:prSet presAssocID="{BD29E9EA-FA3E-48BE-A1A0-CE148B593F11}" presName="rootConnector" presStyleLbl="node2" presStyleIdx="0" presStyleCnt="6"/>
      <dgm:spPr/>
      <dgm:t>
        <a:bodyPr/>
        <a:lstStyle/>
        <a:p>
          <a:endParaRPr lang="tr-TR"/>
        </a:p>
      </dgm:t>
    </dgm:pt>
    <dgm:pt modelId="{2F94031B-74B6-4A85-861C-9FADA425C4A2}" type="pres">
      <dgm:prSet presAssocID="{BD29E9EA-FA3E-48BE-A1A0-CE148B593F11}" presName="hierChild4" presStyleCnt="0"/>
      <dgm:spPr/>
      <dgm:t>
        <a:bodyPr/>
        <a:lstStyle/>
        <a:p>
          <a:endParaRPr lang="tr-TR"/>
        </a:p>
      </dgm:t>
    </dgm:pt>
    <dgm:pt modelId="{A2234C89-FEEC-4996-9574-6FA823ACDAE3}" type="pres">
      <dgm:prSet presAssocID="{75704A14-4740-4568-A72C-EE2A21F847EF}" presName="Name37" presStyleLbl="parChTrans1D3" presStyleIdx="0" presStyleCnt="14"/>
      <dgm:spPr>
        <a:custGeom>
          <a:avLst/>
          <a:gdLst/>
          <a:ahLst/>
          <a:cxnLst/>
          <a:rect l="0" t="0" r="0" b="0"/>
          <a:pathLst>
            <a:path>
              <a:moveTo>
                <a:pt x="0" y="0"/>
              </a:moveTo>
              <a:lnTo>
                <a:pt x="0" y="533791"/>
              </a:lnTo>
              <a:lnTo>
                <a:pt x="216891" y="533791"/>
              </a:lnTo>
            </a:path>
          </a:pathLst>
        </a:custGeom>
      </dgm:spPr>
      <dgm:t>
        <a:bodyPr/>
        <a:lstStyle/>
        <a:p>
          <a:endParaRPr lang="tr-TR"/>
        </a:p>
      </dgm:t>
    </dgm:pt>
    <dgm:pt modelId="{3FA51EFE-B725-49F5-84C7-B81C261DF2F1}" type="pres">
      <dgm:prSet presAssocID="{8F33A42C-9966-4763-921B-32F1A5389B69}" presName="hierRoot2" presStyleCnt="0">
        <dgm:presLayoutVars>
          <dgm:hierBranch val="init"/>
        </dgm:presLayoutVars>
      </dgm:prSet>
      <dgm:spPr/>
      <dgm:t>
        <a:bodyPr/>
        <a:lstStyle/>
        <a:p>
          <a:endParaRPr lang="tr-TR"/>
        </a:p>
      </dgm:t>
    </dgm:pt>
    <dgm:pt modelId="{3262755B-FA10-4121-9521-04A5B441FB82}" type="pres">
      <dgm:prSet presAssocID="{8F33A42C-9966-4763-921B-32F1A5389B69}" presName="rootComposite" presStyleCnt="0"/>
      <dgm:spPr/>
      <dgm:t>
        <a:bodyPr/>
        <a:lstStyle/>
        <a:p>
          <a:endParaRPr lang="tr-TR"/>
        </a:p>
      </dgm:t>
    </dgm:pt>
    <dgm:pt modelId="{D27241B5-1E18-4D05-B21B-D989973CCAA3}" type="pres">
      <dgm:prSet presAssocID="{8F33A42C-9966-4763-921B-32F1A5389B69}" presName="rootText" presStyleLbl="node3" presStyleIdx="0" presStyleCnt="14" custScaleX="608011" custScaleY="91394" custLinFactY="100000" custLinFactNeighborX="13643" custLinFactNeighborY="140753">
        <dgm:presLayoutVars>
          <dgm:chPref val="3"/>
        </dgm:presLayoutVars>
      </dgm:prSet>
      <dgm:spPr>
        <a:prstGeom prst="rect">
          <a:avLst/>
        </a:prstGeom>
      </dgm:spPr>
      <dgm:t>
        <a:bodyPr/>
        <a:lstStyle/>
        <a:p>
          <a:endParaRPr lang="tr-TR"/>
        </a:p>
      </dgm:t>
    </dgm:pt>
    <dgm:pt modelId="{77AB2207-1DD1-4DAD-8345-AEDC1E39BEE7}" type="pres">
      <dgm:prSet presAssocID="{8F33A42C-9966-4763-921B-32F1A5389B69}" presName="rootConnector" presStyleLbl="node3" presStyleIdx="0" presStyleCnt="14"/>
      <dgm:spPr/>
      <dgm:t>
        <a:bodyPr/>
        <a:lstStyle/>
        <a:p>
          <a:endParaRPr lang="tr-TR"/>
        </a:p>
      </dgm:t>
    </dgm:pt>
    <dgm:pt modelId="{002A9A93-EA93-4986-A6BC-92258A48D41C}" type="pres">
      <dgm:prSet presAssocID="{8F33A42C-9966-4763-921B-32F1A5389B69}" presName="hierChild4" presStyleCnt="0"/>
      <dgm:spPr/>
      <dgm:t>
        <a:bodyPr/>
        <a:lstStyle/>
        <a:p>
          <a:endParaRPr lang="tr-TR"/>
        </a:p>
      </dgm:t>
    </dgm:pt>
    <dgm:pt modelId="{14CFCD41-0625-4A6C-8805-3E905198A654}" type="pres">
      <dgm:prSet presAssocID="{8F33A42C-9966-4763-921B-32F1A5389B69}" presName="hierChild5" presStyleCnt="0"/>
      <dgm:spPr/>
      <dgm:t>
        <a:bodyPr/>
        <a:lstStyle/>
        <a:p>
          <a:endParaRPr lang="tr-TR"/>
        </a:p>
      </dgm:t>
    </dgm:pt>
    <dgm:pt modelId="{E3FFC3FE-50BE-4E24-A750-6253B5054943}" type="pres">
      <dgm:prSet presAssocID="{447572B2-5F39-4FA7-97AC-1B57B6F9DFA2}" presName="Name37" presStyleLbl="parChTrans1D3" presStyleIdx="1" presStyleCnt="14"/>
      <dgm:spPr>
        <a:custGeom>
          <a:avLst/>
          <a:gdLst/>
          <a:ahLst/>
          <a:cxnLst/>
          <a:rect l="0" t="0" r="0" b="0"/>
          <a:pathLst>
            <a:path>
              <a:moveTo>
                <a:pt x="0" y="0"/>
              </a:moveTo>
              <a:lnTo>
                <a:pt x="0" y="758091"/>
              </a:lnTo>
              <a:lnTo>
                <a:pt x="216891" y="758091"/>
              </a:lnTo>
            </a:path>
          </a:pathLst>
        </a:custGeom>
      </dgm:spPr>
      <dgm:t>
        <a:bodyPr/>
        <a:lstStyle/>
        <a:p>
          <a:endParaRPr lang="tr-TR"/>
        </a:p>
      </dgm:t>
    </dgm:pt>
    <dgm:pt modelId="{0C323307-EF5A-4712-A312-F5E0E5CB5117}" type="pres">
      <dgm:prSet presAssocID="{7831E5B5-B45F-48A8-B36D-3C09A708B72B}" presName="hierRoot2" presStyleCnt="0">
        <dgm:presLayoutVars>
          <dgm:hierBranch val="init"/>
        </dgm:presLayoutVars>
      </dgm:prSet>
      <dgm:spPr/>
      <dgm:t>
        <a:bodyPr/>
        <a:lstStyle/>
        <a:p>
          <a:endParaRPr lang="tr-TR"/>
        </a:p>
      </dgm:t>
    </dgm:pt>
    <dgm:pt modelId="{A775B57C-AD2E-488B-8978-719A9B4D2F8F}" type="pres">
      <dgm:prSet presAssocID="{7831E5B5-B45F-48A8-B36D-3C09A708B72B}" presName="rootComposite" presStyleCnt="0"/>
      <dgm:spPr/>
      <dgm:t>
        <a:bodyPr/>
        <a:lstStyle/>
        <a:p>
          <a:endParaRPr lang="tr-TR"/>
        </a:p>
      </dgm:t>
    </dgm:pt>
    <dgm:pt modelId="{CED4A576-C988-49D0-B7A1-C700D6FD8EA6}" type="pres">
      <dgm:prSet presAssocID="{7831E5B5-B45F-48A8-B36D-3C09A708B72B}" presName="rootText" presStyleLbl="node3" presStyleIdx="1" presStyleCnt="14" custScaleX="608011" custScaleY="91394" custLinFactY="100000" custLinFactNeighborX="13643" custLinFactNeighborY="100552">
        <dgm:presLayoutVars>
          <dgm:chPref val="3"/>
        </dgm:presLayoutVars>
      </dgm:prSet>
      <dgm:spPr>
        <a:prstGeom prst="rect">
          <a:avLst/>
        </a:prstGeom>
      </dgm:spPr>
      <dgm:t>
        <a:bodyPr/>
        <a:lstStyle/>
        <a:p>
          <a:endParaRPr lang="tr-TR"/>
        </a:p>
      </dgm:t>
    </dgm:pt>
    <dgm:pt modelId="{E35E3DC0-F08B-46F6-9572-E67760794643}" type="pres">
      <dgm:prSet presAssocID="{7831E5B5-B45F-48A8-B36D-3C09A708B72B}" presName="rootConnector" presStyleLbl="node3" presStyleIdx="1" presStyleCnt="14"/>
      <dgm:spPr/>
      <dgm:t>
        <a:bodyPr/>
        <a:lstStyle/>
        <a:p>
          <a:endParaRPr lang="tr-TR"/>
        </a:p>
      </dgm:t>
    </dgm:pt>
    <dgm:pt modelId="{1D52224F-6AE0-4D3C-8328-AEA3B257C58D}" type="pres">
      <dgm:prSet presAssocID="{7831E5B5-B45F-48A8-B36D-3C09A708B72B}" presName="hierChild4" presStyleCnt="0"/>
      <dgm:spPr/>
      <dgm:t>
        <a:bodyPr/>
        <a:lstStyle/>
        <a:p>
          <a:endParaRPr lang="tr-TR"/>
        </a:p>
      </dgm:t>
    </dgm:pt>
    <dgm:pt modelId="{44E996A8-7D4E-4AFE-B300-C45054244BDE}" type="pres">
      <dgm:prSet presAssocID="{7831E5B5-B45F-48A8-B36D-3C09A708B72B}" presName="hierChild5" presStyleCnt="0"/>
      <dgm:spPr/>
      <dgm:t>
        <a:bodyPr/>
        <a:lstStyle/>
        <a:p>
          <a:endParaRPr lang="tr-TR"/>
        </a:p>
      </dgm:t>
    </dgm:pt>
    <dgm:pt modelId="{28695A26-0B3E-4DB2-B566-2930875D493E}" type="pres">
      <dgm:prSet presAssocID="{174ABD04-AC82-4985-9897-4902F4CCFF1C}" presName="Name37" presStyleLbl="parChTrans1D3" presStyleIdx="2" presStyleCnt="14"/>
      <dgm:spPr>
        <a:custGeom>
          <a:avLst/>
          <a:gdLst/>
          <a:ahLst/>
          <a:cxnLst/>
          <a:rect l="0" t="0" r="0" b="0"/>
          <a:pathLst>
            <a:path>
              <a:moveTo>
                <a:pt x="0" y="0"/>
              </a:moveTo>
              <a:lnTo>
                <a:pt x="0" y="989519"/>
              </a:lnTo>
              <a:lnTo>
                <a:pt x="216891" y="989519"/>
              </a:lnTo>
            </a:path>
          </a:pathLst>
        </a:custGeom>
      </dgm:spPr>
      <dgm:t>
        <a:bodyPr/>
        <a:lstStyle/>
        <a:p>
          <a:endParaRPr lang="tr-TR"/>
        </a:p>
      </dgm:t>
    </dgm:pt>
    <dgm:pt modelId="{E13E0B12-A2DF-48F5-8910-9A795B7581E2}" type="pres">
      <dgm:prSet presAssocID="{0DA90D17-482D-4C95-8848-7A9E9BA38E1B}" presName="hierRoot2" presStyleCnt="0">
        <dgm:presLayoutVars>
          <dgm:hierBranch val="init"/>
        </dgm:presLayoutVars>
      </dgm:prSet>
      <dgm:spPr/>
      <dgm:t>
        <a:bodyPr/>
        <a:lstStyle/>
        <a:p>
          <a:endParaRPr lang="tr-TR"/>
        </a:p>
      </dgm:t>
    </dgm:pt>
    <dgm:pt modelId="{029C363C-9C44-434D-A2A5-92817256AB05}" type="pres">
      <dgm:prSet presAssocID="{0DA90D17-482D-4C95-8848-7A9E9BA38E1B}" presName="rootComposite" presStyleCnt="0"/>
      <dgm:spPr/>
      <dgm:t>
        <a:bodyPr/>
        <a:lstStyle/>
        <a:p>
          <a:endParaRPr lang="tr-TR"/>
        </a:p>
      </dgm:t>
    </dgm:pt>
    <dgm:pt modelId="{115325F9-EF47-4608-996E-C6AAD76F3AC3}" type="pres">
      <dgm:prSet presAssocID="{0DA90D17-482D-4C95-8848-7A9E9BA38E1B}" presName="rootText" presStyleLbl="node3" presStyleIdx="2" presStyleCnt="14" custScaleX="608011" custScaleY="91394" custLinFactY="63313" custLinFactNeighborX="13643" custLinFactNeighborY="100000">
        <dgm:presLayoutVars>
          <dgm:chPref val="3"/>
        </dgm:presLayoutVars>
      </dgm:prSet>
      <dgm:spPr>
        <a:prstGeom prst="rect">
          <a:avLst/>
        </a:prstGeom>
      </dgm:spPr>
      <dgm:t>
        <a:bodyPr/>
        <a:lstStyle/>
        <a:p>
          <a:endParaRPr lang="tr-TR"/>
        </a:p>
      </dgm:t>
    </dgm:pt>
    <dgm:pt modelId="{3A3A4534-A6FC-4413-A357-63C73ECB8469}" type="pres">
      <dgm:prSet presAssocID="{0DA90D17-482D-4C95-8848-7A9E9BA38E1B}" presName="rootConnector" presStyleLbl="node3" presStyleIdx="2" presStyleCnt="14"/>
      <dgm:spPr/>
      <dgm:t>
        <a:bodyPr/>
        <a:lstStyle/>
        <a:p>
          <a:endParaRPr lang="tr-TR"/>
        </a:p>
      </dgm:t>
    </dgm:pt>
    <dgm:pt modelId="{14CFCDE2-3E80-48DC-8EE4-CD941561C2A1}" type="pres">
      <dgm:prSet presAssocID="{0DA90D17-482D-4C95-8848-7A9E9BA38E1B}" presName="hierChild4" presStyleCnt="0"/>
      <dgm:spPr/>
      <dgm:t>
        <a:bodyPr/>
        <a:lstStyle/>
        <a:p>
          <a:endParaRPr lang="tr-TR"/>
        </a:p>
      </dgm:t>
    </dgm:pt>
    <dgm:pt modelId="{FC7ED313-BDB8-4AE8-808E-907DE2E71512}" type="pres">
      <dgm:prSet presAssocID="{0DA90D17-482D-4C95-8848-7A9E9BA38E1B}" presName="hierChild5" presStyleCnt="0"/>
      <dgm:spPr/>
      <dgm:t>
        <a:bodyPr/>
        <a:lstStyle/>
        <a:p>
          <a:endParaRPr lang="tr-TR"/>
        </a:p>
      </dgm:t>
    </dgm:pt>
    <dgm:pt modelId="{59E4DBB9-BBCE-4DE4-92AD-6095461CFFFA}" type="pres">
      <dgm:prSet presAssocID="{2D587C35-D64F-4AD4-982A-93A596C0F0B9}" presName="Name37" presStyleLbl="parChTrans1D3" presStyleIdx="3" presStyleCnt="14"/>
      <dgm:spPr>
        <a:custGeom>
          <a:avLst/>
          <a:gdLst/>
          <a:ahLst/>
          <a:cxnLst/>
          <a:rect l="0" t="0" r="0" b="0"/>
          <a:pathLst>
            <a:path>
              <a:moveTo>
                <a:pt x="0" y="0"/>
              </a:moveTo>
              <a:lnTo>
                <a:pt x="0" y="1225302"/>
              </a:lnTo>
              <a:lnTo>
                <a:pt x="216891" y="1225302"/>
              </a:lnTo>
            </a:path>
          </a:pathLst>
        </a:custGeom>
      </dgm:spPr>
      <dgm:t>
        <a:bodyPr/>
        <a:lstStyle/>
        <a:p>
          <a:endParaRPr lang="tr-TR"/>
        </a:p>
      </dgm:t>
    </dgm:pt>
    <dgm:pt modelId="{B901D7EA-E62D-4234-AAE0-B3FA943B2864}" type="pres">
      <dgm:prSet presAssocID="{AC3E664B-8C4D-46B5-9362-D9E405713CA9}" presName="hierRoot2" presStyleCnt="0">
        <dgm:presLayoutVars>
          <dgm:hierBranch val="init"/>
        </dgm:presLayoutVars>
      </dgm:prSet>
      <dgm:spPr/>
      <dgm:t>
        <a:bodyPr/>
        <a:lstStyle/>
        <a:p>
          <a:endParaRPr lang="tr-TR"/>
        </a:p>
      </dgm:t>
    </dgm:pt>
    <dgm:pt modelId="{F831AA92-29AE-4A91-ADC8-FE484AFCC7C9}" type="pres">
      <dgm:prSet presAssocID="{AC3E664B-8C4D-46B5-9362-D9E405713CA9}" presName="rootComposite" presStyleCnt="0"/>
      <dgm:spPr/>
      <dgm:t>
        <a:bodyPr/>
        <a:lstStyle/>
        <a:p>
          <a:endParaRPr lang="tr-TR"/>
        </a:p>
      </dgm:t>
    </dgm:pt>
    <dgm:pt modelId="{7C12EAF2-D471-4534-BD81-C16D7143FA40}" type="pres">
      <dgm:prSet presAssocID="{AC3E664B-8C4D-46B5-9362-D9E405713CA9}" presName="rootText" presStyleLbl="node3" presStyleIdx="3" presStyleCnt="14" custScaleX="608011" custScaleY="91394" custLinFactY="27883" custLinFactNeighborX="13643" custLinFactNeighborY="100000">
        <dgm:presLayoutVars>
          <dgm:chPref val="3"/>
        </dgm:presLayoutVars>
      </dgm:prSet>
      <dgm:spPr>
        <a:prstGeom prst="rect">
          <a:avLst/>
        </a:prstGeom>
      </dgm:spPr>
      <dgm:t>
        <a:bodyPr/>
        <a:lstStyle/>
        <a:p>
          <a:endParaRPr lang="tr-TR"/>
        </a:p>
      </dgm:t>
    </dgm:pt>
    <dgm:pt modelId="{42D620F0-0302-46C1-9C98-F2507BA9368A}" type="pres">
      <dgm:prSet presAssocID="{AC3E664B-8C4D-46B5-9362-D9E405713CA9}" presName="rootConnector" presStyleLbl="node3" presStyleIdx="3" presStyleCnt="14"/>
      <dgm:spPr/>
      <dgm:t>
        <a:bodyPr/>
        <a:lstStyle/>
        <a:p>
          <a:endParaRPr lang="tr-TR"/>
        </a:p>
      </dgm:t>
    </dgm:pt>
    <dgm:pt modelId="{218D9462-F370-4B24-9341-FE38BB990044}" type="pres">
      <dgm:prSet presAssocID="{AC3E664B-8C4D-46B5-9362-D9E405713CA9}" presName="hierChild4" presStyleCnt="0"/>
      <dgm:spPr/>
      <dgm:t>
        <a:bodyPr/>
        <a:lstStyle/>
        <a:p>
          <a:endParaRPr lang="tr-TR"/>
        </a:p>
      </dgm:t>
    </dgm:pt>
    <dgm:pt modelId="{9E1BCE62-CE0C-4CE5-A830-A965F74173FC}" type="pres">
      <dgm:prSet presAssocID="{AC3E664B-8C4D-46B5-9362-D9E405713CA9}" presName="hierChild5" presStyleCnt="0"/>
      <dgm:spPr/>
      <dgm:t>
        <a:bodyPr/>
        <a:lstStyle/>
        <a:p>
          <a:endParaRPr lang="tr-TR"/>
        </a:p>
      </dgm:t>
    </dgm:pt>
    <dgm:pt modelId="{DA701682-6FD4-4FC3-B5D6-5A344593A329}" type="pres">
      <dgm:prSet presAssocID="{FC3B19FD-64FA-42D1-A671-382EBD0B13FD}" presName="Name37" presStyleLbl="parChTrans1D3" presStyleIdx="4" presStyleCnt="14"/>
      <dgm:spPr>
        <a:custGeom>
          <a:avLst/>
          <a:gdLst/>
          <a:ahLst/>
          <a:cxnLst/>
          <a:rect l="0" t="0" r="0" b="0"/>
          <a:pathLst>
            <a:path>
              <a:moveTo>
                <a:pt x="0" y="0"/>
              </a:moveTo>
              <a:lnTo>
                <a:pt x="0" y="1445272"/>
              </a:lnTo>
              <a:lnTo>
                <a:pt x="216891" y="1445272"/>
              </a:lnTo>
            </a:path>
          </a:pathLst>
        </a:custGeom>
      </dgm:spPr>
      <dgm:t>
        <a:bodyPr/>
        <a:lstStyle/>
        <a:p>
          <a:endParaRPr lang="tr-TR"/>
        </a:p>
      </dgm:t>
    </dgm:pt>
    <dgm:pt modelId="{6D31011F-DDA5-45EE-A94F-7D839E1F70E6}" type="pres">
      <dgm:prSet presAssocID="{FA4B8DEA-907F-439E-9CC0-9C0C6B159EF9}" presName="hierRoot2" presStyleCnt="0">
        <dgm:presLayoutVars>
          <dgm:hierBranch val="init"/>
        </dgm:presLayoutVars>
      </dgm:prSet>
      <dgm:spPr/>
      <dgm:t>
        <a:bodyPr/>
        <a:lstStyle/>
        <a:p>
          <a:endParaRPr lang="tr-TR"/>
        </a:p>
      </dgm:t>
    </dgm:pt>
    <dgm:pt modelId="{ADACEA1C-180E-43F2-8900-D0556D9E8436}" type="pres">
      <dgm:prSet presAssocID="{FA4B8DEA-907F-439E-9CC0-9C0C6B159EF9}" presName="rootComposite" presStyleCnt="0"/>
      <dgm:spPr/>
      <dgm:t>
        <a:bodyPr/>
        <a:lstStyle/>
        <a:p>
          <a:endParaRPr lang="tr-TR"/>
        </a:p>
      </dgm:t>
    </dgm:pt>
    <dgm:pt modelId="{E32B7E03-5757-487C-8041-11FE587D51C7}" type="pres">
      <dgm:prSet presAssocID="{FA4B8DEA-907F-439E-9CC0-9C0C6B159EF9}" presName="rootText" presStyleLbl="node3" presStyleIdx="4" presStyleCnt="14" custScaleX="608011" custScaleY="91394" custLinFactNeighborX="13643" custLinFactNeighborY="85883">
        <dgm:presLayoutVars>
          <dgm:chPref val="3"/>
        </dgm:presLayoutVars>
      </dgm:prSet>
      <dgm:spPr>
        <a:prstGeom prst="rect">
          <a:avLst/>
        </a:prstGeom>
      </dgm:spPr>
      <dgm:t>
        <a:bodyPr/>
        <a:lstStyle/>
        <a:p>
          <a:endParaRPr lang="tr-TR"/>
        </a:p>
      </dgm:t>
    </dgm:pt>
    <dgm:pt modelId="{D6FE5AB3-7B4A-488C-A8E4-2A9FB082C570}" type="pres">
      <dgm:prSet presAssocID="{FA4B8DEA-907F-439E-9CC0-9C0C6B159EF9}" presName="rootConnector" presStyleLbl="node3" presStyleIdx="4" presStyleCnt="14"/>
      <dgm:spPr/>
      <dgm:t>
        <a:bodyPr/>
        <a:lstStyle/>
        <a:p>
          <a:endParaRPr lang="tr-TR"/>
        </a:p>
      </dgm:t>
    </dgm:pt>
    <dgm:pt modelId="{1A31D727-2A4F-4A3C-B980-267A428B7F5E}" type="pres">
      <dgm:prSet presAssocID="{FA4B8DEA-907F-439E-9CC0-9C0C6B159EF9}" presName="hierChild4" presStyleCnt="0"/>
      <dgm:spPr/>
      <dgm:t>
        <a:bodyPr/>
        <a:lstStyle/>
        <a:p>
          <a:endParaRPr lang="tr-TR"/>
        </a:p>
      </dgm:t>
    </dgm:pt>
    <dgm:pt modelId="{506153AA-C1E2-448A-B251-D596E72033CD}" type="pres">
      <dgm:prSet presAssocID="{FA4B8DEA-907F-439E-9CC0-9C0C6B159EF9}" presName="hierChild5" presStyleCnt="0"/>
      <dgm:spPr/>
      <dgm:t>
        <a:bodyPr/>
        <a:lstStyle/>
        <a:p>
          <a:endParaRPr lang="tr-TR"/>
        </a:p>
      </dgm:t>
    </dgm:pt>
    <dgm:pt modelId="{89C1F67F-BBBA-4CCB-A2AE-D4D3EFA3B71E}" type="pres">
      <dgm:prSet presAssocID="{9D7043B3-C905-495F-8B2D-54BE861F0120}" presName="Name37" presStyleLbl="parChTrans1D3" presStyleIdx="5" presStyleCnt="14"/>
      <dgm:spPr>
        <a:custGeom>
          <a:avLst/>
          <a:gdLst/>
          <a:ahLst/>
          <a:cxnLst/>
          <a:rect l="0" t="0" r="0" b="0"/>
          <a:pathLst>
            <a:path>
              <a:moveTo>
                <a:pt x="0" y="0"/>
              </a:moveTo>
              <a:lnTo>
                <a:pt x="0" y="1677341"/>
              </a:lnTo>
              <a:lnTo>
                <a:pt x="216891" y="1677341"/>
              </a:lnTo>
            </a:path>
          </a:pathLst>
        </a:custGeom>
      </dgm:spPr>
      <dgm:t>
        <a:bodyPr/>
        <a:lstStyle/>
        <a:p>
          <a:endParaRPr lang="tr-TR"/>
        </a:p>
      </dgm:t>
    </dgm:pt>
    <dgm:pt modelId="{D3D85464-9BF7-4FBF-A3B6-C313F99DD12D}" type="pres">
      <dgm:prSet presAssocID="{163DB564-5DD8-4936-A9F8-DC1C2D96D711}" presName="hierRoot2" presStyleCnt="0">
        <dgm:presLayoutVars>
          <dgm:hierBranch val="init"/>
        </dgm:presLayoutVars>
      </dgm:prSet>
      <dgm:spPr/>
      <dgm:t>
        <a:bodyPr/>
        <a:lstStyle/>
        <a:p>
          <a:endParaRPr lang="tr-TR"/>
        </a:p>
      </dgm:t>
    </dgm:pt>
    <dgm:pt modelId="{BDFD4265-7E4D-47F5-89F6-3DD93DA909E4}" type="pres">
      <dgm:prSet presAssocID="{163DB564-5DD8-4936-A9F8-DC1C2D96D711}" presName="rootComposite" presStyleCnt="0"/>
      <dgm:spPr/>
      <dgm:t>
        <a:bodyPr/>
        <a:lstStyle/>
        <a:p>
          <a:endParaRPr lang="tr-TR"/>
        </a:p>
      </dgm:t>
    </dgm:pt>
    <dgm:pt modelId="{7B2FAAC3-888E-4C95-958B-59E082BCF869}" type="pres">
      <dgm:prSet presAssocID="{163DB564-5DD8-4936-A9F8-DC1C2D96D711}" presName="rootText" presStyleLbl="node3" presStyleIdx="5" presStyleCnt="14" custScaleX="608011" custScaleY="91394" custLinFactNeighborX="13643" custLinFactNeighborY="48910">
        <dgm:presLayoutVars>
          <dgm:chPref val="3"/>
        </dgm:presLayoutVars>
      </dgm:prSet>
      <dgm:spPr>
        <a:prstGeom prst="rect">
          <a:avLst/>
        </a:prstGeom>
      </dgm:spPr>
      <dgm:t>
        <a:bodyPr/>
        <a:lstStyle/>
        <a:p>
          <a:endParaRPr lang="tr-TR"/>
        </a:p>
      </dgm:t>
    </dgm:pt>
    <dgm:pt modelId="{D986AE78-4F7D-486F-9165-CD5A8D5AF30B}" type="pres">
      <dgm:prSet presAssocID="{163DB564-5DD8-4936-A9F8-DC1C2D96D711}" presName="rootConnector" presStyleLbl="node3" presStyleIdx="5" presStyleCnt="14"/>
      <dgm:spPr/>
      <dgm:t>
        <a:bodyPr/>
        <a:lstStyle/>
        <a:p>
          <a:endParaRPr lang="tr-TR"/>
        </a:p>
      </dgm:t>
    </dgm:pt>
    <dgm:pt modelId="{623068E5-C0BB-4DE9-B99B-C30DF8ABA1FC}" type="pres">
      <dgm:prSet presAssocID="{163DB564-5DD8-4936-A9F8-DC1C2D96D711}" presName="hierChild4" presStyleCnt="0"/>
      <dgm:spPr/>
      <dgm:t>
        <a:bodyPr/>
        <a:lstStyle/>
        <a:p>
          <a:endParaRPr lang="tr-TR"/>
        </a:p>
      </dgm:t>
    </dgm:pt>
    <dgm:pt modelId="{5D8BA61E-EA1A-4604-A6E7-1FCC998D6062}" type="pres">
      <dgm:prSet presAssocID="{163DB564-5DD8-4936-A9F8-DC1C2D96D711}" presName="hierChild5" presStyleCnt="0"/>
      <dgm:spPr/>
      <dgm:t>
        <a:bodyPr/>
        <a:lstStyle/>
        <a:p>
          <a:endParaRPr lang="tr-TR"/>
        </a:p>
      </dgm:t>
    </dgm:pt>
    <dgm:pt modelId="{3628D789-2128-46AA-9EE3-1DCC8748185F}" type="pres">
      <dgm:prSet presAssocID="{740445F7-DD2E-43CE-91EC-FE09B3A31DB5}" presName="Name37" presStyleLbl="parChTrans1D3" presStyleIdx="6" presStyleCnt="14"/>
      <dgm:spPr>
        <a:custGeom>
          <a:avLst/>
          <a:gdLst/>
          <a:ahLst/>
          <a:cxnLst/>
          <a:rect l="0" t="0" r="0" b="0"/>
          <a:pathLst>
            <a:path>
              <a:moveTo>
                <a:pt x="0" y="0"/>
              </a:moveTo>
              <a:lnTo>
                <a:pt x="0" y="1909412"/>
              </a:lnTo>
              <a:lnTo>
                <a:pt x="216891" y="1909412"/>
              </a:lnTo>
            </a:path>
          </a:pathLst>
        </a:custGeom>
      </dgm:spPr>
      <dgm:t>
        <a:bodyPr/>
        <a:lstStyle/>
        <a:p>
          <a:endParaRPr lang="tr-TR"/>
        </a:p>
      </dgm:t>
    </dgm:pt>
    <dgm:pt modelId="{4C97EEE3-2D02-4EDE-BDF8-1E82BF5A664B}" type="pres">
      <dgm:prSet presAssocID="{E168FAE4-96E9-45F7-B016-09C72162A622}" presName="hierRoot2" presStyleCnt="0">
        <dgm:presLayoutVars>
          <dgm:hierBranch val="init"/>
        </dgm:presLayoutVars>
      </dgm:prSet>
      <dgm:spPr/>
      <dgm:t>
        <a:bodyPr/>
        <a:lstStyle/>
        <a:p>
          <a:endParaRPr lang="tr-TR"/>
        </a:p>
      </dgm:t>
    </dgm:pt>
    <dgm:pt modelId="{165B8B41-38DA-4D9C-A099-E2C7B37AD4F6}" type="pres">
      <dgm:prSet presAssocID="{E168FAE4-96E9-45F7-B016-09C72162A622}" presName="rootComposite" presStyleCnt="0"/>
      <dgm:spPr/>
      <dgm:t>
        <a:bodyPr/>
        <a:lstStyle/>
        <a:p>
          <a:endParaRPr lang="tr-TR"/>
        </a:p>
      </dgm:t>
    </dgm:pt>
    <dgm:pt modelId="{8223BE44-5254-4329-93A5-4F58467C4E37}" type="pres">
      <dgm:prSet presAssocID="{E168FAE4-96E9-45F7-B016-09C72162A622}" presName="rootText" presStyleLbl="node3" presStyleIdx="6" presStyleCnt="14" custScaleX="608011" custScaleY="91394" custLinFactNeighborX="13643" custLinFactNeighborY="11938">
        <dgm:presLayoutVars>
          <dgm:chPref val="3"/>
        </dgm:presLayoutVars>
      </dgm:prSet>
      <dgm:spPr>
        <a:prstGeom prst="rect">
          <a:avLst/>
        </a:prstGeom>
      </dgm:spPr>
      <dgm:t>
        <a:bodyPr/>
        <a:lstStyle/>
        <a:p>
          <a:endParaRPr lang="tr-TR"/>
        </a:p>
      </dgm:t>
    </dgm:pt>
    <dgm:pt modelId="{010A0769-8B4B-4B48-863C-6269E3A2368C}" type="pres">
      <dgm:prSet presAssocID="{E168FAE4-96E9-45F7-B016-09C72162A622}" presName="rootConnector" presStyleLbl="node3" presStyleIdx="6" presStyleCnt="14"/>
      <dgm:spPr/>
      <dgm:t>
        <a:bodyPr/>
        <a:lstStyle/>
        <a:p>
          <a:endParaRPr lang="tr-TR"/>
        </a:p>
      </dgm:t>
    </dgm:pt>
    <dgm:pt modelId="{612BB82C-1C36-4584-AA74-8A358D937950}" type="pres">
      <dgm:prSet presAssocID="{E168FAE4-96E9-45F7-B016-09C72162A622}" presName="hierChild4" presStyleCnt="0"/>
      <dgm:spPr/>
      <dgm:t>
        <a:bodyPr/>
        <a:lstStyle/>
        <a:p>
          <a:endParaRPr lang="tr-TR"/>
        </a:p>
      </dgm:t>
    </dgm:pt>
    <dgm:pt modelId="{EEED74C0-468D-4A45-9802-91854B10F014}" type="pres">
      <dgm:prSet presAssocID="{E168FAE4-96E9-45F7-B016-09C72162A622}" presName="hierChild5" presStyleCnt="0"/>
      <dgm:spPr/>
      <dgm:t>
        <a:bodyPr/>
        <a:lstStyle/>
        <a:p>
          <a:endParaRPr lang="tr-TR"/>
        </a:p>
      </dgm:t>
    </dgm:pt>
    <dgm:pt modelId="{BF5E6E7E-139C-40AF-A9C2-466212E95AD7}" type="pres">
      <dgm:prSet presAssocID="{8F94FD0E-FE73-4F1B-9488-354CA0BF8F9B}" presName="Name37" presStyleLbl="parChTrans1D3" presStyleIdx="7" presStyleCnt="14"/>
      <dgm:spPr>
        <a:custGeom>
          <a:avLst/>
          <a:gdLst/>
          <a:ahLst/>
          <a:cxnLst/>
          <a:rect l="0" t="0" r="0" b="0"/>
          <a:pathLst>
            <a:path>
              <a:moveTo>
                <a:pt x="0" y="0"/>
              </a:moveTo>
              <a:lnTo>
                <a:pt x="0" y="2153583"/>
              </a:lnTo>
              <a:lnTo>
                <a:pt x="216891" y="2153583"/>
              </a:lnTo>
            </a:path>
          </a:pathLst>
        </a:custGeom>
      </dgm:spPr>
      <dgm:t>
        <a:bodyPr/>
        <a:lstStyle/>
        <a:p>
          <a:endParaRPr lang="tr-TR"/>
        </a:p>
      </dgm:t>
    </dgm:pt>
    <dgm:pt modelId="{F56074CB-2F4B-4A3C-8B58-95D24A60360E}" type="pres">
      <dgm:prSet presAssocID="{85D38824-601E-48E5-84EA-B0B66E7B0AED}" presName="hierRoot2" presStyleCnt="0">
        <dgm:presLayoutVars>
          <dgm:hierBranch val="init"/>
        </dgm:presLayoutVars>
      </dgm:prSet>
      <dgm:spPr/>
      <dgm:t>
        <a:bodyPr/>
        <a:lstStyle/>
        <a:p>
          <a:endParaRPr lang="tr-TR"/>
        </a:p>
      </dgm:t>
    </dgm:pt>
    <dgm:pt modelId="{5475A25D-20D5-41B0-B271-4083AC2983DF}" type="pres">
      <dgm:prSet presAssocID="{85D38824-601E-48E5-84EA-B0B66E7B0AED}" presName="rootComposite" presStyleCnt="0"/>
      <dgm:spPr/>
      <dgm:t>
        <a:bodyPr/>
        <a:lstStyle/>
        <a:p>
          <a:endParaRPr lang="tr-TR"/>
        </a:p>
      </dgm:t>
    </dgm:pt>
    <dgm:pt modelId="{3765A3B2-1E9B-4D65-BFBB-FA104D60D7AB}" type="pres">
      <dgm:prSet presAssocID="{85D38824-601E-48E5-84EA-B0B66E7B0AED}" presName="rootText" presStyleLbl="node3" presStyleIdx="7" presStyleCnt="14" custScaleX="608011" custScaleY="91394" custLinFactNeighborX="13643" custLinFactNeighborY="-20007">
        <dgm:presLayoutVars>
          <dgm:chPref val="3"/>
        </dgm:presLayoutVars>
      </dgm:prSet>
      <dgm:spPr>
        <a:prstGeom prst="rect">
          <a:avLst/>
        </a:prstGeom>
      </dgm:spPr>
      <dgm:t>
        <a:bodyPr/>
        <a:lstStyle/>
        <a:p>
          <a:endParaRPr lang="tr-TR"/>
        </a:p>
      </dgm:t>
    </dgm:pt>
    <dgm:pt modelId="{46492E26-E260-49AC-A275-190646982444}" type="pres">
      <dgm:prSet presAssocID="{85D38824-601E-48E5-84EA-B0B66E7B0AED}" presName="rootConnector" presStyleLbl="node3" presStyleIdx="7" presStyleCnt="14"/>
      <dgm:spPr/>
      <dgm:t>
        <a:bodyPr/>
        <a:lstStyle/>
        <a:p>
          <a:endParaRPr lang="tr-TR"/>
        </a:p>
      </dgm:t>
    </dgm:pt>
    <dgm:pt modelId="{299D3D7C-92AA-483F-912E-EB51BD6AB9A7}" type="pres">
      <dgm:prSet presAssocID="{85D38824-601E-48E5-84EA-B0B66E7B0AED}" presName="hierChild4" presStyleCnt="0"/>
      <dgm:spPr/>
      <dgm:t>
        <a:bodyPr/>
        <a:lstStyle/>
        <a:p>
          <a:endParaRPr lang="tr-TR"/>
        </a:p>
      </dgm:t>
    </dgm:pt>
    <dgm:pt modelId="{B4078E63-F9FC-4BAF-BB67-B9EB75AE7ACD}" type="pres">
      <dgm:prSet presAssocID="{85D38824-601E-48E5-84EA-B0B66E7B0AED}" presName="hierChild5" presStyleCnt="0"/>
      <dgm:spPr/>
      <dgm:t>
        <a:bodyPr/>
        <a:lstStyle/>
        <a:p>
          <a:endParaRPr lang="tr-TR"/>
        </a:p>
      </dgm:t>
    </dgm:pt>
    <dgm:pt modelId="{3D9CB9EB-55DB-4234-9402-6A2D0643E19D}" type="pres">
      <dgm:prSet presAssocID="{40FC3564-B4E5-40D6-9028-30628C590B1A}" presName="Name37" presStyleLbl="parChTrans1D3" presStyleIdx="8" presStyleCnt="14"/>
      <dgm:spPr>
        <a:custGeom>
          <a:avLst/>
          <a:gdLst/>
          <a:ahLst/>
          <a:cxnLst/>
          <a:rect l="0" t="0" r="0" b="0"/>
          <a:pathLst>
            <a:path>
              <a:moveTo>
                <a:pt x="0" y="0"/>
              </a:moveTo>
              <a:lnTo>
                <a:pt x="0" y="2405684"/>
              </a:lnTo>
              <a:lnTo>
                <a:pt x="216891" y="2405684"/>
              </a:lnTo>
            </a:path>
          </a:pathLst>
        </a:custGeom>
      </dgm:spPr>
      <dgm:t>
        <a:bodyPr/>
        <a:lstStyle/>
        <a:p>
          <a:endParaRPr lang="tr-TR"/>
        </a:p>
      </dgm:t>
    </dgm:pt>
    <dgm:pt modelId="{FDE84172-914A-4978-9828-5E0563A195D0}" type="pres">
      <dgm:prSet presAssocID="{3BE9651F-023F-4543-BD00-DC70B6AF6F65}" presName="hierRoot2" presStyleCnt="0">
        <dgm:presLayoutVars>
          <dgm:hierBranch val="init"/>
        </dgm:presLayoutVars>
      </dgm:prSet>
      <dgm:spPr/>
      <dgm:t>
        <a:bodyPr/>
        <a:lstStyle/>
        <a:p>
          <a:endParaRPr lang="tr-TR"/>
        </a:p>
      </dgm:t>
    </dgm:pt>
    <dgm:pt modelId="{9E5DB298-8FDA-43E0-9576-81485F02AF49}" type="pres">
      <dgm:prSet presAssocID="{3BE9651F-023F-4543-BD00-DC70B6AF6F65}" presName="rootComposite" presStyleCnt="0"/>
      <dgm:spPr/>
      <dgm:t>
        <a:bodyPr/>
        <a:lstStyle/>
        <a:p>
          <a:endParaRPr lang="tr-TR"/>
        </a:p>
      </dgm:t>
    </dgm:pt>
    <dgm:pt modelId="{179AA177-E68B-419B-A4CF-32F2F2CE1DD5}" type="pres">
      <dgm:prSet presAssocID="{3BE9651F-023F-4543-BD00-DC70B6AF6F65}" presName="rootText" presStyleLbl="node3" presStyleIdx="8" presStyleCnt="14" custScaleX="608011" custScaleY="91394" custLinFactNeighborX="13643" custLinFactNeighborY="-48657">
        <dgm:presLayoutVars>
          <dgm:chPref val="3"/>
        </dgm:presLayoutVars>
      </dgm:prSet>
      <dgm:spPr>
        <a:prstGeom prst="rect">
          <a:avLst/>
        </a:prstGeom>
      </dgm:spPr>
      <dgm:t>
        <a:bodyPr/>
        <a:lstStyle/>
        <a:p>
          <a:endParaRPr lang="tr-TR"/>
        </a:p>
      </dgm:t>
    </dgm:pt>
    <dgm:pt modelId="{06E4A622-3906-43FD-B19D-4D642DD6A443}" type="pres">
      <dgm:prSet presAssocID="{3BE9651F-023F-4543-BD00-DC70B6AF6F65}" presName="rootConnector" presStyleLbl="node3" presStyleIdx="8" presStyleCnt="14"/>
      <dgm:spPr/>
      <dgm:t>
        <a:bodyPr/>
        <a:lstStyle/>
        <a:p>
          <a:endParaRPr lang="tr-TR"/>
        </a:p>
      </dgm:t>
    </dgm:pt>
    <dgm:pt modelId="{D67AFCA8-756E-46CF-AE8C-4BB9CD6A6602}" type="pres">
      <dgm:prSet presAssocID="{3BE9651F-023F-4543-BD00-DC70B6AF6F65}" presName="hierChild4" presStyleCnt="0"/>
      <dgm:spPr/>
      <dgm:t>
        <a:bodyPr/>
        <a:lstStyle/>
        <a:p>
          <a:endParaRPr lang="tr-TR"/>
        </a:p>
      </dgm:t>
    </dgm:pt>
    <dgm:pt modelId="{0457E4F1-1AEE-4AA3-B2DD-C1F826F0C28D}" type="pres">
      <dgm:prSet presAssocID="{3BE9651F-023F-4543-BD00-DC70B6AF6F65}" presName="hierChild5" presStyleCnt="0"/>
      <dgm:spPr/>
      <dgm:t>
        <a:bodyPr/>
        <a:lstStyle/>
        <a:p>
          <a:endParaRPr lang="tr-TR"/>
        </a:p>
      </dgm:t>
    </dgm:pt>
    <dgm:pt modelId="{7D8E7942-F060-4CC8-A478-65F95688DC43}" type="pres">
      <dgm:prSet presAssocID="{F6227ADA-2292-4FB5-9F62-741123AF9BFB}" presName="Name37" presStyleLbl="parChTrans1D3" presStyleIdx="9" presStyleCnt="14"/>
      <dgm:spPr>
        <a:custGeom>
          <a:avLst/>
          <a:gdLst/>
          <a:ahLst/>
          <a:cxnLst/>
          <a:rect l="0" t="0" r="0" b="0"/>
          <a:pathLst>
            <a:path>
              <a:moveTo>
                <a:pt x="0" y="0"/>
              </a:moveTo>
              <a:lnTo>
                <a:pt x="0" y="2676690"/>
              </a:lnTo>
              <a:lnTo>
                <a:pt x="216891" y="2676690"/>
              </a:lnTo>
            </a:path>
          </a:pathLst>
        </a:custGeom>
      </dgm:spPr>
      <dgm:t>
        <a:bodyPr/>
        <a:lstStyle/>
        <a:p>
          <a:endParaRPr lang="tr-TR"/>
        </a:p>
      </dgm:t>
    </dgm:pt>
    <dgm:pt modelId="{A8BC08F9-D0E3-4C43-AE1E-6D4516FF1124}" type="pres">
      <dgm:prSet presAssocID="{22742FFB-34BE-4C40-B2E1-E8C789791E98}" presName="hierRoot2" presStyleCnt="0">
        <dgm:presLayoutVars>
          <dgm:hierBranch val="init"/>
        </dgm:presLayoutVars>
      </dgm:prSet>
      <dgm:spPr/>
      <dgm:t>
        <a:bodyPr/>
        <a:lstStyle/>
        <a:p>
          <a:endParaRPr lang="tr-TR"/>
        </a:p>
      </dgm:t>
    </dgm:pt>
    <dgm:pt modelId="{C3B5F685-F0D5-4B6A-A84D-586EC8C3776E}" type="pres">
      <dgm:prSet presAssocID="{22742FFB-34BE-4C40-B2E1-E8C789791E98}" presName="rootComposite" presStyleCnt="0"/>
      <dgm:spPr/>
      <dgm:t>
        <a:bodyPr/>
        <a:lstStyle/>
        <a:p>
          <a:endParaRPr lang="tr-TR"/>
        </a:p>
      </dgm:t>
    </dgm:pt>
    <dgm:pt modelId="{F5E9DF54-7B87-40A0-BA78-44505EC5F227}" type="pres">
      <dgm:prSet presAssocID="{22742FFB-34BE-4C40-B2E1-E8C789791E98}" presName="rootText" presStyleLbl="node3" presStyleIdx="9" presStyleCnt="14" custScaleX="608011" custScaleY="91394" custLinFactNeighborX="9686" custLinFactNeighborY="-66814">
        <dgm:presLayoutVars>
          <dgm:chPref val="3"/>
        </dgm:presLayoutVars>
      </dgm:prSet>
      <dgm:spPr>
        <a:prstGeom prst="rect">
          <a:avLst/>
        </a:prstGeom>
      </dgm:spPr>
      <dgm:t>
        <a:bodyPr/>
        <a:lstStyle/>
        <a:p>
          <a:endParaRPr lang="tr-TR"/>
        </a:p>
      </dgm:t>
    </dgm:pt>
    <dgm:pt modelId="{61D65CC7-9B17-4E11-8D42-66473A692920}" type="pres">
      <dgm:prSet presAssocID="{22742FFB-34BE-4C40-B2E1-E8C789791E98}" presName="rootConnector" presStyleLbl="node3" presStyleIdx="9" presStyleCnt="14"/>
      <dgm:spPr/>
      <dgm:t>
        <a:bodyPr/>
        <a:lstStyle/>
        <a:p>
          <a:endParaRPr lang="tr-TR"/>
        </a:p>
      </dgm:t>
    </dgm:pt>
    <dgm:pt modelId="{920B304A-B33E-4B2B-8F2D-7A981D6982FA}" type="pres">
      <dgm:prSet presAssocID="{22742FFB-34BE-4C40-B2E1-E8C789791E98}" presName="hierChild4" presStyleCnt="0"/>
      <dgm:spPr/>
      <dgm:t>
        <a:bodyPr/>
        <a:lstStyle/>
        <a:p>
          <a:endParaRPr lang="tr-TR"/>
        </a:p>
      </dgm:t>
    </dgm:pt>
    <dgm:pt modelId="{1DC2A6FC-1F63-4172-9764-3B6A512535A1}" type="pres">
      <dgm:prSet presAssocID="{22742FFB-34BE-4C40-B2E1-E8C789791E98}" presName="hierChild5" presStyleCnt="0"/>
      <dgm:spPr/>
      <dgm:t>
        <a:bodyPr/>
        <a:lstStyle/>
        <a:p>
          <a:endParaRPr lang="tr-TR"/>
        </a:p>
      </dgm:t>
    </dgm:pt>
    <dgm:pt modelId="{DD438C0D-14A4-45DD-9BD0-B2F525C9B66C}" type="pres">
      <dgm:prSet presAssocID="{82D4A514-1E38-4E7E-AB46-B58C4BF0C788}" presName="Name37" presStyleLbl="parChTrans1D3" presStyleIdx="10" presStyleCnt="14"/>
      <dgm:spPr>
        <a:custGeom>
          <a:avLst/>
          <a:gdLst/>
          <a:ahLst/>
          <a:cxnLst/>
          <a:rect l="0" t="0" r="0" b="0"/>
          <a:pathLst>
            <a:path>
              <a:moveTo>
                <a:pt x="0" y="0"/>
              </a:moveTo>
              <a:lnTo>
                <a:pt x="0" y="2960778"/>
              </a:lnTo>
              <a:lnTo>
                <a:pt x="216891" y="2960778"/>
              </a:lnTo>
            </a:path>
          </a:pathLst>
        </a:custGeom>
      </dgm:spPr>
      <dgm:t>
        <a:bodyPr/>
        <a:lstStyle/>
        <a:p>
          <a:endParaRPr lang="tr-TR"/>
        </a:p>
      </dgm:t>
    </dgm:pt>
    <dgm:pt modelId="{CDE64F5A-C0A0-49A5-A1E4-2E7FC714FA2C}" type="pres">
      <dgm:prSet presAssocID="{E8697FCC-9D25-403F-929D-595A6030FA4F}" presName="hierRoot2" presStyleCnt="0">
        <dgm:presLayoutVars>
          <dgm:hierBranch val="init"/>
        </dgm:presLayoutVars>
      </dgm:prSet>
      <dgm:spPr/>
      <dgm:t>
        <a:bodyPr/>
        <a:lstStyle/>
        <a:p>
          <a:endParaRPr lang="tr-TR"/>
        </a:p>
      </dgm:t>
    </dgm:pt>
    <dgm:pt modelId="{FC2DC084-FF66-4B01-9503-D98ADF697A46}" type="pres">
      <dgm:prSet presAssocID="{E8697FCC-9D25-403F-929D-595A6030FA4F}" presName="rootComposite" presStyleCnt="0"/>
      <dgm:spPr/>
      <dgm:t>
        <a:bodyPr/>
        <a:lstStyle/>
        <a:p>
          <a:endParaRPr lang="tr-TR"/>
        </a:p>
      </dgm:t>
    </dgm:pt>
    <dgm:pt modelId="{AA47CA4A-BA3A-4D9B-B71A-68B4034A5F0C}" type="pres">
      <dgm:prSet presAssocID="{E8697FCC-9D25-403F-929D-595A6030FA4F}" presName="rootText" presStyleLbl="node3" presStyleIdx="10" presStyleCnt="14" custScaleX="608011" custScaleY="91394" custLinFactNeighborX="13643" custLinFactNeighborY="-84812">
        <dgm:presLayoutVars>
          <dgm:chPref val="3"/>
        </dgm:presLayoutVars>
      </dgm:prSet>
      <dgm:spPr>
        <a:prstGeom prst="rect">
          <a:avLst/>
        </a:prstGeom>
      </dgm:spPr>
      <dgm:t>
        <a:bodyPr/>
        <a:lstStyle/>
        <a:p>
          <a:endParaRPr lang="tr-TR"/>
        </a:p>
      </dgm:t>
    </dgm:pt>
    <dgm:pt modelId="{3EBAF919-FD1E-4ED9-BB98-05BFFCFF18A9}" type="pres">
      <dgm:prSet presAssocID="{E8697FCC-9D25-403F-929D-595A6030FA4F}" presName="rootConnector" presStyleLbl="node3" presStyleIdx="10" presStyleCnt="14"/>
      <dgm:spPr/>
      <dgm:t>
        <a:bodyPr/>
        <a:lstStyle/>
        <a:p>
          <a:endParaRPr lang="tr-TR"/>
        </a:p>
      </dgm:t>
    </dgm:pt>
    <dgm:pt modelId="{1452A8EB-C3A1-40E2-867A-8CC2DF1F3ACF}" type="pres">
      <dgm:prSet presAssocID="{E8697FCC-9D25-403F-929D-595A6030FA4F}" presName="hierChild4" presStyleCnt="0"/>
      <dgm:spPr/>
      <dgm:t>
        <a:bodyPr/>
        <a:lstStyle/>
        <a:p>
          <a:endParaRPr lang="tr-TR"/>
        </a:p>
      </dgm:t>
    </dgm:pt>
    <dgm:pt modelId="{BE50E530-94EF-4097-9BB7-AFE8FD0AAD8F}" type="pres">
      <dgm:prSet presAssocID="{E8697FCC-9D25-403F-929D-595A6030FA4F}" presName="hierChild5" presStyleCnt="0"/>
      <dgm:spPr/>
      <dgm:t>
        <a:bodyPr/>
        <a:lstStyle/>
        <a:p>
          <a:endParaRPr lang="tr-TR"/>
        </a:p>
      </dgm:t>
    </dgm:pt>
    <dgm:pt modelId="{12E741AA-87D4-4599-A6A8-FA91C5E410DF}" type="pres">
      <dgm:prSet presAssocID="{BD29E9EA-FA3E-48BE-A1A0-CE148B593F11}" presName="hierChild5" presStyleCnt="0"/>
      <dgm:spPr/>
      <dgm:t>
        <a:bodyPr/>
        <a:lstStyle/>
        <a:p>
          <a:endParaRPr lang="tr-TR"/>
        </a:p>
      </dgm:t>
    </dgm:pt>
    <dgm:pt modelId="{0F7A4977-1F6C-4124-992B-43CA9FF94913}" type="pres">
      <dgm:prSet presAssocID="{DBEDEDD0-D66A-44B2-BDC8-55A9106F97DF}" presName="Name37" presStyleLbl="parChTrans1D2" presStyleIdx="1" presStyleCnt="6"/>
      <dgm:spPr>
        <a:custGeom>
          <a:avLst/>
          <a:gdLst/>
          <a:ahLst/>
          <a:cxnLst/>
          <a:rect l="0" t="0" r="0" b="0"/>
          <a:pathLst>
            <a:path>
              <a:moveTo>
                <a:pt x="2282452" y="0"/>
              </a:moveTo>
              <a:lnTo>
                <a:pt x="2282452" y="361837"/>
              </a:lnTo>
              <a:lnTo>
                <a:pt x="0" y="361837"/>
              </a:lnTo>
              <a:lnTo>
                <a:pt x="0" y="412381"/>
              </a:lnTo>
            </a:path>
          </a:pathLst>
        </a:custGeom>
      </dgm:spPr>
      <dgm:t>
        <a:bodyPr/>
        <a:lstStyle/>
        <a:p>
          <a:endParaRPr lang="tr-TR"/>
        </a:p>
      </dgm:t>
    </dgm:pt>
    <dgm:pt modelId="{4B5B1C45-70D7-4B55-9EFA-8882C6D35015}" type="pres">
      <dgm:prSet presAssocID="{805E2A05-7945-4C78-AFB5-ECB2EA120856}" presName="hierRoot2" presStyleCnt="0">
        <dgm:presLayoutVars>
          <dgm:hierBranch val="init"/>
        </dgm:presLayoutVars>
      </dgm:prSet>
      <dgm:spPr/>
      <dgm:t>
        <a:bodyPr/>
        <a:lstStyle/>
        <a:p>
          <a:endParaRPr lang="tr-TR"/>
        </a:p>
      </dgm:t>
    </dgm:pt>
    <dgm:pt modelId="{3C06C1EA-9F3B-491A-A47B-AAF8B4A94871}" type="pres">
      <dgm:prSet presAssocID="{805E2A05-7945-4C78-AFB5-ECB2EA120856}" presName="rootComposite" presStyleCnt="0"/>
      <dgm:spPr/>
      <dgm:t>
        <a:bodyPr/>
        <a:lstStyle/>
        <a:p>
          <a:endParaRPr lang="tr-TR"/>
        </a:p>
      </dgm:t>
    </dgm:pt>
    <dgm:pt modelId="{BE7B9E89-4BD4-4940-8796-9F6BA66B8DCE}" type="pres">
      <dgm:prSet presAssocID="{805E2A05-7945-4C78-AFB5-ECB2EA120856}" presName="rootText" presStyleLbl="node2" presStyleIdx="1" presStyleCnt="6" custScaleX="291333" custScaleY="229347" custLinFactY="10656" custLinFactNeighborX="12283" custLinFactNeighborY="100000">
        <dgm:presLayoutVars>
          <dgm:chPref val="3"/>
        </dgm:presLayoutVars>
      </dgm:prSet>
      <dgm:spPr>
        <a:prstGeom prst="rect">
          <a:avLst/>
        </a:prstGeom>
      </dgm:spPr>
      <dgm:t>
        <a:bodyPr/>
        <a:lstStyle/>
        <a:p>
          <a:endParaRPr lang="tr-TR"/>
        </a:p>
      </dgm:t>
    </dgm:pt>
    <dgm:pt modelId="{18139CC8-E206-44FC-A3E9-EA24A454BB34}" type="pres">
      <dgm:prSet presAssocID="{805E2A05-7945-4C78-AFB5-ECB2EA120856}" presName="rootConnector" presStyleLbl="node2" presStyleIdx="1" presStyleCnt="6"/>
      <dgm:spPr/>
      <dgm:t>
        <a:bodyPr/>
        <a:lstStyle/>
        <a:p>
          <a:endParaRPr lang="tr-TR"/>
        </a:p>
      </dgm:t>
    </dgm:pt>
    <dgm:pt modelId="{7EC223E4-50BA-45C9-879E-DC39C6188F37}" type="pres">
      <dgm:prSet presAssocID="{805E2A05-7945-4C78-AFB5-ECB2EA120856}" presName="hierChild4" presStyleCnt="0"/>
      <dgm:spPr/>
      <dgm:t>
        <a:bodyPr/>
        <a:lstStyle/>
        <a:p>
          <a:endParaRPr lang="tr-TR"/>
        </a:p>
      </dgm:t>
    </dgm:pt>
    <dgm:pt modelId="{A05D464A-4793-42CB-B74A-89407A434731}" type="pres">
      <dgm:prSet presAssocID="{805E2A05-7945-4C78-AFB5-ECB2EA120856}" presName="hierChild5" presStyleCnt="0"/>
      <dgm:spPr/>
      <dgm:t>
        <a:bodyPr/>
        <a:lstStyle/>
        <a:p>
          <a:endParaRPr lang="tr-TR"/>
        </a:p>
      </dgm:t>
    </dgm:pt>
    <dgm:pt modelId="{E141CE72-DC7C-44FD-BB72-E6CE113F0AB6}" type="pres">
      <dgm:prSet presAssocID="{0B6A0DC5-303A-4326-817A-8213B16113D0}" presName="Name37" presStyleLbl="parChTrans1D2" presStyleIdx="2" presStyleCnt="6"/>
      <dgm:spPr>
        <a:custGeom>
          <a:avLst/>
          <a:gdLst/>
          <a:ahLst/>
          <a:cxnLst/>
          <a:rect l="0" t="0" r="0" b="0"/>
          <a:pathLst>
            <a:path>
              <a:moveTo>
                <a:pt x="781086" y="0"/>
              </a:moveTo>
              <a:lnTo>
                <a:pt x="781086" y="371378"/>
              </a:lnTo>
              <a:lnTo>
                <a:pt x="0" y="371378"/>
              </a:lnTo>
              <a:lnTo>
                <a:pt x="0" y="421922"/>
              </a:lnTo>
            </a:path>
          </a:pathLst>
        </a:custGeom>
      </dgm:spPr>
      <dgm:t>
        <a:bodyPr/>
        <a:lstStyle/>
        <a:p>
          <a:endParaRPr lang="tr-TR"/>
        </a:p>
      </dgm:t>
    </dgm:pt>
    <dgm:pt modelId="{9CE79444-7422-4618-AE5A-D20CF9D967D1}" type="pres">
      <dgm:prSet presAssocID="{1F88C999-3F2A-4644-A053-24DF2DBF0815}" presName="hierRoot2" presStyleCnt="0">
        <dgm:presLayoutVars>
          <dgm:hierBranch val="init"/>
        </dgm:presLayoutVars>
      </dgm:prSet>
      <dgm:spPr/>
      <dgm:t>
        <a:bodyPr/>
        <a:lstStyle/>
        <a:p>
          <a:endParaRPr lang="tr-TR"/>
        </a:p>
      </dgm:t>
    </dgm:pt>
    <dgm:pt modelId="{30252BD7-7AA5-4A40-A534-71BA8A204B97}" type="pres">
      <dgm:prSet presAssocID="{1F88C999-3F2A-4644-A053-24DF2DBF0815}" presName="rootComposite" presStyleCnt="0"/>
      <dgm:spPr/>
      <dgm:t>
        <a:bodyPr/>
        <a:lstStyle/>
        <a:p>
          <a:endParaRPr lang="tr-TR"/>
        </a:p>
      </dgm:t>
    </dgm:pt>
    <dgm:pt modelId="{DC6676E0-B685-44C4-A80A-CCBDA46E1F22}" type="pres">
      <dgm:prSet presAssocID="{1F88C999-3F2A-4644-A053-24DF2DBF0815}" presName="rootText" presStyleLbl="node2" presStyleIdx="2" presStyleCnt="6" custScaleX="290461" custScaleY="228661" custLinFactY="14620" custLinFactNeighborX="12283" custLinFactNeighborY="100000">
        <dgm:presLayoutVars>
          <dgm:chPref val="3"/>
        </dgm:presLayoutVars>
      </dgm:prSet>
      <dgm:spPr>
        <a:prstGeom prst="rect">
          <a:avLst/>
        </a:prstGeom>
      </dgm:spPr>
      <dgm:t>
        <a:bodyPr/>
        <a:lstStyle/>
        <a:p>
          <a:endParaRPr lang="tr-TR"/>
        </a:p>
      </dgm:t>
    </dgm:pt>
    <dgm:pt modelId="{0FDD70E9-3C3C-489E-BBF7-E9D53DDCEDD0}" type="pres">
      <dgm:prSet presAssocID="{1F88C999-3F2A-4644-A053-24DF2DBF0815}" presName="rootConnector" presStyleLbl="node2" presStyleIdx="2" presStyleCnt="6"/>
      <dgm:spPr/>
      <dgm:t>
        <a:bodyPr/>
        <a:lstStyle/>
        <a:p>
          <a:endParaRPr lang="tr-TR"/>
        </a:p>
      </dgm:t>
    </dgm:pt>
    <dgm:pt modelId="{AEE35599-7817-4656-BDFF-74AC04EE6EB8}" type="pres">
      <dgm:prSet presAssocID="{1F88C999-3F2A-4644-A053-24DF2DBF0815}" presName="hierChild4" presStyleCnt="0"/>
      <dgm:spPr/>
      <dgm:t>
        <a:bodyPr/>
        <a:lstStyle/>
        <a:p>
          <a:endParaRPr lang="tr-TR"/>
        </a:p>
      </dgm:t>
    </dgm:pt>
    <dgm:pt modelId="{4DE2C971-2567-4127-B9F1-B5774811227D}" type="pres">
      <dgm:prSet presAssocID="{1F88C999-3F2A-4644-A053-24DF2DBF0815}" presName="hierChild5" presStyleCnt="0"/>
      <dgm:spPr/>
      <dgm:t>
        <a:bodyPr/>
        <a:lstStyle/>
        <a:p>
          <a:endParaRPr lang="tr-TR"/>
        </a:p>
      </dgm:t>
    </dgm:pt>
    <dgm:pt modelId="{0023AE87-588E-43A6-86F0-DA225F1EE921}" type="pres">
      <dgm:prSet presAssocID="{3C0E8A20-B8EA-40B5-BF4F-DF9C9EFB605A}" presName="Name37" presStyleLbl="parChTrans1D2" presStyleIdx="3" presStyleCnt="6"/>
      <dgm:spPr>
        <a:custGeom>
          <a:avLst/>
          <a:gdLst/>
          <a:ahLst/>
          <a:cxnLst/>
          <a:rect l="0" t="0" r="0" b="0"/>
          <a:pathLst>
            <a:path>
              <a:moveTo>
                <a:pt x="0" y="0"/>
              </a:moveTo>
              <a:lnTo>
                <a:pt x="0" y="377725"/>
              </a:lnTo>
              <a:lnTo>
                <a:pt x="1167805" y="377725"/>
              </a:lnTo>
              <a:lnTo>
                <a:pt x="1167805" y="428268"/>
              </a:lnTo>
            </a:path>
          </a:pathLst>
        </a:custGeom>
      </dgm:spPr>
      <dgm:t>
        <a:bodyPr/>
        <a:lstStyle/>
        <a:p>
          <a:endParaRPr lang="tr-TR"/>
        </a:p>
      </dgm:t>
    </dgm:pt>
    <dgm:pt modelId="{D393E6D7-C25D-4C81-A0B1-E369DA4CC1C3}" type="pres">
      <dgm:prSet presAssocID="{759A4A87-37D6-4D6A-8D0F-ACD952980ACA}" presName="hierRoot2" presStyleCnt="0">
        <dgm:presLayoutVars>
          <dgm:hierBranch val="init"/>
        </dgm:presLayoutVars>
      </dgm:prSet>
      <dgm:spPr/>
      <dgm:t>
        <a:bodyPr/>
        <a:lstStyle/>
        <a:p>
          <a:endParaRPr lang="tr-TR"/>
        </a:p>
      </dgm:t>
    </dgm:pt>
    <dgm:pt modelId="{43059A6A-8D34-47BD-AD58-07003CCA7B87}" type="pres">
      <dgm:prSet presAssocID="{759A4A87-37D6-4D6A-8D0F-ACD952980ACA}" presName="rootComposite" presStyleCnt="0"/>
      <dgm:spPr/>
      <dgm:t>
        <a:bodyPr/>
        <a:lstStyle/>
        <a:p>
          <a:endParaRPr lang="tr-TR"/>
        </a:p>
      </dgm:t>
    </dgm:pt>
    <dgm:pt modelId="{62E31D28-C047-4DAC-8ED1-8BAE50D753CA}" type="pres">
      <dgm:prSet presAssocID="{759A4A87-37D6-4D6A-8D0F-ACD952980ACA}" presName="rootText" presStyleLbl="node2" presStyleIdx="3" presStyleCnt="6" custScaleX="290461" custScaleY="228661" custLinFactX="5689" custLinFactY="17257" custLinFactNeighborX="100000" custLinFactNeighborY="100000">
        <dgm:presLayoutVars>
          <dgm:chPref val="3"/>
        </dgm:presLayoutVars>
      </dgm:prSet>
      <dgm:spPr>
        <a:prstGeom prst="rect">
          <a:avLst/>
        </a:prstGeom>
      </dgm:spPr>
      <dgm:t>
        <a:bodyPr/>
        <a:lstStyle/>
        <a:p>
          <a:endParaRPr lang="tr-TR"/>
        </a:p>
      </dgm:t>
    </dgm:pt>
    <dgm:pt modelId="{4A668BFA-1065-4F9F-9586-6C662E1330C0}" type="pres">
      <dgm:prSet presAssocID="{759A4A87-37D6-4D6A-8D0F-ACD952980ACA}" presName="rootConnector" presStyleLbl="node2" presStyleIdx="3" presStyleCnt="6"/>
      <dgm:spPr/>
      <dgm:t>
        <a:bodyPr/>
        <a:lstStyle/>
        <a:p>
          <a:endParaRPr lang="tr-TR"/>
        </a:p>
      </dgm:t>
    </dgm:pt>
    <dgm:pt modelId="{7463CB2D-F64D-4FCA-B4CE-C68852504174}" type="pres">
      <dgm:prSet presAssocID="{759A4A87-37D6-4D6A-8D0F-ACD952980ACA}" presName="hierChild4" presStyleCnt="0"/>
      <dgm:spPr/>
      <dgm:t>
        <a:bodyPr/>
        <a:lstStyle/>
        <a:p>
          <a:endParaRPr lang="tr-TR"/>
        </a:p>
      </dgm:t>
    </dgm:pt>
    <dgm:pt modelId="{28F89DA2-22CE-4D11-8C96-F9001FF30BFB}" type="pres">
      <dgm:prSet presAssocID="{759A4A87-37D6-4D6A-8D0F-ACD952980ACA}" presName="hierChild5" presStyleCnt="0"/>
      <dgm:spPr/>
      <dgm:t>
        <a:bodyPr/>
        <a:lstStyle/>
        <a:p>
          <a:endParaRPr lang="tr-TR"/>
        </a:p>
      </dgm:t>
    </dgm:pt>
    <dgm:pt modelId="{7BFE01BE-31ED-4905-8931-B674D117C078}" type="pres">
      <dgm:prSet presAssocID="{5E53E4E3-C785-4D05-8D02-65B00DCEC76D}" presName="Name37" presStyleLbl="parChTrans1D2" presStyleIdx="4" presStyleCnt="6"/>
      <dgm:spPr>
        <a:custGeom>
          <a:avLst/>
          <a:gdLst/>
          <a:ahLst/>
          <a:cxnLst/>
          <a:rect l="0" t="0" r="0" b="0"/>
          <a:pathLst>
            <a:path>
              <a:moveTo>
                <a:pt x="54011" y="0"/>
              </a:moveTo>
              <a:lnTo>
                <a:pt x="54011" y="2104168"/>
              </a:lnTo>
              <a:lnTo>
                <a:pt x="45720" y="2104168"/>
              </a:lnTo>
              <a:lnTo>
                <a:pt x="45720" y="2154712"/>
              </a:lnTo>
            </a:path>
          </a:pathLst>
        </a:custGeom>
      </dgm:spPr>
      <dgm:t>
        <a:bodyPr/>
        <a:lstStyle/>
        <a:p>
          <a:endParaRPr lang="tr-TR"/>
        </a:p>
      </dgm:t>
    </dgm:pt>
    <dgm:pt modelId="{F6F5C778-5D50-4330-B688-7A2BA2B64EEC}" type="pres">
      <dgm:prSet presAssocID="{FC6FAB27-2B77-4183-B6ED-EF6C5B5C58F4}" presName="hierRoot2" presStyleCnt="0">
        <dgm:presLayoutVars>
          <dgm:hierBranch val="init"/>
        </dgm:presLayoutVars>
      </dgm:prSet>
      <dgm:spPr/>
      <dgm:t>
        <a:bodyPr/>
        <a:lstStyle/>
        <a:p>
          <a:endParaRPr lang="tr-TR"/>
        </a:p>
      </dgm:t>
    </dgm:pt>
    <dgm:pt modelId="{131AC5C1-15BC-4257-9028-849CC701B9F0}" type="pres">
      <dgm:prSet presAssocID="{FC6FAB27-2B77-4183-B6ED-EF6C5B5C58F4}" presName="rootComposite" presStyleCnt="0"/>
      <dgm:spPr/>
      <dgm:t>
        <a:bodyPr/>
        <a:lstStyle/>
        <a:p>
          <a:endParaRPr lang="tr-TR"/>
        </a:p>
      </dgm:t>
    </dgm:pt>
    <dgm:pt modelId="{AB27295B-1A9F-4C07-85FC-821B0C10EC27}" type="pres">
      <dgm:prSet presAssocID="{FC6FAB27-2B77-4183-B6ED-EF6C5B5C58F4}" presName="rootText" presStyleLbl="node2" presStyleIdx="4" presStyleCnt="6" custScaleX="251723" custScaleY="248942" custLinFactX="-200000" custLinFactY="400000" custLinFactNeighborX="-230728" custLinFactNeighborY="434567">
        <dgm:presLayoutVars>
          <dgm:chPref val="3"/>
        </dgm:presLayoutVars>
      </dgm:prSet>
      <dgm:spPr>
        <a:prstGeom prst="rect">
          <a:avLst/>
        </a:prstGeom>
      </dgm:spPr>
      <dgm:t>
        <a:bodyPr/>
        <a:lstStyle/>
        <a:p>
          <a:endParaRPr lang="tr-TR"/>
        </a:p>
      </dgm:t>
    </dgm:pt>
    <dgm:pt modelId="{14488B92-869E-4F56-8D84-FC697637DF6C}" type="pres">
      <dgm:prSet presAssocID="{FC6FAB27-2B77-4183-B6ED-EF6C5B5C58F4}" presName="rootConnector" presStyleLbl="node2" presStyleIdx="4" presStyleCnt="6"/>
      <dgm:spPr/>
      <dgm:t>
        <a:bodyPr/>
        <a:lstStyle/>
        <a:p>
          <a:endParaRPr lang="tr-TR"/>
        </a:p>
      </dgm:t>
    </dgm:pt>
    <dgm:pt modelId="{E8CFB5B5-D74B-42F7-B981-B49336BDC60B}" type="pres">
      <dgm:prSet presAssocID="{FC6FAB27-2B77-4183-B6ED-EF6C5B5C58F4}" presName="hierChild4" presStyleCnt="0"/>
      <dgm:spPr/>
      <dgm:t>
        <a:bodyPr/>
        <a:lstStyle/>
        <a:p>
          <a:endParaRPr lang="tr-TR"/>
        </a:p>
      </dgm:t>
    </dgm:pt>
    <dgm:pt modelId="{CD98871C-62E3-499B-A981-21E750ADD272}" type="pres">
      <dgm:prSet presAssocID="{DD4D1CB5-1CA1-4DAB-9708-A8AF9B8DEF94}" presName="Name37" presStyleLbl="parChTrans1D3" presStyleIdx="11" presStyleCnt="14"/>
      <dgm:spPr>
        <a:custGeom>
          <a:avLst/>
          <a:gdLst/>
          <a:ahLst/>
          <a:cxnLst/>
          <a:rect l="0" t="0" r="0" b="0"/>
          <a:pathLst>
            <a:path>
              <a:moveTo>
                <a:pt x="0" y="0"/>
              </a:moveTo>
              <a:lnTo>
                <a:pt x="0" y="745318"/>
              </a:lnTo>
              <a:lnTo>
                <a:pt x="94850" y="745318"/>
              </a:lnTo>
            </a:path>
          </a:pathLst>
        </a:custGeom>
      </dgm:spPr>
      <dgm:t>
        <a:bodyPr/>
        <a:lstStyle/>
        <a:p>
          <a:endParaRPr lang="tr-TR"/>
        </a:p>
      </dgm:t>
    </dgm:pt>
    <dgm:pt modelId="{EE1DF295-AF18-486A-8BDC-503DB9D18219}" type="pres">
      <dgm:prSet presAssocID="{9242F07F-9235-432D-A7C7-C842EC260939}" presName="hierRoot2" presStyleCnt="0">
        <dgm:presLayoutVars>
          <dgm:hierBranch val="init"/>
        </dgm:presLayoutVars>
      </dgm:prSet>
      <dgm:spPr/>
      <dgm:t>
        <a:bodyPr/>
        <a:lstStyle/>
        <a:p>
          <a:endParaRPr lang="tr-TR"/>
        </a:p>
      </dgm:t>
    </dgm:pt>
    <dgm:pt modelId="{6126559F-DED7-43A7-A41C-DD6B2D12F26E}" type="pres">
      <dgm:prSet presAssocID="{9242F07F-9235-432D-A7C7-C842EC260939}" presName="rootComposite" presStyleCnt="0"/>
      <dgm:spPr/>
      <dgm:t>
        <a:bodyPr/>
        <a:lstStyle/>
        <a:p>
          <a:endParaRPr lang="tr-TR"/>
        </a:p>
      </dgm:t>
    </dgm:pt>
    <dgm:pt modelId="{4D35DCDA-5061-4814-BF50-3124824269B9}" type="pres">
      <dgm:prSet presAssocID="{9242F07F-9235-432D-A7C7-C842EC260939}" presName="rootText" presStyleLbl="node3" presStyleIdx="11" presStyleCnt="14" custScaleX="251083" custScaleY="219674" custLinFactX="-200000" custLinFactY="492398" custLinFactNeighborX="-248782" custLinFactNeighborY="500000">
        <dgm:presLayoutVars>
          <dgm:chPref val="3"/>
        </dgm:presLayoutVars>
      </dgm:prSet>
      <dgm:spPr>
        <a:prstGeom prst="rect">
          <a:avLst/>
        </a:prstGeom>
      </dgm:spPr>
      <dgm:t>
        <a:bodyPr/>
        <a:lstStyle/>
        <a:p>
          <a:endParaRPr lang="tr-TR"/>
        </a:p>
      </dgm:t>
    </dgm:pt>
    <dgm:pt modelId="{F32A0473-CB4D-4DB0-B68D-1BC8B98F33DD}" type="pres">
      <dgm:prSet presAssocID="{9242F07F-9235-432D-A7C7-C842EC260939}" presName="rootConnector" presStyleLbl="node3" presStyleIdx="11" presStyleCnt="14"/>
      <dgm:spPr/>
      <dgm:t>
        <a:bodyPr/>
        <a:lstStyle/>
        <a:p>
          <a:endParaRPr lang="tr-TR"/>
        </a:p>
      </dgm:t>
    </dgm:pt>
    <dgm:pt modelId="{1C79B33D-451C-4BB2-9657-355E7BC3713C}" type="pres">
      <dgm:prSet presAssocID="{9242F07F-9235-432D-A7C7-C842EC260939}" presName="hierChild4" presStyleCnt="0"/>
      <dgm:spPr/>
      <dgm:t>
        <a:bodyPr/>
        <a:lstStyle/>
        <a:p>
          <a:endParaRPr lang="tr-TR"/>
        </a:p>
      </dgm:t>
    </dgm:pt>
    <dgm:pt modelId="{A8E259D8-93EB-4339-9A43-255D6C1A7DD1}" type="pres">
      <dgm:prSet presAssocID="{9242F07F-9235-432D-A7C7-C842EC260939}" presName="hierChild5" presStyleCnt="0"/>
      <dgm:spPr/>
      <dgm:t>
        <a:bodyPr/>
        <a:lstStyle/>
        <a:p>
          <a:endParaRPr lang="tr-TR"/>
        </a:p>
      </dgm:t>
    </dgm:pt>
    <dgm:pt modelId="{99B9B9FE-6387-4C17-8DF6-0626258F3921}" type="pres">
      <dgm:prSet presAssocID="{FC6FAB27-2B77-4183-B6ED-EF6C5B5C58F4}" presName="hierChild5" presStyleCnt="0"/>
      <dgm:spPr/>
      <dgm:t>
        <a:bodyPr/>
        <a:lstStyle/>
        <a:p>
          <a:endParaRPr lang="tr-TR"/>
        </a:p>
      </dgm:t>
    </dgm:pt>
    <dgm:pt modelId="{B927CA71-6068-45FC-89E3-E7F84CA0E3DE}" type="pres">
      <dgm:prSet presAssocID="{04791F96-8C6B-41A4-A357-90A573C978BE}" presName="Name37" presStyleLbl="parChTrans1D2" presStyleIdx="5" presStyleCnt="6"/>
      <dgm:spPr>
        <a:custGeom>
          <a:avLst/>
          <a:gdLst/>
          <a:ahLst/>
          <a:cxnLst/>
          <a:rect l="0" t="0" r="0" b="0"/>
          <a:pathLst>
            <a:path>
              <a:moveTo>
                <a:pt x="0" y="0"/>
              </a:moveTo>
              <a:lnTo>
                <a:pt x="0" y="377725"/>
              </a:lnTo>
              <a:lnTo>
                <a:pt x="2971830" y="377725"/>
              </a:lnTo>
              <a:lnTo>
                <a:pt x="2971830" y="428268"/>
              </a:lnTo>
            </a:path>
          </a:pathLst>
        </a:custGeom>
      </dgm:spPr>
      <dgm:t>
        <a:bodyPr/>
        <a:lstStyle/>
        <a:p>
          <a:endParaRPr lang="tr-TR"/>
        </a:p>
      </dgm:t>
    </dgm:pt>
    <dgm:pt modelId="{84E59CFF-B614-43CB-BBD3-E19BA753FA1A}" type="pres">
      <dgm:prSet presAssocID="{8B35B440-4C92-4B9E-AB90-DE20754E776A}" presName="hierRoot2" presStyleCnt="0">
        <dgm:presLayoutVars>
          <dgm:hierBranch val="init"/>
        </dgm:presLayoutVars>
      </dgm:prSet>
      <dgm:spPr/>
      <dgm:t>
        <a:bodyPr/>
        <a:lstStyle/>
        <a:p>
          <a:endParaRPr lang="tr-TR"/>
        </a:p>
      </dgm:t>
    </dgm:pt>
    <dgm:pt modelId="{37395817-BB98-45A2-8332-5A0F3AEBAB06}" type="pres">
      <dgm:prSet presAssocID="{8B35B440-4C92-4B9E-AB90-DE20754E776A}" presName="rootComposite" presStyleCnt="0"/>
      <dgm:spPr/>
      <dgm:t>
        <a:bodyPr/>
        <a:lstStyle/>
        <a:p>
          <a:endParaRPr lang="tr-TR"/>
        </a:p>
      </dgm:t>
    </dgm:pt>
    <dgm:pt modelId="{C3FB794E-E629-4ADC-B917-3AD8EDBE83DC}" type="pres">
      <dgm:prSet presAssocID="{8B35B440-4C92-4B9E-AB90-DE20754E776A}" presName="rootText" presStyleLbl="node2" presStyleIdx="5" presStyleCnt="6" custScaleX="290461" custScaleY="228661" custLinFactX="-3723" custLinFactY="17257" custLinFactNeighborX="-100000" custLinFactNeighborY="100000">
        <dgm:presLayoutVars>
          <dgm:chPref val="3"/>
        </dgm:presLayoutVars>
      </dgm:prSet>
      <dgm:spPr>
        <a:prstGeom prst="rect">
          <a:avLst/>
        </a:prstGeom>
      </dgm:spPr>
      <dgm:t>
        <a:bodyPr/>
        <a:lstStyle/>
        <a:p>
          <a:endParaRPr lang="tr-TR"/>
        </a:p>
      </dgm:t>
    </dgm:pt>
    <dgm:pt modelId="{451C4951-1734-4AAF-A355-FF0A0C72EABC}" type="pres">
      <dgm:prSet presAssocID="{8B35B440-4C92-4B9E-AB90-DE20754E776A}" presName="rootConnector" presStyleLbl="node2" presStyleIdx="5" presStyleCnt="6"/>
      <dgm:spPr/>
      <dgm:t>
        <a:bodyPr/>
        <a:lstStyle/>
        <a:p>
          <a:endParaRPr lang="tr-TR"/>
        </a:p>
      </dgm:t>
    </dgm:pt>
    <dgm:pt modelId="{23614252-AD60-4116-8DEA-CF8F700C2394}" type="pres">
      <dgm:prSet presAssocID="{8B35B440-4C92-4B9E-AB90-DE20754E776A}" presName="hierChild4" presStyleCnt="0"/>
      <dgm:spPr/>
      <dgm:t>
        <a:bodyPr/>
        <a:lstStyle/>
        <a:p>
          <a:endParaRPr lang="tr-TR"/>
        </a:p>
      </dgm:t>
    </dgm:pt>
    <dgm:pt modelId="{504EDE70-5444-4753-9CAD-D58A9250D14D}" type="pres">
      <dgm:prSet presAssocID="{3BD5A874-448C-41AA-A086-8DD119B7D12A}" presName="Name37" presStyleLbl="parChTrans1D3" presStyleIdx="12" presStyleCnt="14"/>
      <dgm:spPr>
        <a:custGeom>
          <a:avLst/>
          <a:gdLst/>
          <a:ahLst/>
          <a:cxnLst/>
          <a:rect l="0" t="0" r="0" b="0"/>
          <a:pathLst>
            <a:path>
              <a:moveTo>
                <a:pt x="109245" y="0"/>
              </a:moveTo>
              <a:lnTo>
                <a:pt x="109245" y="365345"/>
              </a:lnTo>
              <a:lnTo>
                <a:pt x="0" y="365345"/>
              </a:lnTo>
            </a:path>
          </a:pathLst>
        </a:custGeom>
      </dgm:spPr>
      <dgm:t>
        <a:bodyPr/>
        <a:lstStyle/>
        <a:p>
          <a:endParaRPr lang="tr-TR"/>
        </a:p>
      </dgm:t>
    </dgm:pt>
    <dgm:pt modelId="{411341AF-0856-47DE-B53E-643DF4501128}" type="pres">
      <dgm:prSet presAssocID="{6F808369-D3D6-43EB-8600-DA1FEF9436AC}" presName="hierRoot2" presStyleCnt="0">
        <dgm:presLayoutVars>
          <dgm:hierBranch val="init"/>
        </dgm:presLayoutVars>
      </dgm:prSet>
      <dgm:spPr/>
      <dgm:t>
        <a:bodyPr/>
        <a:lstStyle/>
        <a:p>
          <a:endParaRPr lang="tr-TR"/>
        </a:p>
      </dgm:t>
    </dgm:pt>
    <dgm:pt modelId="{40D2A0AD-0B20-4061-9B01-881CF3A4281F}" type="pres">
      <dgm:prSet presAssocID="{6F808369-D3D6-43EB-8600-DA1FEF9436AC}" presName="rootComposite" presStyleCnt="0"/>
      <dgm:spPr/>
      <dgm:t>
        <a:bodyPr/>
        <a:lstStyle/>
        <a:p>
          <a:endParaRPr lang="tr-TR"/>
        </a:p>
      </dgm:t>
    </dgm:pt>
    <dgm:pt modelId="{7E56CB22-3C27-4E26-A8B0-928D54924FC6}" type="pres">
      <dgm:prSet presAssocID="{6F808369-D3D6-43EB-8600-DA1FEF9436AC}" presName="rootText" presStyleLbl="node3" presStyleIdx="12" presStyleCnt="14" custScaleX="232102" custScaleY="223839" custLinFactX="-200000" custLinFactY="15133" custLinFactNeighborX="-202089" custLinFactNeighborY="100000">
        <dgm:presLayoutVars>
          <dgm:chPref val="3"/>
        </dgm:presLayoutVars>
      </dgm:prSet>
      <dgm:spPr>
        <a:prstGeom prst="rect">
          <a:avLst/>
        </a:prstGeom>
      </dgm:spPr>
      <dgm:t>
        <a:bodyPr/>
        <a:lstStyle/>
        <a:p>
          <a:endParaRPr lang="tr-TR"/>
        </a:p>
      </dgm:t>
    </dgm:pt>
    <dgm:pt modelId="{8CA35B9F-D0BC-4BB9-BBDE-4042B4B218D6}" type="pres">
      <dgm:prSet presAssocID="{6F808369-D3D6-43EB-8600-DA1FEF9436AC}" presName="rootConnector" presStyleLbl="node3" presStyleIdx="12" presStyleCnt="14"/>
      <dgm:spPr/>
      <dgm:t>
        <a:bodyPr/>
        <a:lstStyle/>
        <a:p>
          <a:endParaRPr lang="tr-TR"/>
        </a:p>
      </dgm:t>
    </dgm:pt>
    <dgm:pt modelId="{8978A4B1-9EB8-4099-956C-E11B56E93697}" type="pres">
      <dgm:prSet presAssocID="{6F808369-D3D6-43EB-8600-DA1FEF9436AC}" presName="hierChild4" presStyleCnt="0"/>
      <dgm:spPr/>
      <dgm:t>
        <a:bodyPr/>
        <a:lstStyle/>
        <a:p>
          <a:endParaRPr lang="tr-TR"/>
        </a:p>
      </dgm:t>
    </dgm:pt>
    <dgm:pt modelId="{1BEC1A45-18DB-41BB-9A05-26D241689696}" type="pres">
      <dgm:prSet presAssocID="{6F808369-D3D6-43EB-8600-DA1FEF9436AC}" presName="hierChild5" presStyleCnt="0"/>
      <dgm:spPr/>
      <dgm:t>
        <a:bodyPr/>
        <a:lstStyle/>
        <a:p>
          <a:endParaRPr lang="tr-TR"/>
        </a:p>
      </dgm:t>
    </dgm:pt>
    <dgm:pt modelId="{5E5E5190-DD19-432C-A0E8-C972E21EFE4B}" type="pres">
      <dgm:prSet presAssocID="{F81CF0AD-BF74-4656-941B-F5382DFCDEF3}" presName="Name37" presStyleLbl="parChTrans1D3" presStyleIdx="13" presStyleCnt="14"/>
      <dgm:spPr>
        <a:custGeom>
          <a:avLst/>
          <a:gdLst/>
          <a:ahLst/>
          <a:cxnLst/>
          <a:rect l="0" t="0" r="0" b="0"/>
          <a:pathLst>
            <a:path>
              <a:moveTo>
                <a:pt x="0" y="0"/>
              </a:moveTo>
              <a:lnTo>
                <a:pt x="0" y="365596"/>
              </a:lnTo>
              <a:lnTo>
                <a:pt x="285662" y="365596"/>
              </a:lnTo>
            </a:path>
          </a:pathLst>
        </a:custGeom>
      </dgm:spPr>
      <dgm:t>
        <a:bodyPr/>
        <a:lstStyle/>
        <a:p>
          <a:endParaRPr lang="tr-TR"/>
        </a:p>
      </dgm:t>
    </dgm:pt>
    <dgm:pt modelId="{47A1A93A-CD0B-4EF9-8C74-CE3F94E93C35}" type="pres">
      <dgm:prSet presAssocID="{A154F4E0-D983-4423-BA95-AACB657567EA}" presName="hierRoot2" presStyleCnt="0">
        <dgm:presLayoutVars>
          <dgm:hierBranch val="init"/>
        </dgm:presLayoutVars>
      </dgm:prSet>
      <dgm:spPr/>
      <dgm:t>
        <a:bodyPr/>
        <a:lstStyle/>
        <a:p>
          <a:endParaRPr lang="tr-TR"/>
        </a:p>
      </dgm:t>
    </dgm:pt>
    <dgm:pt modelId="{1E093FBC-8FF3-4C32-AC14-751F02FE6948}" type="pres">
      <dgm:prSet presAssocID="{A154F4E0-D983-4423-BA95-AACB657567EA}" presName="rootComposite" presStyleCnt="0"/>
      <dgm:spPr/>
      <dgm:t>
        <a:bodyPr/>
        <a:lstStyle/>
        <a:p>
          <a:endParaRPr lang="tr-TR"/>
        </a:p>
      </dgm:t>
    </dgm:pt>
    <dgm:pt modelId="{8D7DAB4A-46CD-43E6-97C3-74CC915EF381}" type="pres">
      <dgm:prSet presAssocID="{A154F4E0-D983-4423-BA95-AACB657567EA}" presName="rootText" presStyleLbl="node3" presStyleIdx="13" presStyleCnt="14" custScaleX="232217" custScaleY="224047" custLinFactY="-50706" custLinFactNeighborX="-87948" custLinFactNeighborY="-100000">
        <dgm:presLayoutVars>
          <dgm:chPref val="3"/>
        </dgm:presLayoutVars>
      </dgm:prSet>
      <dgm:spPr>
        <a:prstGeom prst="rect">
          <a:avLst/>
        </a:prstGeom>
      </dgm:spPr>
      <dgm:t>
        <a:bodyPr/>
        <a:lstStyle/>
        <a:p>
          <a:endParaRPr lang="tr-TR"/>
        </a:p>
      </dgm:t>
    </dgm:pt>
    <dgm:pt modelId="{0BC540B2-899E-4F20-8F08-1DE6CFB32144}" type="pres">
      <dgm:prSet presAssocID="{A154F4E0-D983-4423-BA95-AACB657567EA}" presName="rootConnector" presStyleLbl="node3" presStyleIdx="13" presStyleCnt="14"/>
      <dgm:spPr/>
      <dgm:t>
        <a:bodyPr/>
        <a:lstStyle/>
        <a:p>
          <a:endParaRPr lang="tr-TR"/>
        </a:p>
      </dgm:t>
    </dgm:pt>
    <dgm:pt modelId="{DBC4BC77-4404-4D66-81B0-03F6D537503C}" type="pres">
      <dgm:prSet presAssocID="{A154F4E0-D983-4423-BA95-AACB657567EA}" presName="hierChild4" presStyleCnt="0"/>
      <dgm:spPr/>
      <dgm:t>
        <a:bodyPr/>
        <a:lstStyle/>
        <a:p>
          <a:endParaRPr lang="tr-TR"/>
        </a:p>
      </dgm:t>
    </dgm:pt>
    <dgm:pt modelId="{C6F125C4-8A97-4863-890B-9868FF794220}" type="pres">
      <dgm:prSet presAssocID="{A154F4E0-D983-4423-BA95-AACB657567EA}" presName="hierChild5" presStyleCnt="0"/>
      <dgm:spPr/>
      <dgm:t>
        <a:bodyPr/>
        <a:lstStyle/>
        <a:p>
          <a:endParaRPr lang="tr-TR"/>
        </a:p>
      </dgm:t>
    </dgm:pt>
    <dgm:pt modelId="{B96A37DB-C74E-4300-B175-ED664B1E324F}" type="pres">
      <dgm:prSet presAssocID="{8B35B440-4C92-4B9E-AB90-DE20754E776A}" presName="hierChild5" presStyleCnt="0"/>
      <dgm:spPr/>
      <dgm:t>
        <a:bodyPr/>
        <a:lstStyle/>
        <a:p>
          <a:endParaRPr lang="tr-TR"/>
        </a:p>
      </dgm:t>
    </dgm:pt>
    <dgm:pt modelId="{382FA2A0-D591-4F2B-AAF4-5CA047CB7E7C}" type="pres">
      <dgm:prSet presAssocID="{47DE2ED9-53A0-4103-AD20-72B84B75D1C2}" presName="hierChild3" presStyleCnt="0"/>
      <dgm:spPr/>
      <dgm:t>
        <a:bodyPr/>
        <a:lstStyle/>
        <a:p>
          <a:endParaRPr lang="tr-TR"/>
        </a:p>
      </dgm:t>
    </dgm:pt>
    <dgm:pt modelId="{74B482BC-0463-4C7E-92AF-B4C3B4442823}" type="pres">
      <dgm:prSet presAssocID="{DD1F63F9-78F9-4474-8D3B-30D089899503}" presName="hierRoot1" presStyleCnt="0">
        <dgm:presLayoutVars>
          <dgm:hierBranch val="init"/>
        </dgm:presLayoutVars>
      </dgm:prSet>
      <dgm:spPr/>
      <dgm:t>
        <a:bodyPr/>
        <a:lstStyle/>
        <a:p>
          <a:endParaRPr lang="tr-TR"/>
        </a:p>
      </dgm:t>
    </dgm:pt>
    <dgm:pt modelId="{8105B636-FF2A-4135-8CB3-51C6349C7205}" type="pres">
      <dgm:prSet presAssocID="{DD1F63F9-78F9-4474-8D3B-30D089899503}" presName="rootComposite1" presStyleCnt="0"/>
      <dgm:spPr/>
      <dgm:t>
        <a:bodyPr/>
        <a:lstStyle/>
        <a:p>
          <a:endParaRPr lang="tr-TR"/>
        </a:p>
      </dgm:t>
    </dgm:pt>
    <dgm:pt modelId="{F6758184-4AA2-4D8D-B49E-6E7AE349D815}" type="pres">
      <dgm:prSet presAssocID="{DD1F63F9-78F9-4474-8D3B-30D089899503}" presName="rootText1" presStyleLbl="node0" presStyleIdx="3" presStyleCnt="4" custScaleX="374058" custScaleY="231865" custLinFactNeighborX="39050" custLinFactNeighborY="-18682">
        <dgm:presLayoutVars>
          <dgm:chPref val="3"/>
        </dgm:presLayoutVars>
      </dgm:prSet>
      <dgm:spPr>
        <a:prstGeom prst="rect">
          <a:avLst/>
        </a:prstGeom>
      </dgm:spPr>
      <dgm:t>
        <a:bodyPr/>
        <a:lstStyle/>
        <a:p>
          <a:endParaRPr lang="tr-TR"/>
        </a:p>
      </dgm:t>
    </dgm:pt>
    <dgm:pt modelId="{9D12FD60-989A-482D-8A1F-1F91638B9F23}" type="pres">
      <dgm:prSet presAssocID="{DD1F63F9-78F9-4474-8D3B-30D089899503}" presName="rootConnector1" presStyleLbl="node1" presStyleIdx="0" presStyleCnt="0"/>
      <dgm:spPr/>
      <dgm:t>
        <a:bodyPr/>
        <a:lstStyle/>
        <a:p>
          <a:endParaRPr lang="tr-TR"/>
        </a:p>
      </dgm:t>
    </dgm:pt>
    <dgm:pt modelId="{A3DC3883-F715-40E8-BBCE-5720F2DFE8A2}" type="pres">
      <dgm:prSet presAssocID="{DD1F63F9-78F9-4474-8D3B-30D089899503}" presName="hierChild2" presStyleCnt="0"/>
      <dgm:spPr/>
      <dgm:t>
        <a:bodyPr/>
        <a:lstStyle/>
        <a:p>
          <a:endParaRPr lang="tr-TR"/>
        </a:p>
      </dgm:t>
    </dgm:pt>
    <dgm:pt modelId="{87B60AE2-FC58-45CF-9545-BD4F3504ECDF}" type="pres">
      <dgm:prSet presAssocID="{DD1F63F9-78F9-4474-8D3B-30D089899503}" presName="hierChild3" presStyleCnt="0"/>
      <dgm:spPr/>
      <dgm:t>
        <a:bodyPr/>
        <a:lstStyle/>
        <a:p>
          <a:endParaRPr lang="tr-TR"/>
        </a:p>
      </dgm:t>
    </dgm:pt>
  </dgm:ptLst>
  <dgm:cxnLst>
    <dgm:cxn modelId="{B68407FE-4644-416A-8742-2D56FA9D17C4}" type="presOf" srcId="{7831E5B5-B45F-48A8-B36D-3C09A708B72B}" destId="{E35E3DC0-F08B-46F6-9572-E67760794643}" srcOrd="1" destOrd="0" presId="urn:microsoft.com/office/officeart/2005/8/layout/orgChart1"/>
    <dgm:cxn modelId="{19415BC2-1736-4636-AB37-68803CE6268F}" type="presOf" srcId="{E8697FCC-9D25-403F-929D-595A6030FA4F}" destId="{3EBAF919-FD1E-4ED9-BB98-05BFFCFF18A9}" srcOrd="1" destOrd="0" presId="urn:microsoft.com/office/officeart/2005/8/layout/orgChart1"/>
    <dgm:cxn modelId="{C9E29377-7FD5-4342-A050-81135617B5D8}" type="presOf" srcId="{40FC3564-B4E5-40D6-9028-30628C590B1A}" destId="{3D9CB9EB-55DB-4234-9402-6A2D0643E19D}" srcOrd="0" destOrd="0" presId="urn:microsoft.com/office/officeart/2005/8/layout/orgChart1"/>
    <dgm:cxn modelId="{7FA59C3D-CB16-47A2-B660-47AF5F597159}" srcId="{47DE2ED9-53A0-4103-AD20-72B84B75D1C2}" destId="{FC6FAB27-2B77-4183-B6ED-EF6C5B5C58F4}" srcOrd="4" destOrd="0" parTransId="{5E53E4E3-C785-4D05-8D02-65B00DCEC76D}" sibTransId="{B0AD3A6B-582C-4CCC-B32E-4B67FD76A47C}"/>
    <dgm:cxn modelId="{4B1D444F-04BE-4030-9DE2-1B0AF4782B17}" type="presOf" srcId="{9242F07F-9235-432D-A7C7-C842EC260939}" destId="{4D35DCDA-5061-4814-BF50-3124824269B9}" srcOrd="0" destOrd="0" presId="urn:microsoft.com/office/officeart/2005/8/layout/orgChart1"/>
    <dgm:cxn modelId="{1F1601B0-28CF-4D0B-B7F0-BD5FE966745E}" type="presOf" srcId="{805E2A05-7945-4C78-AFB5-ECB2EA120856}" destId="{BE7B9E89-4BD4-4940-8796-9F6BA66B8DCE}" srcOrd="0" destOrd="0" presId="urn:microsoft.com/office/officeart/2005/8/layout/orgChart1"/>
    <dgm:cxn modelId="{99DC571C-061B-4AE9-9160-4FB46F0A8117}" srcId="{FC6FAB27-2B77-4183-B6ED-EF6C5B5C58F4}" destId="{9242F07F-9235-432D-A7C7-C842EC260939}" srcOrd="0" destOrd="0" parTransId="{DD4D1CB5-1CA1-4DAB-9708-A8AF9B8DEF94}" sibTransId="{EC358321-B0D3-4F62-AB12-17F672437016}"/>
    <dgm:cxn modelId="{3FBF3EE3-92A9-4AEC-9A31-AB9315A3EDBD}" srcId="{47DE2ED9-53A0-4103-AD20-72B84B75D1C2}" destId="{8B35B440-4C92-4B9E-AB90-DE20754E776A}" srcOrd="5" destOrd="0" parTransId="{04791F96-8C6B-41A4-A357-90A573C978BE}" sibTransId="{49FB1617-61C3-451C-8F48-FC1B2FF1DEE0}"/>
    <dgm:cxn modelId="{4D876FAD-06A2-487B-945A-0278BC46AB19}" type="presOf" srcId="{AC3E664B-8C4D-46B5-9362-D9E405713CA9}" destId="{7C12EAF2-D471-4534-BD81-C16D7143FA40}" srcOrd="0" destOrd="0" presId="urn:microsoft.com/office/officeart/2005/8/layout/orgChart1"/>
    <dgm:cxn modelId="{A74BF64B-23D5-4D16-AB78-D85A794A981C}" type="presOf" srcId="{163DB564-5DD8-4936-A9F8-DC1C2D96D711}" destId="{7B2FAAC3-888E-4C95-958B-59E082BCF869}" srcOrd="0" destOrd="0" presId="urn:microsoft.com/office/officeart/2005/8/layout/orgChart1"/>
    <dgm:cxn modelId="{9D6DF2CA-AAF4-47FD-82DB-23E25F78C721}" type="presOf" srcId="{759A4A87-37D6-4D6A-8D0F-ACD952980ACA}" destId="{62E31D28-C047-4DAC-8ED1-8BAE50D753CA}" srcOrd="0" destOrd="0" presId="urn:microsoft.com/office/officeart/2005/8/layout/orgChart1"/>
    <dgm:cxn modelId="{12BD97A5-9F1B-4301-9C39-639BD6A271CA}" type="presOf" srcId="{DD4D1CB5-1CA1-4DAB-9708-A8AF9B8DEF94}" destId="{CD98871C-62E3-499B-A981-21E750ADD272}" srcOrd="0" destOrd="0" presId="urn:microsoft.com/office/officeart/2005/8/layout/orgChart1"/>
    <dgm:cxn modelId="{D46B257B-1530-4562-A12D-00A26685D877}" type="presOf" srcId="{BD29E9EA-FA3E-48BE-A1A0-CE148B593F11}" destId="{2E5B8A82-B8A8-4B06-B51C-4E587F7EC6CF}" srcOrd="0" destOrd="0" presId="urn:microsoft.com/office/officeart/2005/8/layout/orgChart1"/>
    <dgm:cxn modelId="{E51205C4-BE62-4197-B924-DFAF524199BD}" type="presOf" srcId="{1F88C999-3F2A-4644-A053-24DF2DBF0815}" destId="{0FDD70E9-3C3C-489E-BBF7-E9D53DDCEDD0}" srcOrd="1" destOrd="0" presId="urn:microsoft.com/office/officeart/2005/8/layout/orgChart1"/>
    <dgm:cxn modelId="{8518176F-3C8D-4484-B5AB-1B9D6112A4F7}" srcId="{BD29E9EA-FA3E-48BE-A1A0-CE148B593F11}" destId="{7831E5B5-B45F-48A8-B36D-3C09A708B72B}" srcOrd="1" destOrd="0" parTransId="{447572B2-5F39-4FA7-97AC-1B57B6F9DFA2}" sibTransId="{4525F8E1-9F7C-4824-BBC8-8027E002E2FB}"/>
    <dgm:cxn modelId="{7B90F373-CCB3-4C85-945C-F7B10A3A59C6}" type="presOf" srcId="{8F94FD0E-FE73-4F1B-9488-354CA0BF8F9B}" destId="{BF5E6E7E-139C-40AF-A9C2-466212E95AD7}" srcOrd="0" destOrd="0" presId="urn:microsoft.com/office/officeart/2005/8/layout/orgChart1"/>
    <dgm:cxn modelId="{A9891607-E654-4FC6-9554-B5A9B40CBCC1}" type="presOf" srcId="{0DA90D17-482D-4C95-8848-7A9E9BA38E1B}" destId="{115325F9-EF47-4608-996E-C6AAD76F3AC3}" srcOrd="0" destOrd="0" presId="urn:microsoft.com/office/officeart/2005/8/layout/orgChart1"/>
    <dgm:cxn modelId="{8BE70068-CA1B-425C-93F7-4D73D0831BA9}" type="presOf" srcId="{3BD5A874-448C-41AA-A086-8DD119B7D12A}" destId="{504EDE70-5444-4753-9CAD-D58A9250D14D}" srcOrd="0" destOrd="0" presId="urn:microsoft.com/office/officeart/2005/8/layout/orgChart1"/>
    <dgm:cxn modelId="{599B5629-5026-452A-A0C4-BBB7310D52E3}" type="presOf" srcId="{BD29E9EA-FA3E-48BE-A1A0-CE148B593F11}" destId="{AB07A450-5BB8-40E9-8540-F276305EB329}" srcOrd="1" destOrd="0" presId="urn:microsoft.com/office/officeart/2005/8/layout/orgChart1"/>
    <dgm:cxn modelId="{6E096923-5F7C-4D22-9EE3-68D81D76C73E}" type="presOf" srcId="{447572B2-5F39-4FA7-97AC-1B57B6F9DFA2}" destId="{E3FFC3FE-50BE-4E24-A750-6253B5054943}" srcOrd="0" destOrd="0" presId="urn:microsoft.com/office/officeart/2005/8/layout/orgChart1"/>
    <dgm:cxn modelId="{807AFA85-FAA7-45D9-AEC2-28D42E62A6BC}" srcId="{BD29E9EA-FA3E-48BE-A1A0-CE148B593F11}" destId="{8F33A42C-9966-4763-921B-32F1A5389B69}" srcOrd="0" destOrd="0" parTransId="{75704A14-4740-4568-A72C-EE2A21F847EF}" sibTransId="{1EBCFE11-3B25-447C-8382-57995BAEFA5D}"/>
    <dgm:cxn modelId="{B86409DF-410D-4204-8FAB-A07DD1B6C9F1}" type="presOf" srcId="{6F808369-D3D6-43EB-8600-DA1FEF9436AC}" destId="{7E56CB22-3C27-4E26-A8B0-928D54924FC6}" srcOrd="0" destOrd="0" presId="urn:microsoft.com/office/officeart/2005/8/layout/orgChart1"/>
    <dgm:cxn modelId="{88D61F62-FE48-4530-99D7-51F5A7343C6B}" srcId="{BD29E9EA-FA3E-48BE-A1A0-CE148B593F11}" destId="{85D38824-601E-48E5-84EA-B0B66E7B0AED}" srcOrd="7" destOrd="0" parTransId="{8F94FD0E-FE73-4F1B-9488-354CA0BF8F9B}" sibTransId="{2F223DDC-0DE2-4CC3-8B4C-9531856FF8C8}"/>
    <dgm:cxn modelId="{DC949E03-1BEA-420A-AE52-AD0999E90F81}" type="presOf" srcId="{FC3B19FD-64FA-42D1-A671-382EBD0B13FD}" destId="{DA701682-6FD4-4FC3-B5D6-5A344593A329}" srcOrd="0" destOrd="0" presId="urn:microsoft.com/office/officeart/2005/8/layout/orgChart1"/>
    <dgm:cxn modelId="{8675B4E7-C931-4783-A7D5-58338D84042E}" type="presOf" srcId="{A154F4E0-D983-4423-BA95-AACB657567EA}" destId="{8D7DAB4A-46CD-43E6-97C3-74CC915EF381}" srcOrd="0" destOrd="0" presId="urn:microsoft.com/office/officeart/2005/8/layout/orgChart1"/>
    <dgm:cxn modelId="{3E3087A5-0814-442B-BE23-C1AE144A2494}" type="presOf" srcId="{1F88C999-3F2A-4644-A053-24DF2DBF0815}" destId="{DC6676E0-B685-44C4-A80A-CCBDA46E1F22}" srcOrd="0" destOrd="0" presId="urn:microsoft.com/office/officeart/2005/8/layout/orgChart1"/>
    <dgm:cxn modelId="{85BD7C6F-6A73-43ED-AFF0-F45073D1A132}" type="presOf" srcId="{8F33A42C-9966-4763-921B-32F1A5389B69}" destId="{77AB2207-1DD1-4DAD-8345-AEDC1E39BEE7}" srcOrd="1" destOrd="0" presId="urn:microsoft.com/office/officeart/2005/8/layout/orgChart1"/>
    <dgm:cxn modelId="{D32C0FB9-82E5-4C26-A47F-47D3AFAFD38C}" type="presOf" srcId="{04791F96-8C6B-41A4-A357-90A573C978BE}" destId="{B927CA71-6068-45FC-89E3-E7F84CA0E3DE}" srcOrd="0" destOrd="0" presId="urn:microsoft.com/office/officeart/2005/8/layout/orgChart1"/>
    <dgm:cxn modelId="{D6102F7F-7077-4151-93AB-4C279066055B}" type="presOf" srcId="{9242F07F-9235-432D-A7C7-C842EC260939}" destId="{F32A0473-CB4D-4DB0-B68D-1BC8B98F33DD}" srcOrd="1" destOrd="0" presId="urn:microsoft.com/office/officeart/2005/8/layout/orgChart1"/>
    <dgm:cxn modelId="{2D2BFD10-3EBB-4CE6-8E23-2E87257890F9}" type="presOf" srcId="{FC6FAB27-2B77-4183-B6ED-EF6C5B5C58F4}" destId="{AB27295B-1A9F-4C07-85FC-821B0C10EC27}" srcOrd="0" destOrd="0" presId="urn:microsoft.com/office/officeart/2005/8/layout/orgChart1"/>
    <dgm:cxn modelId="{B462670E-7BBF-4478-8A7D-81A2A2DB3C6C}" type="presOf" srcId="{DBEDEDD0-D66A-44B2-BDC8-55A9106F97DF}" destId="{0F7A4977-1F6C-4124-992B-43CA9FF94913}" srcOrd="0" destOrd="0" presId="urn:microsoft.com/office/officeart/2005/8/layout/orgChart1"/>
    <dgm:cxn modelId="{F7AE910E-91BC-42B1-9A65-C7AC138AF659}" type="presOf" srcId="{8F33A42C-9966-4763-921B-32F1A5389B69}" destId="{D27241B5-1E18-4D05-B21B-D989973CCAA3}" srcOrd="0" destOrd="0" presId="urn:microsoft.com/office/officeart/2005/8/layout/orgChart1"/>
    <dgm:cxn modelId="{7E504539-6292-41FB-8DD3-EB0C1AFD6836}" srcId="{47DE2ED9-53A0-4103-AD20-72B84B75D1C2}" destId="{805E2A05-7945-4C78-AFB5-ECB2EA120856}" srcOrd="1" destOrd="0" parTransId="{DBEDEDD0-D66A-44B2-BDC8-55A9106F97DF}" sibTransId="{F97CE800-9050-421E-AFBE-594763F6C077}"/>
    <dgm:cxn modelId="{892D87C9-E454-460D-9510-C0A47A196C6B}" srcId="{BD29E9EA-FA3E-48BE-A1A0-CE148B593F11}" destId="{3BE9651F-023F-4543-BD00-DC70B6AF6F65}" srcOrd="8" destOrd="0" parTransId="{40FC3564-B4E5-40D6-9028-30628C590B1A}" sibTransId="{0E924818-7AFB-4870-909C-1BE9C7A85B57}"/>
    <dgm:cxn modelId="{6DE09761-8EEE-4A5B-A338-1A17DF5282D6}" type="presOf" srcId="{A154F4E0-D983-4423-BA95-AACB657567EA}" destId="{0BC540B2-899E-4F20-8F08-1DE6CFB32144}" srcOrd="1" destOrd="0" presId="urn:microsoft.com/office/officeart/2005/8/layout/orgChart1"/>
    <dgm:cxn modelId="{5F7F5287-A877-4397-A0B9-E9EE49A33FD7}" type="presOf" srcId="{740445F7-DD2E-43CE-91EC-FE09B3A31DB5}" destId="{3628D789-2128-46AA-9EE3-1DCC8748185F}" srcOrd="0" destOrd="0" presId="urn:microsoft.com/office/officeart/2005/8/layout/orgChart1"/>
    <dgm:cxn modelId="{1C392793-0686-46AD-8719-A5AD8BBD2714}" type="presOf" srcId="{8B35B440-4C92-4B9E-AB90-DE20754E776A}" destId="{451C4951-1734-4AAF-A355-FF0A0C72EABC}" srcOrd="1" destOrd="0" presId="urn:microsoft.com/office/officeart/2005/8/layout/orgChart1"/>
    <dgm:cxn modelId="{8980B18E-473F-46AD-97E1-92A66C9F7F68}" type="presOf" srcId="{3C0E8A20-B8EA-40B5-BF4F-DF9C9EFB605A}" destId="{0023AE87-588E-43A6-86F0-DA225F1EE921}" srcOrd="0" destOrd="0" presId="urn:microsoft.com/office/officeart/2005/8/layout/orgChart1"/>
    <dgm:cxn modelId="{4292B6AA-3E44-424E-BC07-0705EF79FB3C}" type="presOf" srcId="{163DB564-5DD8-4936-A9F8-DC1C2D96D711}" destId="{D986AE78-4F7D-486F-9165-CD5A8D5AF30B}" srcOrd="1" destOrd="0" presId="urn:microsoft.com/office/officeart/2005/8/layout/orgChart1"/>
    <dgm:cxn modelId="{5B40FE8A-491C-4B7B-9E23-65E2904365A2}" type="presOf" srcId="{E8697FCC-9D25-403F-929D-595A6030FA4F}" destId="{AA47CA4A-BA3A-4D9B-B71A-68B4034A5F0C}" srcOrd="0" destOrd="0" presId="urn:microsoft.com/office/officeart/2005/8/layout/orgChart1"/>
    <dgm:cxn modelId="{0C986F3A-73F8-4476-BF7C-C0137A06FD13}" type="presOf" srcId="{F6227ADA-2292-4FB5-9F62-741123AF9BFB}" destId="{7D8E7942-F060-4CC8-A478-65F95688DC43}" srcOrd="0" destOrd="0" presId="urn:microsoft.com/office/officeart/2005/8/layout/orgChart1"/>
    <dgm:cxn modelId="{D340E3A7-E5C4-4BFF-8AA8-2AA0855D77C7}" type="presOf" srcId="{3BE9651F-023F-4543-BD00-DC70B6AF6F65}" destId="{06E4A622-3906-43FD-B19D-4D642DD6A443}" srcOrd="1" destOrd="0" presId="urn:microsoft.com/office/officeart/2005/8/layout/orgChart1"/>
    <dgm:cxn modelId="{9AE17C74-97F5-4A46-9885-271B5A7EF571}" type="presOf" srcId="{E0DDB663-367D-49F7-AFDB-2B998E7F9E79}" destId="{B2D9769B-A401-4AFC-AD71-2377EFBE6A46}" srcOrd="0" destOrd="0" presId="urn:microsoft.com/office/officeart/2005/8/layout/orgChart1"/>
    <dgm:cxn modelId="{263B9717-CA0D-4BB7-9364-FCBBEA35873C}" type="presOf" srcId="{0DA90D17-482D-4C95-8848-7A9E9BA38E1B}" destId="{3A3A4534-A6FC-4413-A357-63C73ECB8469}" srcOrd="1" destOrd="0" presId="urn:microsoft.com/office/officeart/2005/8/layout/orgChart1"/>
    <dgm:cxn modelId="{BD34AC31-2E19-40F4-A3B5-30F979A6C59E}" srcId="{47DE2ED9-53A0-4103-AD20-72B84B75D1C2}" destId="{BD29E9EA-FA3E-48BE-A1A0-CE148B593F11}" srcOrd="0" destOrd="0" parTransId="{E0DDB663-367D-49F7-AFDB-2B998E7F9E79}" sibTransId="{12DA043F-AD3A-4BF8-A9B9-58FFFAD3A38A}"/>
    <dgm:cxn modelId="{9EB31A3F-CEA4-4B58-9B55-6882D267D896}" type="presOf" srcId="{0B6A0DC5-303A-4326-817A-8213B16113D0}" destId="{E141CE72-DC7C-44FD-BB72-E6CE113F0AB6}" srcOrd="0" destOrd="0" presId="urn:microsoft.com/office/officeart/2005/8/layout/orgChart1"/>
    <dgm:cxn modelId="{5C312E27-0B7B-4535-85FB-C6451F6896CB}" srcId="{BD29E9EA-FA3E-48BE-A1A0-CE148B593F11}" destId="{E8697FCC-9D25-403F-929D-595A6030FA4F}" srcOrd="10" destOrd="0" parTransId="{82D4A514-1E38-4E7E-AB46-B58C4BF0C788}" sibTransId="{DCEE2210-AE9B-4386-8A34-F5B9DF64A56A}"/>
    <dgm:cxn modelId="{00420071-F61F-4FEF-B5A1-C58DDCF12663}" type="presOf" srcId="{9ED3A792-2150-4AE9-8F07-7560FF1F1900}" destId="{E0B1FB12-E9C7-444E-AD31-147F72BB56D1}" srcOrd="0" destOrd="0" presId="urn:microsoft.com/office/officeart/2005/8/layout/orgChart1"/>
    <dgm:cxn modelId="{3A20EE1B-9169-48E8-B44A-16FE2E5A851A}" srcId="{53A213BE-BF98-4227-9A9B-CD3538A39A54}" destId="{DD1F63F9-78F9-4474-8D3B-30D089899503}" srcOrd="3" destOrd="0" parTransId="{9B6932C7-E2B2-418F-BC78-D8B524181402}" sibTransId="{04421873-AEAF-45D1-8BCC-32DA8DCA8F42}"/>
    <dgm:cxn modelId="{D0677494-CAAD-40C6-96FF-E7906BA07FF3}" type="presOf" srcId="{47DE2ED9-53A0-4103-AD20-72B84B75D1C2}" destId="{70A8F65F-6865-4D4E-9E87-F3CF6EC589B3}" srcOrd="0" destOrd="0" presId="urn:microsoft.com/office/officeart/2005/8/layout/orgChart1"/>
    <dgm:cxn modelId="{548BC2A7-B0B7-4773-AA95-8371DA62BCC6}" type="presOf" srcId="{DD1F63F9-78F9-4474-8D3B-30D089899503}" destId="{F6758184-4AA2-4D8D-B49E-6E7AE349D815}" srcOrd="0" destOrd="0" presId="urn:microsoft.com/office/officeart/2005/8/layout/orgChart1"/>
    <dgm:cxn modelId="{2D050047-72F8-4EFC-9F69-11DD45FA56E5}" type="presOf" srcId="{174ABD04-AC82-4985-9897-4902F4CCFF1C}" destId="{28695A26-0B3E-4DB2-B566-2930875D493E}" srcOrd="0" destOrd="0" presId="urn:microsoft.com/office/officeart/2005/8/layout/orgChart1"/>
    <dgm:cxn modelId="{F6B9C95D-75EB-4A25-8333-D94179F481B6}" type="presOf" srcId="{82D4A514-1E38-4E7E-AB46-B58C4BF0C788}" destId="{DD438C0D-14A4-45DD-9BD0-B2F525C9B66C}" srcOrd="0" destOrd="0" presId="urn:microsoft.com/office/officeart/2005/8/layout/orgChart1"/>
    <dgm:cxn modelId="{543394A9-E352-4565-8E93-F4F79978EA32}" type="presOf" srcId="{DD1F63F9-78F9-4474-8D3B-30D089899503}" destId="{9D12FD60-989A-482D-8A1F-1F91638B9F23}" srcOrd="1" destOrd="0" presId="urn:microsoft.com/office/officeart/2005/8/layout/orgChart1"/>
    <dgm:cxn modelId="{7421138F-6477-48FB-99BF-5EEA780C22E6}" srcId="{47DE2ED9-53A0-4103-AD20-72B84B75D1C2}" destId="{1F88C999-3F2A-4644-A053-24DF2DBF0815}" srcOrd="2" destOrd="0" parTransId="{0B6A0DC5-303A-4326-817A-8213B16113D0}" sibTransId="{329B4910-ACD9-4AAE-B2AB-8B895A1B452D}"/>
    <dgm:cxn modelId="{0F02B061-D91D-4C6F-9B3C-46530F19B439}" type="presOf" srcId="{3BE9651F-023F-4543-BD00-DC70B6AF6F65}" destId="{179AA177-E68B-419B-A4CF-32F2F2CE1DD5}" srcOrd="0" destOrd="0" presId="urn:microsoft.com/office/officeart/2005/8/layout/orgChart1"/>
    <dgm:cxn modelId="{40C65C21-D4BB-442C-82A2-636F52A35D49}" srcId="{BD29E9EA-FA3E-48BE-A1A0-CE148B593F11}" destId="{22742FFB-34BE-4C40-B2E1-E8C789791E98}" srcOrd="9" destOrd="0" parTransId="{F6227ADA-2292-4FB5-9F62-741123AF9BFB}" sibTransId="{B59AA4FD-858D-4C3B-8DFE-E09AE3AEAFE7}"/>
    <dgm:cxn modelId="{D712BA0B-3F99-4117-96EF-5CC23FDFA20A}" srcId="{8B35B440-4C92-4B9E-AB90-DE20754E776A}" destId="{6F808369-D3D6-43EB-8600-DA1FEF9436AC}" srcOrd="0" destOrd="0" parTransId="{3BD5A874-448C-41AA-A086-8DD119B7D12A}" sibTransId="{D1E43D5D-7D8A-4E22-8A5E-37DCD83B3D93}"/>
    <dgm:cxn modelId="{BF309355-E6A8-4528-AA19-FFB5B2366F84}" type="presOf" srcId="{E168FAE4-96E9-45F7-B016-09C72162A622}" destId="{010A0769-8B4B-4B48-863C-6269E3A2368C}" srcOrd="1" destOrd="0" presId="urn:microsoft.com/office/officeart/2005/8/layout/orgChart1"/>
    <dgm:cxn modelId="{DB7F685E-4EB6-42DC-ABB3-83A25D2E70BA}" type="presOf" srcId="{85D38824-601E-48E5-84EA-B0B66E7B0AED}" destId="{3765A3B2-1E9B-4D65-BFBB-FA104D60D7AB}" srcOrd="0" destOrd="0" presId="urn:microsoft.com/office/officeart/2005/8/layout/orgChart1"/>
    <dgm:cxn modelId="{BCA54130-EC2B-4562-89E0-10040DA301F4}" srcId="{8B35B440-4C92-4B9E-AB90-DE20754E776A}" destId="{A154F4E0-D983-4423-BA95-AACB657567EA}" srcOrd="1" destOrd="0" parTransId="{F81CF0AD-BF74-4656-941B-F5382DFCDEF3}" sibTransId="{0698FEEF-7208-4245-A583-5679F83665F0}"/>
    <dgm:cxn modelId="{6B4C39E5-6D13-4F5F-9FEE-14F135962369}" type="presOf" srcId="{9ED3A792-2150-4AE9-8F07-7560FF1F1900}" destId="{B25AE87D-5AD3-4473-825F-8E8F032E2ADB}" srcOrd="1" destOrd="0" presId="urn:microsoft.com/office/officeart/2005/8/layout/orgChart1"/>
    <dgm:cxn modelId="{EB93F245-B518-4C21-B28D-E2EC54AEDFB0}" type="presOf" srcId="{2D587C35-D64F-4AD4-982A-93A596C0F0B9}" destId="{59E4DBB9-BBCE-4DE4-92AD-6095461CFFFA}" srcOrd="0" destOrd="0" presId="urn:microsoft.com/office/officeart/2005/8/layout/orgChart1"/>
    <dgm:cxn modelId="{79009408-DDCC-42A3-9D8B-8D7380089BEE}" type="presOf" srcId="{0A657E65-EE1F-4088-B61E-BB3CA66F22E3}" destId="{B096BBF0-1113-4631-AB5B-36AB653029D4}" srcOrd="1" destOrd="0" presId="urn:microsoft.com/office/officeart/2005/8/layout/orgChart1"/>
    <dgm:cxn modelId="{6F8B95CF-61F4-464A-A1A4-CA29E2573905}" srcId="{53A213BE-BF98-4227-9A9B-CD3538A39A54}" destId="{47DE2ED9-53A0-4103-AD20-72B84B75D1C2}" srcOrd="2" destOrd="0" parTransId="{F774DB3A-63CF-4722-A4D7-30B2D4BEBB0B}" sibTransId="{14E0947F-1627-43EC-B012-B0D081493A9D}"/>
    <dgm:cxn modelId="{11490F65-FC96-41CA-9524-3C4D93D04C48}" type="presOf" srcId="{22742FFB-34BE-4C40-B2E1-E8C789791E98}" destId="{61D65CC7-9B17-4E11-8D42-66473A692920}" srcOrd="1" destOrd="0" presId="urn:microsoft.com/office/officeart/2005/8/layout/orgChart1"/>
    <dgm:cxn modelId="{30F89103-D76C-4D26-B704-F1139179E0DF}" type="presOf" srcId="{22742FFB-34BE-4C40-B2E1-E8C789791E98}" destId="{F5E9DF54-7B87-40A0-BA78-44505EC5F227}" srcOrd="0" destOrd="0" presId="urn:microsoft.com/office/officeart/2005/8/layout/orgChart1"/>
    <dgm:cxn modelId="{3588650E-07C1-4B73-8D7D-63070DE77B5B}" type="presOf" srcId="{75704A14-4740-4568-A72C-EE2A21F847EF}" destId="{A2234C89-FEEC-4996-9574-6FA823ACDAE3}" srcOrd="0" destOrd="0" presId="urn:microsoft.com/office/officeart/2005/8/layout/orgChart1"/>
    <dgm:cxn modelId="{85BD68B1-AAAF-4C47-8EBF-1428B9FB9695}" srcId="{BD29E9EA-FA3E-48BE-A1A0-CE148B593F11}" destId="{163DB564-5DD8-4936-A9F8-DC1C2D96D711}" srcOrd="5" destOrd="0" parTransId="{9D7043B3-C905-495F-8B2D-54BE861F0120}" sibTransId="{9AFDFDFB-AC46-463C-ACBD-711B2430DC21}"/>
    <dgm:cxn modelId="{3394BA6D-8129-4F3B-80C2-C5E9F611FC07}" type="presOf" srcId="{6F808369-D3D6-43EB-8600-DA1FEF9436AC}" destId="{8CA35B9F-D0BC-4BB9-BBDE-4042B4B218D6}" srcOrd="1" destOrd="0" presId="urn:microsoft.com/office/officeart/2005/8/layout/orgChart1"/>
    <dgm:cxn modelId="{568F3F70-5CEC-4DA4-85AE-4BC5C86F7F08}" srcId="{53A213BE-BF98-4227-9A9B-CD3538A39A54}" destId="{9ED3A792-2150-4AE9-8F07-7560FF1F1900}" srcOrd="0" destOrd="0" parTransId="{86E799FA-59B2-49B3-8CA2-CC97DF479687}" sibTransId="{2F5E6AA2-EDFB-440A-BE88-AD3DC494089A}"/>
    <dgm:cxn modelId="{2438D293-37CB-45C6-91F3-24AF2CE9B25C}" type="presOf" srcId="{53A213BE-BF98-4227-9A9B-CD3538A39A54}" destId="{5774B919-8EB9-45B0-8618-98D6630A2F9D}" srcOrd="0" destOrd="0" presId="urn:microsoft.com/office/officeart/2005/8/layout/orgChart1"/>
    <dgm:cxn modelId="{764DE9B9-42A9-41A6-A399-B3D80AFA70E6}" srcId="{BD29E9EA-FA3E-48BE-A1A0-CE148B593F11}" destId="{FA4B8DEA-907F-439E-9CC0-9C0C6B159EF9}" srcOrd="4" destOrd="0" parTransId="{FC3B19FD-64FA-42D1-A671-382EBD0B13FD}" sibTransId="{96DA4D7B-DAD4-4DFA-B748-7B2227488114}"/>
    <dgm:cxn modelId="{63708F8F-CD12-4EF7-89CD-A05BD7BEFB9A}" type="presOf" srcId="{47DE2ED9-53A0-4103-AD20-72B84B75D1C2}" destId="{FD9FF166-B189-4F57-ACC4-BB9B9CBD6CB0}" srcOrd="1" destOrd="0" presId="urn:microsoft.com/office/officeart/2005/8/layout/orgChart1"/>
    <dgm:cxn modelId="{19A16ACD-C773-4790-A7DD-0B6099CFBF59}" type="presOf" srcId="{FC6FAB27-2B77-4183-B6ED-EF6C5B5C58F4}" destId="{14488B92-869E-4F56-8D84-FC697637DF6C}" srcOrd="1" destOrd="0" presId="urn:microsoft.com/office/officeart/2005/8/layout/orgChart1"/>
    <dgm:cxn modelId="{D2C37AA7-6735-4F40-ACDB-BE3C1E5F44A7}" type="presOf" srcId="{85D38824-601E-48E5-84EA-B0B66E7B0AED}" destId="{46492E26-E260-49AC-A275-190646982444}" srcOrd="1" destOrd="0" presId="urn:microsoft.com/office/officeart/2005/8/layout/orgChart1"/>
    <dgm:cxn modelId="{A42C2F6E-16E4-44F5-9DD0-CA41DB1CAF42}" type="presOf" srcId="{E168FAE4-96E9-45F7-B016-09C72162A622}" destId="{8223BE44-5254-4329-93A5-4F58467C4E37}" srcOrd="0" destOrd="0" presId="urn:microsoft.com/office/officeart/2005/8/layout/orgChart1"/>
    <dgm:cxn modelId="{5162B994-5AC9-458D-9482-75E21D81125D}" srcId="{47DE2ED9-53A0-4103-AD20-72B84B75D1C2}" destId="{759A4A87-37D6-4D6A-8D0F-ACD952980ACA}" srcOrd="3" destOrd="0" parTransId="{3C0E8A20-B8EA-40B5-BF4F-DF9C9EFB605A}" sibTransId="{6448ECD4-E3D5-43EE-B843-AB37F8CABFB2}"/>
    <dgm:cxn modelId="{37AC3A2E-0879-4B5E-B595-FD84E2C61E4B}" type="presOf" srcId="{FA4B8DEA-907F-439E-9CC0-9C0C6B159EF9}" destId="{D6FE5AB3-7B4A-488C-A8E4-2A9FB082C570}" srcOrd="1" destOrd="0" presId="urn:microsoft.com/office/officeart/2005/8/layout/orgChart1"/>
    <dgm:cxn modelId="{A2B530C9-0414-40DF-9F82-419302BE6CF2}" type="presOf" srcId="{FA4B8DEA-907F-439E-9CC0-9C0C6B159EF9}" destId="{E32B7E03-5757-487C-8041-11FE587D51C7}" srcOrd="0" destOrd="0" presId="urn:microsoft.com/office/officeart/2005/8/layout/orgChart1"/>
    <dgm:cxn modelId="{74420ABD-AAD2-4F19-9A08-7EBFF93F2013}" srcId="{BD29E9EA-FA3E-48BE-A1A0-CE148B593F11}" destId="{0DA90D17-482D-4C95-8848-7A9E9BA38E1B}" srcOrd="2" destOrd="0" parTransId="{174ABD04-AC82-4985-9897-4902F4CCFF1C}" sibTransId="{6E86F5F7-7F01-4578-A162-5BED6F9C2F81}"/>
    <dgm:cxn modelId="{E90AD3E7-8EB1-46CA-AD1F-240CF9009CB7}" type="presOf" srcId="{5E53E4E3-C785-4D05-8D02-65B00DCEC76D}" destId="{7BFE01BE-31ED-4905-8931-B674D117C078}" srcOrd="0" destOrd="0" presId="urn:microsoft.com/office/officeart/2005/8/layout/orgChart1"/>
    <dgm:cxn modelId="{72498E16-F2F8-4089-A6D5-A19ECFAD41F3}" srcId="{53A213BE-BF98-4227-9A9B-CD3538A39A54}" destId="{0A657E65-EE1F-4088-B61E-BB3CA66F22E3}" srcOrd="1" destOrd="0" parTransId="{A403D6B1-F037-431A-8C00-9348A238C53F}" sibTransId="{59465D3B-9834-4826-8EBB-D349779998DD}"/>
    <dgm:cxn modelId="{9B5E076A-7964-4327-8949-6F9170E158FE}" type="presOf" srcId="{8B35B440-4C92-4B9E-AB90-DE20754E776A}" destId="{C3FB794E-E629-4ADC-B917-3AD8EDBE83DC}" srcOrd="0" destOrd="0" presId="urn:microsoft.com/office/officeart/2005/8/layout/orgChart1"/>
    <dgm:cxn modelId="{5BED0F9C-EB4D-4949-A419-6C6F0FF93DC4}" type="presOf" srcId="{9D7043B3-C905-495F-8B2D-54BE861F0120}" destId="{89C1F67F-BBBA-4CCB-A2AE-D4D3EFA3B71E}" srcOrd="0" destOrd="0" presId="urn:microsoft.com/office/officeart/2005/8/layout/orgChart1"/>
    <dgm:cxn modelId="{9D42AAFF-DA1E-40D3-8385-6AB0505D751D}" type="presOf" srcId="{AC3E664B-8C4D-46B5-9362-D9E405713CA9}" destId="{42D620F0-0302-46C1-9C98-F2507BA9368A}" srcOrd="1" destOrd="0" presId="urn:microsoft.com/office/officeart/2005/8/layout/orgChart1"/>
    <dgm:cxn modelId="{C2CE17A8-7AC5-428F-B64A-BDA7A1C685CF}" type="presOf" srcId="{7831E5B5-B45F-48A8-B36D-3C09A708B72B}" destId="{CED4A576-C988-49D0-B7A1-C700D6FD8EA6}" srcOrd="0" destOrd="0" presId="urn:microsoft.com/office/officeart/2005/8/layout/orgChart1"/>
    <dgm:cxn modelId="{BDA215AD-BB0B-414B-A4DD-9BBF64F8CD4C}" type="presOf" srcId="{759A4A87-37D6-4D6A-8D0F-ACD952980ACA}" destId="{4A668BFA-1065-4F9F-9586-6C662E1330C0}" srcOrd="1" destOrd="0" presId="urn:microsoft.com/office/officeart/2005/8/layout/orgChart1"/>
    <dgm:cxn modelId="{04AD3CB3-E017-431D-A495-B53BBC0556E3}" type="presOf" srcId="{805E2A05-7945-4C78-AFB5-ECB2EA120856}" destId="{18139CC8-E206-44FC-A3E9-EA24A454BB34}" srcOrd="1" destOrd="0" presId="urn:microsoft.com/office/officeart/2005/8/layout/orgChart1"/>
    <dgm:cxn modelId="{916EF32F-B1D1-41B2-9AEB-AEEBCD29F272}" srcId="{BD29E9EA-FA3E-48BE-A1A0-CE148B593F11}" destId="{E168FAE4-96E9-45F7-B016-09C72162A622}" srcOrd="6" destOrd="0" parTransId="{740445F7-DD2E-43CE-91EC-FE09B3A31DB5}" sibTransId="{0B41D0D1-975F-4C72-9B5B-2D522D9AF891}"/>
    <dgm:cxn modelId="{7CD43CE2-3AF0-4FFE-B06C-3502AD60B6F5}" srcId="{BD29E9EA-FA3E-48BE-A1A0-CE148B593F11}" destId="{AC3E664B-8C4D-46B5-9362-D9E405713CA9}" srcOrd="3" destOrd="0" parTransId="{2D587C35-D64F-4AD4-982A-93A596C0F0B9}" sibTransId="{603F6D3A-C439-4572-8D9D-92ABC59531D5}"/>
    <dgm:cxn modelId="{42B6994E-38EF-4630-A4EF-1EF99AB8D55E}" type="presOf" srcId="{F81CF0AD-BF74-4656-941B-F5382DFCDEF3}" destId="{5E5E5190-DD19-432C-A0E8-C972E21EFE4B}" srcOrd="0" destOrd="0" presId="urn:microsoft.com/office/officeart/2005/8/layout/orgChart1"/>
    <dgm:cxn modelId="{2C39BB03-68AF-4E59-944A-102CC0EB46F4}" type="presOf" srcId="{0A657E65-EE1F-4088-B61E-BB3CA66F22E3}" destId="{B16AE6EA-5F74-442B-9E0C-D6EC104A9624}" srcOrd="0" destOrd="0" presId="urn:microsoft.com/office/officeart/2005/8/layout/orgChart1"/>
    <dgm:cxn modelId="{2017311C-CD48-4C36-AC3D-DB2AD6F0DA6C}" type="presParOf" srcId="{5774B919-8EB9-45B0-8618-98D6630A2F9D}" destId="{5AAEBC9B-38FB-44E8-A316-ED10DF72EA9B}" srcOrd="0" destOrd="0" presId="urn:microsoft.com/office/officeart/2005/8/layout/orgChart1"/>
    <dgm:cxn modelId="{6AC2B58A-D5AB-448D-A733-21F3476EFF07}" type="presParOf" srcId="{5AAEBC9B-38FB-44E8-A316-ED10DF72EA9B}" destId="{E5D3F9C9-F12A-4B81-AD61-6F99A2E1285C}" srcOrd="0" destOrd="0" presId="urn:microsoft.com/office/officeart/2005/8/layout/orgChart1"/>
    <dgm:cxn modelId="{4017C26D-8919-4858-9F71-5CE102A35FB3}" type="presParOf" srcId="{E5D3F9C9-F12A-4B81-AD61-6F99A2E1285C}" destId="{E0B1FB12-E9C7-444E-AD31-147F72BB56D1}" srcOrd="0" destOrd="0" presId="urn:microsoft.com/office/officeart/2005/8/layout/orgChart1"/>
    <dgm:cxn modelId="{5F3D3C22-04A2-458C-A6BE-E1A6D662E19F}" type="presParOf" srcId="{E5D3F9C9-F12A-4B81-AD61-6F99A2E1285C}" destId="{B25AE87D-5AD3-4473-825F-8E8F032E2ADB}" srcOrd="1" destOrd="0" presId="urn:microsoft.com/office/officeart/2005/8/layout/orgChart1"/>
    <dgm:cxn modelId="{4AE4171B-42BB-4FFD-B5FE-48EE111FE68A}" type="presParOf" srcId="{5AAEBC9B-38FB-44E8-A316-ED10DF72EA9B}" destId="{76AD1221-6123-4B24-98AD-2680450EB523}" srcOrd="1" destOrd="0" presId="urn:microsoft.com/office/officeart/2005/8/layout/orgChart1"/>
    <dgm:cxn modelId="{7BFBC7D4-C303-4A39-A3BB-D407D8E430B8}" type="presParOf" srcId="{5AAEBC9B-38FB-44E8-A316-ED10DF72EA9B}" destId="{1EF87A49-C7B7-475B-A784-046586E46B89}" srcOrd="2" destOrd="0" presId="urn:microsoft.com/office/officeart/2005/8/layout/orgChart1"/>
    <dgm:cxn modelId="{3455A4A6-B224-41B1-8AC6-7C8DE1BE1DB1}" type="presParOf" srcId="{5774B919-8EB9-45B0-8618-98D6630A2F9D}" destId="{70E7D76A-5B09-420D-ABA7-DADA45BF0B91}" srcOrd="1" destOrd="0" presId="urn:microsoft.com/office/officeart/2005/8/layout/orgChart1"/>
    <dgm:cxn modelId="{31987405-ABF0-4B18-A725-219EDE878646}" type="presParOf" srcId="{70E7D76A-5B09-420D-ABA7-DADA45BF0B91}" destId="{F8F15310-6996-4891-9DF2-C76C8B7859B9}" srcOrd="0" destOrd="0" presId="urn:microsoft.com/office/officeart/2005/8/layout/orgChart1"/>
    <dgm:cxn modelId="{6E249F5D-4353-433B-9A16-2B8A122881A0}" type="presParOf" srcId="{F8F15310-6996-4891-9DF2-C76C8B7859B9}" destId="{B16AE6EA-5F74-442B-9E0C-D6EC104A9624}" srcOrd="0" destOrd="0" presId="urn:microsoft.com/office/officeart/2005/8/layout/orgChart1"/>
    <dgm:cxn modelId="{6541D39E-A371-4910-9F2F-ED579FBE26A8}" type="presParOf" srcId="{F8F15310-6996-4891-9DF2-C76C8B7859B9}" destId="{B096BBF0-1113-4631-AB5B-36AB653029D4}" srcOrd="1" destOrd="0" presId="urn:microsoft.com/office/officeart/2005/8/layout/orgChart1"/>
    <dgm:cxn modelId="{AEA6BB39-A81E-4822-9997-17F0FF362BDA}" type="presParOf" srcId="{70E7D76A-5B09-420D-ABA7-DADA45BF0B91}" destId="{2A23F982-BFCA-4FA8-84C0-B65DD9D5E2B4}" srcOrd="1" destOrd="0" presId="urn:microsoft.com/office/officeart/2005/8/layout/orgChart1"/>
    <dgm:cxn modelId="{1ACDAEDA-E63A-4DCB-A580-CFC8183C7FEA}" type="presParOf" srcId="{70E7D76A-5B09-420D-ABA7-DADA45BF0B91}" destId="{CE0B629E-6C46-4145-80B4-38ADE9469512}" srcOrd="2" destOrd="0" presId="urn:microsoft.com/office/officeart/2005/8/layout/orgChart1"/>
    <dgm:cxn modelId="{DDE77CAA-091C-4873-96BD-97C29FFF3119}" type="presParOf" srcId="{5774B919-8EB9-45B0-8618-98D6630A2F9D}" destId="{EF67CE1F-7667-473A-BE01-9D096D5D973B}" srcOrd="2" destOrd="0" presId="urn:microsoft.com/office/officeart/2005/8/layout/orgChart1"/>
    <dgm:cxn modelId="{ED5D1DF8-24EB-4773-BD43-2BF11405564F}" type="presParOf" srcId="{EF67CE1F-7667-473A-BE01-9D096D5D973B}" destId="{E0D43360-F13D-4616-A639-1DFD60B6D0E9}" srcOrd="0" destOrd="0" presId="urn:microsoft.com/office/officeart/2005/8/layout/orgChart1"/>
    <dgm:cxn modelId="{4BA4B88E-7B76-409B-8039-DEE47C1CCBDC}" type="presParOf" srcId="{E0D43360-F13D-4616-A639-1DFD60B6D0E9}" destId="{70A8F65F-6865-4D4E-9E87-F3CF6EC589B3}" srcOrd="0" destOrd="0" presId="urn:microsoft.com/office/officeart/2005/8/layout/orgChart1"/>
    <dgm:cxn modelId="{A249CB5E-736A-492C-A71E-10A0BC5F2B43}" type="presParOf" srcId="{E0D43360-F13D-4616-A639-1DFD60B6D0E9}" destId="{FD9FF166-B189-4F57-ACC4-BB9B9CBD6CB0}" srcOrd="1" destOrd="0" presId="urn:microsoft.com/office/officeart/2005/8/layout/orgChart1"/>
    <dgm:cxn modelId="{74F0819C-E339-4472-A497-B41F7B8531BE}" type="presParOf" srcId="{EF67CE1F-7667-473A-BE01-9D096D5D973B}" destId="{8939907F-A510-4A7A-B32C-75B7276E6183}" srcOrd="1" destOrd="0" presId="urn:microsoft.com/office/officeart/2005/8/layout/orgChart1"/>
    <dgm:cxn modelId="{523BD461-39AF-4344-8773-D2327E7113C8}" type="presParOf" srcId="{8939907F-A510-4A7A-B32C-75B7276E6183}" destId="{B2D9769B-A401-4AFC-AD71-2377EFBE6A46}" srcOrd="0" destOrd="0" presId="urn:microsoft.com/office/officeart/2005/8/layout/orgChart1"/>
    <dgm:cxn modelId="{70A1927E-8B72-4144-88CD-814A46942871}" type="presParOf" srcId="{8939907F-A510-4A7A-B32C-75B7276E6183}" destId="{B514311D-C99D-4F2D-8C95-D3A6515B3FCB}" srcOrd="1" destOrd="0" presId="urn:microsoft.com/office/officeart/2005/8/layout/orgChart1"/>
    <dgm:cxn modelId="{A0BC4C5D-5024-472A-B96C-9415E7ABBF0A}" type="presParOf" srcId="{B514311D-C99D-4F2D-8C95-D3A6515B3FCB}" destId="{B572B413-9ADF-4E49-8E14-33B6AFF16E00}" srcOrd="0" destOrd="0" presId="urn:microsoft.com/office/officeart/2005/8/layout/orgChart1"/>
    <dgm:cxn modelId="{C14481FB-036E-4FB9-AE29-2D0A6200B187}" type="presParOf" srcId="{B572B413-9ADF-4E49-8E14-33B6AFF16E00}" destId="{2E5B8A82-B8A8-4B06-B51C-4E587F7EC6CF}" srcOrd="0" destOrd="0" presId="urn:microsoft.com/office/officeart/2005/8/layout/orgChart1"/>
    <dgm:cxn modelId="{CAECBF7B-B137-41A2-B192-6DEA7D3BD160}" type="presParOf" srcId="{B572B413-9ADF-4E49-8E14-33B6AFF16E00}" destId="{AB07A450-5BB8-40E9-8540-F276305EB329}" srcOrd="1" destOrd="0" presId="urn:microsoft.com/office/officeart/2005/8/layout/orgChart1"/>
    <dgm:cxn modelId="{36209221-FEAE-4665-9E0F-0E54981BED8A}" type="presParOf" srcId="{B514311D-C99D-4F2D-8C95-D3A6515B3FCB}" destId="{2F94031B-74B6-4A85-861C-9FADA425C4A2}" srcOrd="1" destOrd="0" presId="urn:microsoft.com/office/officeart/2005/8/layout/orgChart1"/>
    <dgm:cxn modelId="{3C58AED1-890D-4DEC-85DD-8E270BA9B922}" type="presParOf" srcId="{2F94031B-74B6-4A85-861C-9FADA425C4A2}" destId="{A2234C89-FEEC-4996-9574-6FA823ACDAE3}" srcOrd="0" destOrd="0" presId="urn:microsoft.com/office/officeart/2005/8/layout/orgChart1"/>
    <dgm:cxn modelId="{0E22BD00-49BB-4F78-83F4-94D149FB5468}" type="presParOf" srcId="{2F94031B-74B6-4A85-861C-9FADA425C4A2}" destId="{3FA51EFE-B725-49F5-84C7-B81C261DF2F1}" srcOrd="1" destOrd="0" presId="urn:microsoft.com/office/officeart/2005/8/layout/orgChart1"/>
    <dgm:cxn modelId="{20E49650-B653-4DC3-86CE-A103E2C7826B}" type="presParOf" srcId="{3FA51EFE-B725-49F5-84C7-B81C261DF2F1}" destId="{3262755B-FA10-4121-9521-04A5B441FB82}" srcOrd="0" destOrd="0" presId="urn:microsoft.com/office/officeart/2005/8/layout/orgChart1"/>
    <dgm:cxn modelId="{212835A6-0382-4371-9273-665E5BD347A3}" type="presParOf" srcId="{3262755B-FA10-4121-9521-04A5B441FB82}" destId="{D27241B5-1E18-4D05-B21B-D989973CCAA3}" srcOrd="0" destOrd="0" presId="urn:microsoft.com/office/officeart/2005/8/layout/orgChart1"/>
    <dgm:cxn modelId="{F08B6BEC-1F56-463F-A405-759B422572E6}" type="presParOf" srcId="{3262755B-FA10-4121-9521-04A5B441FB82}" destId="{77AB2207-1DD1-4DAD-8345-AEDC1E39BEE7}" srcOrd="1" destOrd="0" presId="urn:microsoft.com/office/officeart/2005/8/layout/orgChart1"/>
    <dgm:cxn modelId="{A568A35B-3DAF-4933-9697-94FB999CF4EE}" type="presParOf" srcId="{3FA51EFE-B725-49F5-84C7-B81C261DF2F1}" destId="{002A9A93-EA93-4986-A6BC-92258A48D41C}" srcOrd="1" destOrd="0" presId="urn:microsoft.com/office/officeart/2005/8/layout/orgChart1"/>
    <dgm:cxn modelId="{CC2C5D0E-4CAA-4537-87B6-1A33D977BEA5}" type="presParOf" srcId="{3FA51EFE-B725-49F5-84C7-B81C261DF2F1}" destId="{14CFCD41-0625-4A6C-8805-3E905198A654}" srcOrd="2" destOrd="0" presId="urn:microsoft.com/office/officeart/2005/8/layout/orgChart1"/>
    <dgm:cxn modelId="{FD5FE22D-148C-421D-A703-E19C73FF4A32}" type="presParOf" srcId="{2F94031B-74B6-4A85-861C-9FADA425C4A2}" destId="{E3FFC3FE-50BE-4E24-A750-6253B5054943}" srcOrd="2" destOrd="0" presId="urn:microsoft.com/office/officeart/2005/8/layout/orgChart1"/>
    <dgm:cxn modelId="{67FAEB27-1AB5-4E98-AED0-F7881B7CBE59}" type="presParOf" srcId="{2F94031B-74B6-4A85-861C-9FADA425C4A2}" destId="{0C323307-EF5A-4712-A312-F5E0E5CB5117}" srcOrd="3" destOrd="0" presId="urn:microsoft.com/office/officeart/2005/8/layout/orgChart1"/>
    <dgm:cxn modelId="{407E1D2B-BE63-4A53-9BCB-E02B4F79BD72}" type="presParOf" srcId="{0C323307-EF5A-4712-A312-F5E0E5CB5117}" destId="{A775B57C-AD2E-488B-8978-719A9B4D2F8F}" srcOrd="0" destOrd="0" presId="urn:microsoft.com/office/officeart/2005/8/layout/orgChart1"/>
    <dgm:cxn modelId="{6BD14F2A-52D1-44BA-A27F-9FB2A9656C58}" type="presParOf" srcId="{A775B57C-AD2E-488B-8978-719A9B4D2F8F}" destId="{CED4A576-C988-49D0-B7A1-C700D6FD8EA6}" srcOrd="0" destOrd="0" presId="urn:microsoft.com/office/officeart/2005/8/layout/orgChart1"/>
    <dgm:cxn modelId="{24248B30-8C78-4BBC-BA34-04E4D459FF7A}" type="presParOf" srcId="{A775B57C-AD2E-488B-8978-719A9B4D2F8F}" destId="{E35E3DC0-F08B-46F6-9572-E67760794643}" srcOrd="1" destOrd="0" presId="urn:microsoft.com/office/officeart/2005/8/layout/orgChart1"/>
    <dgm:cxn modelId="{4E78031F-6CBB-4F29-9839-18D1D9F40D95}" type="presParOf" srcId="{0C323307-EF5A-4712-A312-F5E0E5CB5117}" destId="{1D52224F-6AE0-4D3C-8328-AEA3B257C58D}" srcOrd="1" destOrd="0" presId="urn:microsoft.com/office/officeart/2005/8/layout/orgChart1"/>
    <dgm:cxn modelId="{8B801121-BDA8-4D63-886D-76B05CC48BCD}" type="presParOf" srcId="{0C323307-EF5A-4712-A312-F5E0E5CB5117}" destId="{44E996A8-7D4E-4AFE-B300-C45054244BDE}" srcOrd="2" destOrd="0" presId="urn:microsoft.com/office/officeart/2005/8/layout/orgChart1"/>
    <dgm:cxn modelId="{9B489A2E-6BC1-4108-94EE-900B52383742}" type="presParOf" srcId="{2F94031B-74B6-4A85-861C-9FADA425C4A2}" destId="{28695A26-0B3E-4DB2-B566-2930875D493E}" srcOrd="4" destOrd="0" presId="urn:microsoft.com/office/officeart/2005/8/layout/orgChart1"/>
    <dgm:cxn modelId="{15CBDA35-72F5-45E5-AD0A-6A4B510B2EC2}" type="presParOf" srcId="{2F94031B-74B6-4A85-861C-9FADA425C4A2}" destId="{E13E0B12-A2DF-48F5-8910-9A795B7581E2}" srcOrd="5" destOrd="0" presId="urn:microsoft.com/office/officeart/2005/8/layout/orgChart1"/>
    <dgm:cxn modelId="{CF830BB2-7A5D-4771-BD64-5A1912C907CF}" type="presParOf" srcId="{E13E0B12-A2DF-48F5-8910-9A795B7581E2}" destId="{029C363C-9C44-434D-A2A5-92817256AB05}" srcOrd="0" destOrd="0" presId="urn:microsoft.com/office/officeart/2005/8/layout/orgChart1"/>
    <dgm:cxn modelId="{AB1C2C29-29BB-429F-9CBC-616485DF91C4}" type="presParOf" srcId="{029C363C-9C44-434D-A2A5-92817256AB05}" destId="{115325F9-EF47-4608-996E-C6AAD76F3AC3}" srcOrd="0" destOrd="0" presId="urn:microsoft.com/office/officeart/2005/8/layout/orgChart1"/>
    <dgm:cxn modelId="{DC9ACDE3-0339-4887-8DF0-1474855880D5}" type="presParOf" srcId="{029C363C-9C44-434D-A2A5-92817256AB05}" destId="{3A3A4534-A6FC-4413-A357-63C73ECB8469}" srcOrd="1" destOrd="0" presId="urn:microsoft.com/office/officeart/2005/8/layout/orgChart1"/>
    <dgm:cxn modelId="{5269D0CE-164C-4EA5-863A-796979B1305B}" type="presParOf" srcId="{E13E0B12-A2DF-48F5-8910-9A795B7581E2}" destId="{14CFCDE2-3E80-48DC-8EE4-CD941561C2A1}" srcOrd="1" destOrd="0" presId="urn:microsoft.com/office/officeart/2005/8/layout/orgChart1"/>
    <dgm:cxn modelId="{5203B0B6-79C6-4A18-8157-E18F5D80B0EF}" type="presParOf" srcId="{E13E0B12-A2DF-48F5-8910-9A795B7581E2}" destId="{FC7ED313-BDB8-4AE8-808E-907DE2E71512}" srcOrd="2" destOrd="0" presId="urn:microsoft.com/office/officeart/2005/8/layout/orgChart1"/>
    <dgm:cxn modelId="{0D94BF2C-75F9-4C99-93CC-757B901856D5}" type="presParOf" srcId="{2F94031B-74B6-4A85-861C-9FADA425C4A2}" destId="{59E4DBB9-BBCE-4DE4-92AD-6095461CFFFA}" srcOrd="6" destOrd="0" presId="urn:microsoft.com/office/officeart/2005/8/layout/orgChart1"/>
    <dgm:cxn modelId="{BB0308D1-CF50-40F0-A2BA-EDC04BEB8FEE}" type="presParOf" srcId="{2F94031B-74B6-4A85-861C-9FADA425C4A2}" destId="{B901D7EA-E62D-4234-AAE0-B3FA943B2864}" srcOrd="7" destOrd="0" presId="urn:microsoft.com/office/officeart/2005/8/layout/orgChart1"/>
    <dgm:cxn modelId="{98434484-2289-4603-A0B6-74DA33FAE06E}" type="presParOf" srcId="{B901D7EA-E62D-4234-AAE0-B3FA943B2864}" destId="{F831AA92-29AE-4A91-ADC8-FE484AFCC7C9}" srcOrd="0" destOrd="0" presId="urn:microsoft.com/office/officeart/2005/8/layout/orgChart1"/>
    <dgm:cxn modelId="{61046706-2264-4A16-A54A-1AD69AEF0F31}" type="presParOf" srcId="{F831AA92-29AE-4A91-ADC8-FE484AFCC7C9}" destId="{7C12EAF2-D471-4534-BD81-C16D7143FA40}" srcOrd="0" destOrd="0" presId="urn:microsoft.com/office/officeart/2005/8/layout/orgChart1"/>
    <dgm:cxn modelId="{E6DF1EAF-B41D-42E8-AC8A-60FDFD45EE31}" type="presParOf" srcId="{F831AA92-29AE-4A91-ADC8-FE484AFCC7C9}" destId="{42D620F0-0302-46C1-9C98-F2507BA9368A}" srcOrd="1" destOrd="0" presId="urn:microsoft.com/office/officeart/2005/8/layout/orgChart1"/>
    <dgm:cxn modelId="{4B955504-1CAF-412A-9029-3CA1608678CF}" type="presParOf" srcId="{B901D7EA-E62D-4234-AAE0-B3FA943B2864}" destId="{218D9462-F370-4B24-9341-FE38BB990044}" srcOrd="1" destOrd="0" presId="urn:microsoft.com/office/officeart/2005/8/layout/orgChart1"/>
    <dgm:cxn modelId="{FAE7EC46-C766-419C-BC61-837973423E4D}" type="presParOf" srcId="{B901D7EA-E62D-4234-AAE0-B3FA943B2864}" destId="{9E1BCE62-CE0C-4CE5-A830-A965F74173FC}" srcOrd="2" destOrd="0" presId="urn:microsoft.com/office/officeart/2005/8/layout/orgChart1"/>
    <dgm:cxn modelId="{49A12EE2-57E5-4C98-97C1-849712442DBB}" type="presParOf" srcId="{2F94031B-74B6-4A85-861C-9FADA425C4A2}" destId="{DA701682-6FD4-4FC3-B5D6-5A344593A329}" srcOrd="8" destOrd="0" presId="urn:microsoft.com/office/officeart/2005/8/layout/orgChart1"/>
    <dgm:cxn modelId="{29F4AEED-7F30-489F-A1CC-402966BB1F6A}" type="presParOf" srcId="{2F94031B-74B6-4A85-861C-9FADA425C4A2}" destId="{6D31011F-DDA5-45EE-A94F-7D839E1F70E6}" srcOrd="9" destOrd="0" presId="urn:microsoft.com/office/officeart/2005/8/layout/orgChart1"/>
    <dgm:cxn modelId="{D675A3B2-EC8E-47B9-A2AD-23E8582E2ED0}" type="presParOf" srcId="{6D31011F-DDA5-45EE-A94F-7D839E1F70E6}" destId="{ADACEA1C-180E-43F2-8900-D0556D9E8436}" srcOrd="0" destOrd="0" presId="urn:microsoft.com/office/officeart/2005/8/layout/orgChart1"/>
    <dgm:cxn modelId="{84131467-8AB2-4240-93E1-BF7BD880B235}" type="presParOf" srcId="{ADACEA1C-180E-43F2-8900-D0556D9E8436}" destId="{E32B7E03-5757-487C-8041-11FE587D51C7}" srcOrd="0" destOrd="0" presId="urn:microsoft.com/office/officeart/2005/8/layout/orgChart1"/>
    <dgm:cxn modelId="{FEA70609-3518-4BD5-93AA-69FB203FDD0F}" type="presParOf" srcId="{ADACEA1C-180E-43F2-8900-D0556D9E8436}" destId="{D6FE5AB3-7B4A-488C-A8E4-2A9FB082C570}" srcOrd="1" destOrd="0" presId="urn:microsoft.com/office/officeart/2005/8/layout/orgChart1"/>
    <dgm:cxn modelId="{8B24BA64-143E-4B8D-A625-3BA27BE11A20}" type="presParOf" srcId="{6D31011F-DDA5-45EE-A94F-7D839E1F70E6}" destId="{1A31D727-2A4F-4A3C-B980-267A428B7F5E}" srcOrd="1" destOrd="0" presId="urn:microsoft.com/office/officeart/2005/8/layout/orgChart1"/>
    <dgm:cxn modelId="{3C1C7ECA-A3FC-4E2B-ACB1-B9F6A1F2B06F}" type="presParOf" srcId="{6D31011F-DDA5-45EE-A94F-7D839E1F70E6}" destId="{506153AA-C1E2-448A-B251-D596E72033CD}" srcOrd="2" destOrd="0" presId="urn:microsoft.com/office/officeart/2005/8/layout/orgChart1"/>
    <dgm:cxn modelId="{710E274E-E0FC-460C-B30E-0F5D06A2DD6D}" type="presParOf" srcId="{2F94031B-74B6-4A85-861C-9FADA425C4A2}" destId="{89C1F67F-BBBA-4CCB-A2AE-D4D3EFA3B71E}" srcOrd="10" destOrd="0" presId="urn:microsoft.com/office/officeart/2005/8/layout/orgChart1"/>
    <dgm:cxn modelId="{E934558F-647E-440C-BF8E-122C3C77EE18}" type="presParOf" srcId="{2F94031B-74B6-4A85-861C-9FADA425C4A2}" destId="{D3D85464-9BF7-4FBF-A3B6-C313F99DD12D}" srcOrd="11" destOrd="0" presId="urn:microsoft.com/office/officeart/2005/8/layout/orgChart1"/>
    <dgm:cxn modelId="{8126021B-7F90-466F-AB1D-6208E482E27D}" type="presParOf" srcId="{D3D85464-9BF7-4FBF-A3B6-C313F99DD12D}" destId="{BDFD4265-7E4D-47F5-89F6-3DD93DA909E4}" srcOrd="0" destOrd="0" presId="urn:microsoft.com/office/officeart/2005/8/layout/orgChart1"/>
    <dgm:cxn modelId="{4E10F21F-AF1D-4E4F-8265-7EE1B742E8EC}" type="presParOf" srcId="{BDFD4265-7E4D-47F5-89F6-3DD93DA909E4}" destId="{7B2FAAC3-888E-4C95-958B-59E082BCF869}" srcOrd="0" destOrd="0" presId="urn:microsoft.com/office/officeart/2005/8/layout/orgChart1"/>
    <dgm:cxn modelId="{14CBD8A9-FBE4-4701-8D6C-5E1EAD4A2B74}" type="presParOf" srcId="{BDFD4265-7E4D-47F5-89F6-3DD93DA909E4}" destId="{D986AE78-4F7D-486F-9165-CD5A8D5AF30B}" srcOrd="1" destOrd="0" presId="urn:microsoft.com/office/officeart/2005/8/layout/orgChart1"/>
    <dgm:cxn modelId="{7F2DA6E0-8CE0-4B92-A025-A7085DDEFB45}" type="presParOf" srcId="{D3D85464-9BF7-4FBF-A3B6-C313F99DD12D}" destId="{623068E5-C0BB-4DE9-B99B-C30DF8ABA1FC}" srcOrd="1" destOrd="0" presId="urn:microsoft.com/office/officeart/2005/8/layout/orgChart1"/>
    <dgm:cxn modelId="{2A08D655-3E5D-4E1E-A6E3-05B15FFA8C94}" type="presParOf" srcId="{D3D85464-9BF7-4FBF-A3B6-C313F99DD12D}" destId="{5D8BA61E-EA1A-4604-A6E7-1FCC998D6062}" srcOrd="2" destOrd="0" presId="urn:microsoft.com/office/officeart/2005/8/layout/orgChart1"/>
    <dgm:cxn modelId="{8C2D6703-9302-4D61-A7A0-68C8B6D78892}" type="presParOf" srcId="{2F94031B-74B6-4A85-861C-9FADA425C4A2}" destId="{3628D789-2128-46AA-9EE3-1DCC8748185F}" srcOrd="12" destOrd="0" presId="urn:microsoft.com/office/officeart/2005/8/layout/orgChart1"/>
    <dgm:cxn modelId="{77BFF9CD-556E-4708-9D60-126EE646621B}" type="presParOf" srcId="{2F94031B-74B6-4A85-861C-9FADA425C4A2}" destId="{4C97EEE3-2D02-4EDE-BDF8-1E82BF5A664B}" srcOrd="13" destOrd="0" presId="urn:microsoft.com/office/officeart/2005/8/layout/orgChart1"/>
    <dgm:cxn modelId="{A36DB845-0491-4459-83AB-FBE0C8B51A47}" type="presParOf" srcId="{4C97EEE3-2D02-4EDE-BDF8-1E82BF5A664B}" destId="{165B8B41-38DA-4D9C-A099-E2C7B37AD4F6}" srcOrd="0" destOrd="0" presId="urn:microsoft.com/office/officeart/2005/8/layout/orgChart1"/>
    <dgm:cxn modelId="{A0DEB7C4-7B07-4D68-8665-37E4B2C5892B}" type="presParOf" srcId="{165B8B41-38DA-4D9C-A099-E2C7B37AD4F6}" destId="{8223BE44-5254-4329-93A5-4F58467C4E37}" srcOrd="0" destOrd="0" presId="urn:microsoft.com/office/officeart/2005/8/layout/orgChart1"/>
    <dgm:cxn modelId="{82EC18BD-F028-4FD5-92C1-3C6F62741A1B}" type="presParOf" srcId="{165B8B41-38DA-4D9C-A099-E2C7B37AD4F6}" destId="{010A0769-8B4B-4B48-863C-6269E3A2368C}" srcOrd="1" destOrd="0" presId="urn:microsoft.com/office/officeart/2005/8/layout/orgChart1"/>
    <dgm:cxn modelId="{167F6E37-36D8-4A59-A1DA-A22360F0BEBA}" type="presParOf" srcId="{4C97EEE3-2D02-4EDE-BDF8-1E82BF5A664B}" destId="{612BB82C-1C36-4584-AA74-8A358D937950}" srcOrd="1" destOrd="0" presId="urn:microsoft.com/office/officeart/2005/8/layout/orgChart1"/>
    <dgm:cxn modelId="{0837F904-FD39-4071-B965-E950E7971505}" type="presParOf" srcId="{4C97EEE3-2D02-4EDE-BDF8-1E82BF5A664B}" destId="{EEED74C0-468D-4A45-9802-91854B10F014}" srcOrd="2" destOrd="0" presId="urn:microsoft.com/office/officeart/2005/8/layout/orgChart1"/>
    <dgm:cxn modelId="{B9DA9AC5-7ADF-4BDB-87EB-2C6546A8A7EA}" type="presParOf" srcId="{2F94031B-74B6-4A85-861C-9FADA425C4A2}" destId="{BF5E6E7E-139C-40AF-A9C2-466212E95AD7}" srcOrd="14" destOrd="0" presId="urn:microsoft.com/office/officeart/2005/8/layout/orgChart1"/>
    <dgm:cxn modelId="{A5C322B9-AF85-4E52-A16A-519E3CF9B51C}" type="presParOf" srcId="{2F94031B-74B6-4A85-861C-9FADA425C4A2}" destId="{F56074CB-2F4B-4A3C-8B58-95D24A60360E}" srcOrd="15" destOrd="0" presId="urn:microsoft.com/office/officeart/2005/8/layout/orgChart1"/>
    <dgm:cxn modelId="{06D1E391-7C17-4BFD-B99F-5A780988FC46}" type="presParOf" srcId="{F56074CB-2F4B-4A3C-8B58-95D24A60360E}" destId="{5475A25D-20D5-41B0-B271-4083AC2983DF}" srcOrd="0" destOrd="0" presId="urn:microsoft.com/office/officeart/2005/8/layout/orgChart1"/>
    <dgm:cxn modelId="{C364954A-C045-42A3-9F7A-955E1CEFFA49}" type="presParOf" srcId="{5475A25D-20D5-41B0-B271-4083AC2983DF}" destId="{3765A3B2-1E9B-4D65-BFBB-FA104D60D7AB}" srcOrd="0" destOrd="0" presId="urn:microsoft.com/office/officeart/2005/8/layout/orgChart1"/>
    <dgm:cxn modelId="{810C6BE0-2C9D-4BBB-9F41-4C3A30AFF26F}" type="presParOf" srcId="{5475A25D-20D5-41B0-B271-4083AC2983DF}" destId="{46492E26-E260-49AC-A275-190646982444}" srcOrd="1" destOrd="0" presId="urn:microsoft.com/office/officeart/2005/8/layout/orgChart1"/>
    <dgm:cxn modelId="{416CFA93-D6A4-49AB-9BCD-1C3F2B22395B}" type="presParOf" srcId="{F56074CB-2F4B-4A3C-8B58-95D24A60360E}" destId="{299D3D7C-92AA-483F-912E-EB51BD6AB9A7}" srcOrd="1" destOrd="0" presId="urn:microsoft.com/office/officeart/2005/8/layout/orgChart1"/>
    <dgm:cxn modelId="{4ADD4638-CFBF-4592-96C9-EEFE6BAFB851}" type="presParOf" srcId="{F56074CB-2F4B-4A3C-8B58-95D24A60360E}" destId="{B4078E63-F9FC-4BAF-BB67-B9EB75AE7ACD}" srcOrd="2" destOrd="0" presId="urn:microsoft.com/office/officeart/2005/8/layout/orgChart1"/>
    <dgm:cxn modelId="{8C45FC42-16F9-4A58-A99D-0DF82F465B6A}" type="presParOf" srcId="{2F94031B-74B6-4A85-861C-9FADA425C4A2}" destId="{3D9CB9EB-55DB-4234-9402-6A2D0643E19D}" srcOrd="16" destOrd="0" presId="urn:microsoft.com/office/officeart/2005/8/layout/orgChart1"/>
    <dgm:cxn modelId="{A9F21EDA-9E69-4A8F-A887-AAE49587E3D0}" type="presParOf" srcId="{2F94031B-74B6-4A85-861C-9FADA425C4A2}" destId="{FDE84172-914A-4978-9828-5E0563A195D0}" srcOrd="17" destOrd="0" presId="urn:microsoft.com/office/officeart/2005/8/layout/orgChart1"/>
    <dgm:cxn modelId="{BBD6AD29-FA4D-4E52-B8FF-064279D880D4}" type="presParOf" srcId="{FDE84172-914A-4978-9828-5E0563A195D0}" destId="{9E5DB298-8FDA-43E0-9576-81485F02AF49}" srcOrd="0" destOrd="0" presId="urn:microsoft.com/office/officeart/2005/8/layout/orgChart1"/>
    <dgm:cxn modelId="{6A786C6B-59CA-4820-A9AD-A3FC6A45B917}" type="presParOf" srcId="{9E5DB298-8FDA-43E0-9576-81485F02AF49}" destId="{179AA177-E68B-419B-A4CF-32F2F2CE1DD5}" srcOrd="0" destOrd="0" presId="urn:microsoft.com/office/officeart/2005/8/layout/orgChart1"/>
    <dgm:cxn modelId="{9BF51183-887D-4CE3-BD63-B2BF80933660}" type="presParOf" srcId="{9E5DB298-8FDA-43E0-9576-81485F02AF49}" destId="{06E4A622-3906-43FD-B19D-4D642DD6A443}" srcOrd="1" destOrd="0" presId="urn:microsoft.com/office/officeart/2005/8/layout/orgChart1"/>
    <dgm:cxn modelId="{928E44E5-216D-4291-863D-58DD1370B187}" type="presParOf" srcId="{FDE84172-914A-4978-9828-5E0563A195D0}" destId="{D67AFCA8-756E-46CF-AE8C-4BB9CD6A6602}" srcOrd="1" destOrd="0" presId="urn:microsoft.com/office/officeart/2005/8/layout/orgChart1"/>
    <dgm:cxn modelId="{FD557113-85AD-49C6-B3AE-CDDBAE4BF155}" type="presParOf" srcId="{FDE84172-914A-4978-9828-5E0563A195D0}" destId="{0457E4F1-1AEE-4AA3-B2DD-C1F826F0C28D}" srcOrd="2" destOrd="0" presId="urn:microsoft.com/office/officeart/2005/8/layout/orgChart1"/>
    <dgm:cxn modelId="{5DC70B51-87F1-4688-BC68-A4A9D81430F0}" type="presParOf" srcId="{2F94031B-74B6-4A85-861C-9FADA425C4A2}" destId="{7D8E7942-F060-4CC8-A478-65F95688DC43}" srcOrd="18" destOrd="0" presId="urn:microsoft.com/office/officeart/2005/8/layout/orgChart1"/>
    <dgm:cxn modelId="{0084E9AB-B219-4404-A1D1-65298252354D}" type="presParOf" srcId="{2F94031B-74B6-4A85-861C-9FADA425C4A2}" destId="{A8BC08F9-D0E3-4C43-AE1E-6D4516FF1124}" srcOrd="19" destOrd="0" presId="urn:microsoft.com/office/officeart/2005/8/layout/orgChart1"/>
    <dgm:cxn modelId="{7B876616-DB58-4A9F-A846-EEC9FAD236FD}" type="presParOf" srcId="{A8BC08F9-D0E3-4C43-AE1E-6D4516FF1124}" destId="{C3B5F685-F0D5-4B6A-A84D-586EC8C3776E}" srcOrd="0" destOrd="0" presId="urn:microsoft.com/office/officeart/2005/8/layout/orgChart1"/>
    <dgm:cxn modelId="{24D16B6B-32D9-4088-BE32-3EA68AAA8A7D}" type="presParOf" srcId="{C3B5F685-F0D5-4B6A-A84D-586EC8C3776E}" destId="{F5E9DF54-7B87-40A0-BA78-44505EC5F227}" srcOrd="0" destOrd="0" presId="urn:microsoft.com/office/officeart/2005/8/layout/orgChart1"/>
    <dgm:cxn modelId="{869B5B3C-D7FC-4F34-8B38-ABA59D40F3C4}" type="presParOf" srcId="{C3B5F685-F0D5-4B6A-A84D-586EC8C3776E}" destId="{61D65CC7-9B17-4E11-8D42-66473A692920}" srcOrd="1" destOrd="0" presId="urn:microsoft.com/office/officeart/2005/8/layout/orgChart1"/>
    <dgm:cxn modelId="{609C849B-DD7E-42C6-8535-80CB16FA7288}" type="presParOf" srcId="{A8BC08F9-D0E3-4C43-AE1E-6D4516FF1124}" destId="{920B304A-B33E-4B2B-8F2D-7A981D6982FA}" srcOrd="1" destOrd="0" presId="urn:microsoft.com/office/officeart/2005/8/layout/orgChart1"/>
    <dgm:cxn modelId="{0736F2C3-0F0F-48DB-9D77-07B518A26014}" type="presParOf" srcId="{A8BC08F9-D0E3-4C43-AE1E-6D4516FF1124}" destId="{1DC2A6FC-1F63-4172-9764-3B6A512535A1}" srcOrd="2" destOrd="0" presId="urn:microsoft.com/office/officeart/2005/8/layout/orgChart1"/>
    <dgm:cxn modelId="{13B7BE67-14CA-4F73-B9AE-9D9D405CEFF9}" type="presParOf" srcId="{2F94031B-74B6-4A85-861C-9FADA425C4A2}" destId="{DD438C0D-14A4-45DD-9BD0-B2F525C9B66C}" srcOrd="20" destOrd="0" presId="urn:microsoft.com/office/officeart/2005/8/layout/orgChart1"/>
    <dgm:cxn modelId="{5863E61F-66BB-4530-B1B3-3C1098951964}" type="presParOf" srcId="{2F94031B-74B6-4A85-861C-9FADA425C4A2}" destId="{CDE64F5A-C0A0-49A5-A1E4-2E7FC714FA2C}" srcOrd="21" destOrd="0" presId="urn:microsoft.com/office/officeart/2005/8/layout/orgChart1"/>
    <dgm:cxn modelId="{D41CE352-DF07-4B70-AC28-A7E54080C834}" type="presParOf" srcId="{CDE64F5A-C0A0-49A5-A1E4-2E7FC714FA2C}" destId="{FC2DC084-FF66-4B01-9503-D98ADF697A46}" srcOrd="0" destOrd="0" presId="urn:microsoft.com/office/officeart/2005/8/layout/orgChart1"/>
    <dgm:cxn modelId="{8BDC7747-8D77-4DAF-85B4-BAC3EA7F9545}" type="presParOf" srcId="{FC2DC084-FF66-4B01-9503-D98ADF697A46}" destId="{AA47CA4A-BA3A-4D9B-B71A-68B4034A5F0C}" srcOrd="0" destOrd="0" presId="urn:microsoft.com/office/officeart/2005/8/layout/orgChart1"/>
    <dgm:cxn modelId="{0DD295F3-9376-4EDB-8508-621227511631}" type="presParOf" srcId="{FC2DC084-FF66-4B01-9503-D98ADF697A46}" destId="{3EBAF919-FD1E-4ED9-BB98-05BFFCFF18A9}" srcOrd="1" destOrd="0" presId="urn:microsoft.com/office/officeart/2005/8/layout/orgChart1"/>
    <dgm:cxn modelId="{ECE7FB3F-6DAE-48AB-824F-4AF8DF29A339}" type="presParOf" srcId="{CDE64F5A-C0A0-49A5-A1E4-2E7FC714FA2C}" destId="{1452A8EB-C3A1-40E2-867A-8CC2DF1F3ACF}" srcOrd="1" destOrd="0" presId="urn:microsoft.com/office/officeart/2005/8/layout/orgChart1"/>
    <dgm:cxn modelId="{142B0E07-176B-46D7-81EA-36C540E604D3}" type="presParOf" srcId="{CDE64F5A-C0A0-49A5-A1E4-2E7FC714FA2C}" destId="{BE50E530-94EF-4097-9BB7-AFE8FD0AAD8F}" srcOrd="2" destOrd="0" presId="urn:microsoft.com/office/officeart/2005/8/layout/orgChart1"/>
    <dgm:cxn modelId="{1CC6367B-D5B2-49F2-B614-28EEF628A30B}" type="presParOf" srcId="{B514311D-C99D-4F2D-8C95-D3A6515B3FCB}" destId="{12E741AA-87D4-4599-A6A8-FA91C5E410DF}" srcOrd="2" destOrd="0" presId="urn:microsoft.com/office/officeart/2005/8/layout/orgChart1"/>
    <dgm:cxn modelId="{8E41621E-C815-4437-B4A5-6861232F045F}" type="presParOf" srcId="{8939907F-A510-4A7A-B32C-75B7276E6183}" destId="{0F7A4977-1F6C-4124-992B-43CA9FF94913}" srcOrd="2" destOrd="0" presId="urn:microsoft.com/office/officeart/2005/8/layout/orgChart1"/>
    <dgm:cxn modelId="{B1941C23-E769-4860-B8A6-63EA571DF4E3}" type="presParOf" srcId="{8939907F-A510-4A7A-B32C-75B7276E6183}" destId="{4B5B1C45-70D7-4B55-9EFA-8882C6D35015}" srcOrd="3" destOrd="0" presId="urn:microsoft.com/office/officeart/2005/8/layout/orgChart1"/>
    <dgm:cxn modelId="{39BC0A36-7628-45EC-80A8-7FE232C546A5}" type="presParOf" srcId="{4B5B1C45-70D7-4B55-9EFA-8882C6D35015}" destId="{3C06C1EA-9F3B-491A-A47B-AAF8B4A94871}" srcOrd="0" destOrd="0" presId="urn:microsoft.com/office/officeart/2005/8/layout/orgChart1"/>
    <dgm:cxn modelId="{B4A72A59-E215-421D-9928-D8FF6CFCC800}" type="presParOf" srcId="{3C06C1EA-9F3B-491A-A47B-AAF8B4A94871}" destId="{BE7B9E89-4BD4-4940-8796-9F6BA66B8DCE}" srcOrd="0" destOrd="0" presId="urn:microsoft.com/office/officeart/2005/8/layout/orgChart1"/>
    <dgm:cxn modelId="{92BFF82F-AC18-44E5-A22E-6ACACCF1CE63}" type="presParOf" srcId="{3C06C1EA-9F3B-491A-A47B-AAF8B4A94871}" destId="{18139CC8-E206-44FC-A3E9-EA24A454BB34}" srcOrd="1" destOrd="0" presId="urn:microsoft.com/office/officeart/2005/8/layout/orgChart1"/>
    <dgm:cxn modelId="{BC22C359-BA47-4A12-996C-273615C12FC4}" type="presParOf" srcId="{4B5B1C45-70D7-4B55-9EFA-8882C6D35015}" destId="{7EC223E4-50BA-45C9-879E-DC39C6188F37}" srcOrd="1" destOrd="0" presId="urn:microsoft.com/office/officeart/2005/8/layout/orgChart1"/>
    <dgm:cxn modelId="{5D77213B-AD9A-4891-88E6-6EFEB4129248}" type="presParOf" srcId="{4B5B1C45-70D7-4B55-9EFA-8882C6D35015}" destId="{A05D464A-4793-42CB-B74A-89407A434731}" srcOrd="2" destOrd="0" presId="urn:microsoft.com/office/officeart/2005/8/layout/orgChart1"/>
    <dgm:cxn modelId="{45BBBA46-7E62-4113-AC6D-42EC743BDA22}" type="presParOf" srcId="{8939907F-A510-4A7A-B32C-75B7276E6183}" destId="{E141CE72-DC7C-44FD-BB72-E6CE113F0AB6}" srcOrd="4" destOrd="0" presId="urn:microsoft.com/office/officeart/2005/8/layout/orgChart1"/>
    <dgm:cxn modelId="{7CF8EC1E-8A0F-44F8-A1B4-6118E3AD9DDF}" type="presParOf" srcId="{8939907F-A510-4A7A-B32C-75B7276E6183}" destId="{9CE79444-7422-4618-AE5A-D20CF9D967D1}" srcOrd="5" destOrd="0" presId="urn:microsoft.com/office/officeart/2005/8/layout/orgChart1"/>
    <dgm:cxn modelId="{EFC3370A-D517-4752-8E44-9C7483928E0E}" type="presParOf" srcId="{9CE79444-7422-4618-AE5A-D20CF9D967D1}" destId="{30252BD7-7AA5-4A40-A534-71BA8A204B97}" srcOrd="0" destOrd="0" presId="urn:microsoft.com/office/officeart/2005/8/layout/orgChart1"/>
    <dgm:cxn modelId="{4EBCB7C7-1F04-438D-AEDC-C6ACC7290020}" type="presParOf" srcId="{30252BD7-7AA5-4A40-A534-71BA8A204B97}" destId="{DC6676E0-B685-44C4-A80A-CCBDA46E1F22}" srcOrd="0" destOrd="0" presId="urn:microsoft.com/office/officeart/2005/8/layout/orgChart1"/>
    <dgm:cxn modelId="{747949F1-AB47-4D1B-AD69-6D6C0CB3DE9B}" type="presParOf" srcId="{30252BD7-7AA5-4A40-A534-71BA8A204B97}" destId="{0FDD70E9-3C3C-489E-BBF7-E9D53DDCEDD0}" srcOrd="1" destOrd="0" presId="urn:microsoft.com/office/officeart/2005/8/layout/orgChart1"/>
    <dgm:cxn modelId="{BF5BDECD-F723-493E-8C9D-41CDF8A345E5}" type="presParOf" srcId="{9CE79444-7422-4618-AE5A-D20CF9D967D1}" destId="{AEE35599-7817-4656-BDFF-74AC04EE6EB8}" srcOrd="1" destOrd="0" presId="urn:microsoft.com/office/officeart/2005/8/layout/orgChart1"/>
    <dgm:cxn modelId="{5DB13D43-4AB0-49EB-848B-AAA13B758AE1}" type="presParOf" srcId="{9CE79444-7422-4618-AE5A-D20CF9D967D1}" destId="{4DE2C971-2567-4127-B9F1-B5774811227D}" srcOrd="2" destOrd="0" presId="urn:microsoft.com/office/officeart/2005/8/layout/orgChart1"/>
    <dgm:cxn modelId="{C22372F4-B411-4B79-A657-9F9FBB6F71D0}" type="presParOf" srcId="{8939907F-A510-4A7A-B32C-75B7276E6183}" destId="{0023AE87-588E-43A6-86F0-DA225F1EE921}" srcOrd="6" destOrd="0" presId="urn:microsoft.com/office/officeart/2005/8/layout/orgChart1"/>
    <dgm:cxn modelId="{7C717A13-786A-4230-B056-6C8FC082DC70}" type="presParOf" srcId="{8939907F-A510-4A7A-B32C-75B7276E6183}" destId="{D393E6D7-C25D-4C81-A0B1-E369DA4CC1C3}" srcOrd="7" destOrd="0" presId="urn:microsoft.com/office/officeart/2005/8/layout/orgChart1"/>
    <dgm:cxn modelId="{7ACC4C36-1066-458D-9024-B16673032A18}" type="presParOf" srcId="{D393E6D7-C25D-4C81-A0B1-E369DA4CC1C3}" destId="{43059A6A-8D34-47BD-AD58-07003CCA7B87}" srcOrd="0" destOrd="0" presId="urn:microsoft.com/office/officeart/2005/8/layout/orgChart1"/>
    <dgm:cxn modelId="{DE0FD0EE-01F5-421D-BB31-C8CB8CA1D5E6}" type="presParOf" srcId="{43059A6A-8D34-47BD-AD58-07003CCA7B87}" destId="{62E31D28-C047-4DAC-8ED1-8BAE50D753CA}" srcOrd="0" destOrd="0" presId="urn:microsoft.com/office/officeart/2005/8/layout/orgChart1"/>
    <dgm:cxn modelId="{DA570827-7FFC-4FC3-A58F-1CBE324C06D8}" type="presParOf" srcId="{43059A6A-8D34-47BD-AD58-07003CCA7B87}" destId="{4A668BFA-1065-4F9F-9586-6C662E1330C0}" srcOrd="1" destOrd="0" presId="urn:microsoft.com/office/officeart/2005/8/layout/orgChart1"/>
    <dgm:cxn modelId="{57450EBB-B91E-4AC6-A863-B0F7CC8913B9}" type="presParOf" srcId="{D393E6D7-C25D-4C81-A0B1-E369DA4CC1C3}" destId="{7463CB2D-F64D-4FCA-B4CE-C68852504174}" srcOrd="1" destOrd="0" presId="urn:microsoft.com/office/officeart/2005/8/layout/orgChart1"/>
    <dgm:cxn modelId="{9FEBB987-C5B6-4A6B-962F-EA837EA25891}" type="presParOf" srcId="{D393E6D7-C25D-4C81-A0B1-E369DA4CC1C3}" destId="{28F89DA2-22CE-4D11-8C96-F9001FF30BFB}" srcOrd="2" destOrd="0" presId="urn:microsoft.com/office/officeart/2005/8/layout/orgChart1"/>
    <dgm:cxn modelId="{6AB609E7-5DD1-44EA-84D1-D18661FDB9ED}" type="presParOf" srcId="{8939907F-A510-4A7A-B32C-75B7276E6183}" destId="{7BFE01BE-31ED-4905-8931-B674D117C078}" srcOrd="8" destOrd="0" presId="urn:microsoft.com/office/officeart/2005/8/layout/orgChart1"/>
    <dgm:cxn modelId="{80A5A13F-BDC4-4671-8D95-10EB646ADAA1}" type="presParOf" srcId="{8939907F-A510-4A7A-B32C-75B7276E6183}" destId="{F6F5C778-5D50-4330-B688-7A2BA2B64EEC}" srcOrd="9" destOrd="0" presId="urn:microsoft.com/office/officeart/2005/8/layout/orgChart1"/>
    <dgm:cxn modelId="{1AA66651-A22B-4B77-BC0C-905DEABE7720}" type="presParOf" srcId="{F6F5C778-5D50-4330-B688-7A2BA2B64EEC}" destId="{131AC5C1-15BC-4257-9028-849CC701B9F0}" srcOrd="0" destOrd="0" presId="urn:microsoft.com/office/officeart/2005/8/layout/orgChart1"/>
    <dgm:cxn modelId="{5095C480-98A3-419D-8310-18B7F6E6E67E}" type="presParOf" srcId="{131AC5C1-15BC-4257-9028-849CC701B9F0}" destId="{AB27295B-1A9F-4C07-85FC-821B0C10EC27}" srcOrd="0" destOrd="0" presId="urn:microsoft.com/office/officeart/2005/8/layout/orgChart1"/>
    <dgm:cxn modelId="{786FA9C5-817E-41FA-B766-46F2BACE51B2}" type="presParOf" srcId="{131AC5C1-15BC-4257-9028-849CC701B9F0}" destId="{14488B92-869E-4F56-8D84-FC697637DF6C}" srcOrd="1" destOrd="0" presId="urn:microsoft.com/office/officeart/2005/8/layout/orgChart1"/>
    <dgm:cxn modelId="{AEAF7EB5-D83A-44A0-9AB9-9F13450210DD}" type="presParOf" srcId="{F6F5C778-5D50-4330-B688-7A2BA2B64EEC}" destId="{E8CFB5B5-D74B-42F7-B981-B49336BDC60B}" srcOrd="1" destOrd="0" presId="urn:microsoft.com/office/officeart/2005/8/layout/orgChart1"/>
    <dgm:cxn modelId="{74312799-2AFE-4FD1-8BE1-2144CABA777E}" type="presParOf" srcId="{E8CFB5B5-D74B-42F7-B981-B49336BDC60B}" destId="{CD98871C-62E3-499B-A981-21E750ADD272}" srcOrd="0" destOrd="0" presId="urn:microsoft.com/office/officeart/2005/8/layout/orgChart1"/>
    <dgm:cxn modelId="{3060F5CD-6321-4EAC-B73C-AB2CD6352990}" type="presParOf" srcId="{E8CFB5B5-D74B-42F7-B981-B49336BDC60B}" destId="{EE1DF295-AF18-486A-8BDC-503DB9D18219}" srcOrd="1" destOrd="0" presId="urn:microsoft.com/office/officeart/2005/8/layout/orgChart1"/>
    <dgm:cxn modelId="{EE8B9CA3-56E1-4B2B-B231-A0B43948FEC3}" type="presParOf" srcId="{EE1DF295-AF18-486A-8BDC-503DB9D18219}" destId="{6126559F-DED7-43A7-A41C-DD6B2D12F26E}" srcOrd="0" destOrd="0" presId="urn:microsoft.com/office/officeart/2005/8/layout/orgChart1"/>
    <dgm:cxn modelId="{72290261-6379-45D9-B989-87EB73FA217A}" type="presParOf" srcId="{6126559F-DED7-43A7-A41C-DD6B2D12F26E}" destId="{4D35DCDA-5061-4814-BF50-3124824269B9}" srcOrd="0" destOrd="0" presId="urn:microsoft.com/office/officeart/2005/8/layout/orgChart1"/>
    <dgm:cxn modelId="{DCFF000B-710B-422D-813D-C012F334400D}" type="presParOf" srcId="{6126559F-DED7-43A7-A41C-DD6B2D12F26E}" destId="{F32A0473-CB4D-4DB0-B68D-1BC8B98F33DD}" srcOrd="1" destOrd="0" presId="urn:microsoft.com/office/officeart/2005/8/layout/orgChart1"/>
    <dgm:cxn modelId="{2C4B5D7F-68F5-4D64-8C88-3092A9816805}" type="presParOf" srcId="{EE1DF295-AF18-486A-8BDC-503DB9D18219}" destId="{1C79B33D-451C-4BB2-9657-355E7BC3713C}" srcOrd="1" destOrd="0" presId="urn:microsoft.com/office/officeart/2005/8/layout/orgChart1"/>
    <dgm:cxn modelId="{F5B2C923-BEA2-4B17-AB76-882A86684709}" type="presParOf" srcId="{EE1DF295-AF18-486A-8BDC-503DB9D18219}" destId="{A8E259D8-93EB-4339-9A43-255D6C1A7DD1}" srcOrd="2" destOrd="0" presId="urn:microsoft.com/office/officeart/2005/8/layout/orgChart1"/>
    <dgm:cxn modelId="{0E895550-6F21-4A71-A546-AA7AA84F7A65}" type="presParOf" srcId="{F6F5C778-5D50-4330-B688-7A2BA2B64EEC}" destId="{99B9B9FE-6387-4C17-8DF6-0626258F3921}" srcOrd="2" destOrd="0" presId="urn:microsoft.com/office/officeart/2005/8/layout/orgChart1"/>
    <dgm:cxn modelId="{FF1540CB-21A5-41B3-A418-CEC9794BCB11}" type="presParOf" srcId="{8939907F-A510-4A7A-B32C-75B7276E6183}" destId="{B927CA71-6068-45FC-89E3-E7F84CA0E3DE}" srcOrd="10" destOrd="0" presId="urn:microsoft.com/office/officeart/2005/8/layout/orgChart1"/>
    <dgm:cxn modelId="{BF65E73F-4F26-4A97-B353-716941731FF5}" type="presParOf" srcId="{8939907F-A510-4A7A-B32C-75B7276E6183}" destId="{84E59CFF-B614-43CB-BBD3-E19BA753FA1A}" srcOrd="11" destOrd="0" presId="urn:microsoft.com/office/officeart/2005/8/layout/orgChart1"/>
    <dgm:cxn modelId="{F3A91873-B0D6-4F12-BB1D-42E0AF94FFF4}" type="presParOf" srcId="{84E59CFF-B614-43CB-BBD3-E19BA753FA1A}" destId="{37395817-BB98-45A2-8332-5A0F3AEBAB06}" srcOrd="0" destOrd="0" presId="urn:microsoft.com/office/officeart/2005/8/layout/orgChart1"/>
    <dgm:cxn modelId="{341733B9-5E47-45F0-816A-5640E9397E78}" type="presParOf" srcId="{37395817-BB98-45A2-8332-5A0F3AEBAB06}" destId="{C3FB794E-E629-4ADC-B917-3AD8EDBE83DC}" srcOrd="0" destOrd="0" presId="urn:microsoft.com/office/officeart/2005/8/layout/orgChart1"/>
    <dgm:cxn modelId="{FA1B62DB-26A2-44AA-9C27-2681FE69B4CE}" type="presParOf" srcId="{37395817-BB98-45A2-8332-5A0F3AEBAB06}" destId="{451C4951-1734-4AAF-A355-FF0A0C72EABC}" srcOrd="1" destOrd="0" presId="urn:microsoft.com/office/officeart/2005/8/layout/orgChart1"/>
    <dgm:cxn modelId="{92516897-16F7-4A88-A336-FB5DC60FA3DA}" type="presParOf" srcId="{84E59CFF-B614-43CB-BBD3-E19BA753FA1A}" destId="{23614252-AD60-4116-8DEA-CF8F700C2394}" srcOrd="1" destOrd="0" presId="urn:microsoft.com/office/officeart/2005/8/layout/orgChart1"/>
    <dgm:cxn modelId="{63047A96-6505-4A46-85A0-EF4761E03194}" type="presParOf" srcId="{23614252-AD60-4116-8DEA-CF8F700C2394}" destId="{504EDE70-5444-4753-9CAD-D58A9250D14D}" srcOrd="0" destOrd="0" presId="urn:microsoft.com/office/officeart/2005/8/layout/orgChart1"/>
    <dgm:cxn modelId="{7484FB11-7CE4-4643-B12C-D07D25A63F17}" type="presParOf" srcId="{23614252-AD60-4116-8DEA-CF8F700C2394}" destId="{411341AF-0856-47DE-B53E-643DF4501128}" srcOrd="1" destOrd="0" presId="urn:microsoft.com/office/officeart/2005/8/layout/orgChart1"/>
    <dgm:cxn modelId="{F76085EC-70D5-4B88-B025-C46E27A4E1A9}" type="presParOf" srcId="{411341AF-0856-47DE-B53E-643DF4501128}" destId="{40D2A0AD-0B20-4061-9B01-881CF3A4281F}" srcOrd="0" destOrd="0" presId="urn:microsoft.com/office/officeart/2005/8/layout/orgChart1"/>
    <dgm:cxn modelId="{5E8DBA47-B8AD-4019-937C-EFD3FD57B213}" type="presParOf" srcId="{40D2A0AD-0B20-4061-9B01-881CF3A4281F}" destId="{7E56CB22-3C27-4E26-A8B0-928D54924FC6}" srcOrd="0" destOrd="0" presId="urn:microsoft.com/office/officeart/2005/8/layout/orgChart1"/>
    <dgm:cxn modelId="{95650B2C-A1CC-43E6-AB42-F120A2947AE8}" type="presParOf" srcId="{40D2A0AD-0B20-4061-9B01-881CF3A4281F}" destId="{8CA35B9F-D0BC-4BB9-BBDE-4042B4B218D6}" srcOrd="1" destOrd="0" presId="urn:microsoft.com/office/officeart/2005/8/layout/orgChart1"/>
    <dgm:cxn modelId="{E393E5E9-669E-403D-852D-C9C17198AF5B}" type="presParOf" srcId="{411341AF-0856-47DE-B53E-643DF4501128}" destId="{8978A4B1-9EB8-4099-956C-E11B56E93697}" srcOrd="1" destOrd="0" presId="urn:microsoft.com/office/officeart/2005/8/layout/orgChart1"/>
    <dgm:cxn modelId="{86B49D5C-DB6C-442D-AF9D-E5061973D292}" type="presParOf" srcId="{411341AF-0856-47DE-B53E-643DF4501128}" destId="{1BEC1A45-18DB-41BB-9A05-26D241689696}" srcOrd="2" destOrd="0" presId="urn:microsoft.com/office/officeart/2005/8/layout/orgChart1"/>
    <dgm:cxn modelId="{F65FC5F6-D3E1-4BA7-BF34-73DBDC9C76D7}" type="presParOf" srcId="{23614252-AD60-4116-8DEA-CF8F700C2394}" destId="{5E5E5190-DD19-432C-A0E8-C972E21EFE4B}" srcOrd="2" destOrd="0" presId="urn:microsoft.com/office/officeart/2005/8/layout/orgChart1"/>
    <dgm:cxn modelId="{BEC86E86-322A-4A11-83C9-3145270B2DFB}" type="presParOf" srcId="{23614252-AD60-4116-8DEA-CF8F700C2394}" destId="{47A1A93A-CD0B-4EF9-8C74-CE3F94E93C35}" srcOrd="3" destOrd="0" presId="urn:microsoft.com/office/officeart/2005/8/layout/orgChart1"/>
    <dgm:cxn modelId="{035AAF9F-2E7A-4BBD-B118-34F195A128FB}" type="presParOf" srcId="{47A1A93A-CD0B-4EF9-8C74-CE3F94E93C35}" destId="{1E093FBC-8FF3-4C32-AC14-751F02FE6948}" srcOrd="0" destOrd="0" presId="urn:microsoft.com/office/officeart/2005/8/layout/orgChart1"/>
    <dgm:cxn modelId="{32304052-BE49-4E78-9777-DE49411F2D78}" type="presParOf" srcId="{1E093FBC-8FF3-4C32-AC14-751F02FE6948}" destId="{8D7DAB4A-46CD-43E6-97C3-74CC915EF381}" srcOrd="0" destOrd="0" presId="urn:microsoft.com/office/officeart/2005/8/layout/orgChart1"/>
    <dgm:cxn modelId="{11914B4D-563E-4162-9DD5-1358C513A470}" type="presParOf" srcId="{1E093FBC-8FF3-4C32-AC14-751F02FE6948}" destId="{0BC540B2-899E-4F20-8F08-1DE6CFB32144}" srcOrd="1" destOrd="0" presId="urn:microsoft.com/office/officeart/2005/8/layout/orgChart1"/>
    <dgm:cxn modelId="{5CA463F7-CC73-415F-B460-85C3E1D43C67}" type="presParOf" srcId="{47A1A93A-CD0B-4EF9-8C74-CE3F94E93C35}" destId="{DBC4BC77-4404-4D66-81B0-03F6D537503C}" srcOrd="1" destOrd="0" presId="urn:microsoft.com/office/officeart/2005/8/layout/orgChart1"/>
    <dgm:cxn modelId="{5F47A833-464C-43B2-8A8A-4A1D84441730}" type="presParOf" srcId="{47A1A93A-CD0B-4EF9-8C74-CE3F94E93C35}" destId="{C6F125C4-8A97-4863-890B-9868FF794220}" srcOrd="2" destOrd="0" presId="urn:microsoft.com/office/officeart/2005/8/layout/orgChart1"/>
    <dgm:cxn modelId="{F71696F1-89CF-4443-A215-CBD08EA662CE}" type="presParOf" srcId="{84E59CFF-B614-43CB-BBD3-E19BA753FA1A}" destId="{B96A37DB-C74E-4300-B175-ED664B1E324F}" srcOrd="2" destOrd="0" presId="urn:microsoft.com/office/officeart/2005/8/layout/orgChart1"/>
    <dgm:cxn modelId="{1AB5E2F4-9963-4EDD-A113-13D975DAD75D}" type="presParOf" srcId="{EF67CE1F-7667-473A-BE01-9D096D5D973B}" destId="{382FA2A0-D591-4F2B-AAF4-5CA047CB7E7C}" srcOrd="2" destOrd="0" presId="urn:microsoft.com/office/officeart/2005/8/layout/orgChart1"/>
    <dgm:cxn modelId="{ADB909F9-5928-4338-A80A-B046F253CD69}" type="presParOf" srcId="{5774B919-8EB9-45B0-8618-98D6630A2F9D}" destId="{74B482BC-0463-4C7E-92AF-B4C3B4442823}" srcOrd="3" destOrd="0" presId="urn:microsoft.com/office/officeart/2005/8/layout/orgChart1"/>
    <dgm:cxn modelId="{60EF07ED-1BA5-4766-B5FC-A6EDAE4CF095}" type="presParOf" srcId="{74B482BC-0463-4C7E-92AF-B4C3B4442823}" destId="{8105B636-FF2A-4135-8CB3-51C6349C7205}" srcOrd="0" destOrd="0" presId="urn:microsoft.com/office/officeart/2005/8/layout/orgChart1"/>
    <dgm:cxn modelId="{2474A234-8CDA-4A85-8F97-FE924B0E63B8}" type="presParOf" srcId="{8105B636-FF2A-4135-8CB3-51C6349C7205}" destId="{F6758184-4AA2-4D8D-B49E-6E7AE349D815}" srcOrd="0" destOrd="0" presId="urn:microsoft.com/office/officeart/2005/8/layout/orgChart1"/>
    <dgm:cxn modelId="{1266FFE9-8AC4-4351-9DB7-839AFCFD4343}" type="presParOf" srcId="{8105B636-FF2A-4135-8CB3-51C6349C7205}" destId="{9D12FD60-989A-482D-8A1F-1F91638B9F23}" srcOrd="1" destOrd="0" presId="urn:microsoft.com/office/officeart/2005/8/layout/orgChart1"/>
    <dgm:cxn modelId="{A20C37D4-4D9A-4843-BE25-2C11ABBDE9B8}" type="presParOf" srcId="{74B482BC-0463-4C7E-92AF-B4C3B4442823}" destId="{A3DC3883-F715-40E8-BBCE-5720F2DFE8A2}" srcOrd="1" destOrd="0" presId="urn:microsoft.com/office/officeart/2005/8/layout/orgChart1"/>
    <dgm:cxn modelId="{6FFA0864-75E5-4485-BF5B-42E7A96A4073}" type="presParOf" srcId="{74B482BC-0463-4C7E-92AF-B4C3B4442823}" destId="{87B60AE2-FC58-45CF-9545-BD4F3504ECDF}" srcOrd="2" destOrd="0" presId="urn:microsoft.com/office/officeart/2005/8/layout/orgChart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39A7883B-605E-48B4-810A-C8196416E471}"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tr-TR"/>
        </a:p>
      </dgm:t>
    </dgm:pt>
    <dgm:pt modelId="{622269E8-180A-4E97-82D9-CF568647EC1E}">
      <dgm:prSet phldrT="[Metin]" custT="1"/>
      <dgm:spPr>
        <a:xfrm>
          <a:off x="0" y="106734"/>
          <a:ext cx="7772400" cy="1118812"/>
        </a:xfrm>
        <a:solidFill>
          <a:srgbClr val="FF0000"/>
        </a:solidFill>
        <a:ln w="25400" cap="flat" cmpd="sng" algn="ctr">
          <a:solidFill>
            <a:sysClr val="window" lastClr="FFFFFF">
              <a:hueOff val="0"/>
              <a:satOff val="0"/>
              <a:lumOff val="0"/>
              <a:alphaOff val="0"/>
            </a:sysClr>
          </a:solidFill>
          <a:prstDash val="solid"/>
        </a:ln>
        <a:effectLst/>
      </dgm:spPr>
      <dgm:t>
        <a:bodyPr/>
        <a:lstStyle/>
        <a:p>
          <a:pPr algn="just"/>
          <a:r>
            <a:rPr lang="en-GB" sz="1800" b="1" noProof="0" dirty="0" smtClean="0"/>
            <a:t>ISKUR periodically </a:t>
          </a:r>
          <a:r>
            <a:rPr lang="tr-TR" sz="1800" b="1" noProof="0" dirty="0" err="1" smtClean="0"/>
            <a:t>conducts</a:t>
          </a:r>
          <a:r>
            <a:rPr lang="tr-TR" sz="1800" b="1" noProof="0" dirty="0" smtClean="0"/>
            <a:t> </a:t>
          </a:r>
          <a:r>
            <a:rPr lang="en-GB" sz="1800" b="1" noProof="0" dirty="0" smtClean="0"/>
            <a:t>labour market research (LMR) since 2007.</a:t>
          </a:r>
          <a:endParaRPr lang="tr-TR" sz="1800" b="1" dirty="0">
            <a:solidFill>
              <a:sysClr val="window" lastClr="FFFFFF"/>
            </a:solidFill>
            <a:latin typeface="Arial"/>
            <a:ea typeface="+mn-ea"/>
            <a:cs typeface="+mn-cs"/>
          </a:endParaRPr>
        </a:p>
      </dgm:t>
    </dgm:pt>
    <dgm:pt modelId="{2DCF5EA4-A5E4-492C-B622-70DCCCDB356E}" type="parTrans" cxnId="{322A9EE8-F4AD-4B58-BB56-266C4679C8B2}">
      <dgm:prSet/>
      <dgm:spPr/>
      <dgm:t>
        <a:bodyPr/>
        <a:lstStyle/>
        <a:p>
          <a:endParaRPr lang="tr-TR" sz="1800" b="1"/>
        </a:p>
      </dgm:t>
    </dgm:pt>
    <dgm:pt modelId="{4145B919-5B93-45D5-916B-2745820381D5}" type="sibTrans" cxnId="{322A9EE8-F4AD-4B58-BB56-266C4679C8B2}">
      <dgm:prSet/>
      <dgm:spPr/>
      <dgm:t>
        <a:bodyPr/>
        <a:lstStyle/>
        <a:p>
          <a:endParaRPr lang="tr-TR" sz="1800" b="1"/>
        </a:p>
      </dgm:t>
    </dgm:pt>
    <dgm:pt modelId="{D87DE63B-759F-4943-933F-414CB8BF650C}">
      <dgm:prSet phldrT="[Metin]" custT="1"/>
      <dgm:spPr>
        <a:xfrm>
          <a:off x="0" y="1283147"/>
          <a:ext cx="7772400" cy="1118812"/>
        </a:xfrm>
        <a:solidFill>
          <a:srgbClr val="7030A0"/>
        </a:solidFill>
        <a:ln w="25400" cap="flat" cmpd="sng" algn="ctr">
          <a:solidFill>
            <a:sysClr val="window" lastClr="FFFFFF">
              <a:hueOff val="0"/>
              <a:satOff val="0"/>
              <a:lumOff val="0"/>
              <a:alphaOff val="0"/>
            </a:sysClr>
          </a:solidFill>
          <a:prstDash val="solid"/>
        </a:ln>
        <a:effectLst/>
      </dgm:spPr>
      <dgm:t>
        <a:bodyPr/>
        <a:lstStyle/>
        <a:p>
          <a:r>
            <a:rPr lang="en-GB" sz="1800" b="1" noProof="0" dirty="0" smtClean="0"/>
            <a:t>It has been carried out twice a year over Turkey since 2009. Labour market research has continued in cooperation with TURKSTAT since the second half of 2011.</a:t>
          </a:r>
          <a:endParaRPr lang="tr-TR" sz="1800" b="1" dirty="0">
            <a:solidFill>
              <a:sysClr val="window" lastClr="FFFFFF"/>
            </a:solidFill>
            <a:latin typeface="Arial"/>
            <a:ea typeface="+mn-ea"/>
            <a:cs typeface="+mn-cs"/>
          </a:endParaRPr>
        </a:p>
      </dgm:t>
    </dgm:pt>
    <dgm:pt modelId="{3A869695-7EAA-4815-A04E-C58BE91B3920}" type="parTrans" cxnId="{D4EFAE52-4736-41CE-A8F7-3A26E06B8ABD}">
      <dgm:prSet/>
      <dgm:spPr/>
      <dgm:t>
        <a:bodyPr/>
        <a:lstStyle/>
        <a:p>
          <a:endParaRPr lang="tr-TR" sz="1800" b="1"/>
        </a:p>
      </dgm:t>
    </dgm:pt>
    <dgm:pt modelId="{31814437-CE30-455E-BB73-9D985208B0D2}" type="sibTrans" cxnId="{D4EFAE52-4736-41CE-A8F7-3A26E06B8ABD}">
      <dgm:prSet/>
      <dgm:spPr/>
      <dgm:t>
        <a:bodyPr/>
        <a:lstStyle/>
        <a:p>
          <a:endParaRPr lang="tr-TR" sz="1800" b="1"/>
        </a:p>
      </dgm:t>
    </dgm:pt>
    <dgm:pt modelId="{36F2C476-8856-479E-AAB7-197198F7DE78}">
      <dgm:prSet phldrT="[Metin]" custT="1"/>
      <dgm:spPr>
        <a:xfrm>
          <a:off x="0" y="2459560"/>
          <a:ext cx="7772400" cy="1118812"/>
        </a:xfrm>
        <a:solidFill>
          <a:schemeClr val="accent6">
            <a:lumMod val="75000"/>
          </a:schemeClr>
        </a:solidFill>
        <a:ln w="25400" cap="flat" cmpd="sng" algn="ctr">
          <a:solidFill>
            <a:sysClr val="window" lastClr="FFFFFF">
              <a:hueOff val="0"/>
              <a:satOff val="0"/>
              <a:lumOff val="0"/>
              <a:alphaOff val="0"/>
            </a:sysClr>
          </a:solidFill>
          <a:prstDash val="solid"/>
        </a:ln>
        <a:effectLst/>
      </dgm:spPr>
      <dgm:t>
        <a:bodyPr/>
        <a:lstStyle/>
        <a:p>
          <a:r>
            <a:rPr lang="tr-TR" sz="1800" b="1" noProof="0" dirty="0" smtClean="0"/>
            <a:t>I</a:t>
          </a:r>
          <a:r>
            <a:rPr lang="en-GB" sz="1800" b="1" noProof="0" dirty="0" smtClean="0"/>
            <a:t>n 2012 67.723 workplaces</a:t>
          </a:r>
          <a:r>
            <a:rPr lang="tr-TR" sz="1800" b="1" noProof="0" dirty="0" smtClean="0"/>
            <a:t>;</a:t>
          </a:r>
          <a:r>
            <a:rPr lang="en-GB" sz="1800" b="1" noProof="0" dirty="0" smtClean="0"/>
            <a:t> in 2013 100.852 workplaces</a:t>
          </a:r>
          <a:r>
            <a:rPr lang="tr-TR" sz="1800" b="1" noProof="0" dirty="0" smtClean="0"/>
            <a:t>;</a:t>
          </a:r>
          <a:r>
            <a:rPr lang="en-GB" sz="1800" b="1" noProof="0" dirty="0" smtClean="0"/>
            <a:t> in 2014 129.065 workplaces</a:t>
          </a:r>
          <a:r>
            <a:rPr lang="tr-TR" sz="1800" b="1" noProof="0" dirty="0" smtClean="0"/>
            <a:t>;</a:t>
          </a:r>
          <a:r>
            <a:rPr lang="en-GB" sz="1800" b="1" noProof="0" dirty="0" smtClean="0"/>
            <a:t> in 2015 132.034 workplaces</a:t>
          </a:r>
          <a:r>
            <a:rPr lang="tr-TR" sz="1800" b="1" noProof="0" dirty="0" smtClean="0"/>
            <a:t>;</a:t>
          </a:r>
          <a:r>
            <a:rPr lang="en-GB" sz="1800" b="1" noProof="0" dirty="0" smtClean="0"/>
            <a:t> in 2016 88.966 workplaces and in 2017 90.739 workplaces were visited. </a:t>
          </a:r>
          <a:endParaRPr lang="tr-TR" sz="1800" b="1" dirty="0">
            <a:solidFill>
              <a:sysClr val="window" lastClr="FFFFFF"/>
            </a:solidFill>
            <a:latin typeface="Arial"/>
            <a:ea typeface="+mn-ea"/>
            <a:cs typeface="+mn-cs"/>
          </a:endParaRPr>
        </a:p>
      </dgm:t>
    </dgm:pt>
    <dgm:pt modelId="{7163DD78-FD97-442C-B6CF-BDED3289BF81}" type="parTrans" cxnId="{F51A4DDE-19AA-40D6-B2B5-44421CDD50CC}">
      <dgm:prSet/>
      <dgm:spPr/>
      <dgm:t>
        <a:bodyPr/>
        <a:lstStyle/>
        <a:p>
          <a:endParaRPr lang="tr-TR" sz="1800" b="1"/>
        </a:p>
      </dgm:t>
    </dgm:pt>
    <dgm:pt modelId="{80833FB1-AE68-4143-ABA7-3C4DBEB7AA2E}" type="sibTrans" cxnId="{F51A4DDE-19AA-40D6-B2B5-44421CDD50CC}">
      <dgm:prSet/>
      <dgm:spPr/>
      <dgm:t>
        <a:bodyPr/>
        <a:lstStyle/>
        <a:p>
          <a:endParaRPr lang="tr-TR" sz="1800" b="1"/>
        </a:p>
      </dgm:t>
    </dgm:pt>
    <dgm:pt modelId="{A314FC65-109A-4922-914D-39E975A705EB}">
      <dgm:prSet phldrT="[Metin]" custT="1"/>
      <dgm:spPr>
        <a:xfrm>
          <a:off x="0" y="3635972"/>
          <a:ext cx="7772400" cy="1118812"/>
        </a:xfrm>
        <a:solidFill>
          <a:srgbClr val="76B6F2">
            <a:lumMod val="75000"/>
          </a:srgbClr>
        </a:solidFill>
        <a:ln w="25400" cap="flat" cmpd="sng" algn="ctr">
          <a:solidFill>
            <a:sysClr val="window" lastClr="FFFFFF">
              <a:hueOff val="0"/>
              <a:satOff val="0"/>
              <a:lumOff val="0"/>
              <a:alphaOff val="0"/>
            </a:sysClr>
          </a:solidFill>
          <a:prstDash val="solid"/>
        </a:ln>
        <a:effectLst/>
      </dgm:spPr>
      <dgm:t>
        <a:bodyPr/>
        <a:lstStyle/>
        <a:p>
          <a:pPr algn="just"/>
          <a:r>
            <a:rPr lang="tr-TR" sz="1800" b="1" noProof="0" dirty="0" err="1" smtClean="0"/>
            <a:t>Demand</a:t>
          </a:r>
          <a:r>
            <a:rPr lang="tr-TR" sz="1800" b="1" noProof="0" dirty="0" smtClean="0"/>
            <a:t> </a:t>
          </a:r>
          <a:r>
            <a:rPr lang="tr-TR" sz="1800" b="1" noProof="0" dirty="0" err="1" smtClean="0"/>
            <a:t>side</a:t>
          </a:r>
          <a:r>
            <a:rPr lang="tr-TR" sz="1800" b="1" noProof="0" dirty="0" smtClean="0"/>
            <a:t> of </a:t>
          </a:r>
          <a:r>
            <a:rPr lang="tr-TR" sz="1800" b="1" noProof="0" dirty="0" err="1" smtClean="0"/>
            <a:t>labour</a:t>
          </a:r>
          <a:r>
            <a:rPr lang="tr-TR" sz="1800" b="1" noProof="0" dirty="0" smtClean="0"/>
            <a:t> market is</a:t>
          </a:r>
          <a:r>
            <a:rPr lang="en-GB" sz="1800" b="1" noProof="0" dirty="0" smtClean="0"/>
            <a:t> identified via Labour Market Researches</a:t>
          </a:r>
          <a:r>
            <a:rPr lang="tr-TR" sz="1800" b="1" noProof="0" dirty="0" smtClean="0"/>
            <a:t>. </a:t>
          </a:r>
          <a:r>
            <a:rPr lang="tr-TR" sz="1800" b="1" noProof="0" dirty="0" err="1" smtClean="0"/>
            <a:t>National</a:t>
          </a:r>
          <a:r>
            <a:rPr lang="tr-TR" sz="1800" b="1" noProof="0" dirty="0" smtClean="0"/>
            <a:t> e</a:t>
          </a:r>
          <a:r>
            <a:rPr lang="en-GB" sz="1800" b="1" noProof="0" dirty="0" err="1" smtClean="0"/>
            <a:t>mployment</a:t>
          </a:r>
          <a:r>
            <a:rPr lang="en-GB" sz="1800" b="1" noProof="0" dirty="0" smtClean="0"/>
            <a:t> policies and local employment policies </a:t>
          </a:r>
          <a:r>
            <a:rPr lang="tr-TR" sz="1800" b="1" noProof="0" dirty="0" smtClean="0"/>
            <a:t>in</a:t>
          </a:r>
          <a:r>
            <a:rPr lang="en-GB" sz="1800" b="1" noProof="0" dirty="0" smtClean="0"/>
            <a:t> provinces are </a:t>
          </a:r>
          <a:r>
            <a:rPr lang="tr-TR" sz="1800" b="1" noProof="0" dirty="0" err="1" smtClean="0"/>
            <a:t>determined</a:t>
          </a:r>
          <a:r>
            <a:rPr lang="tr-TR" sz="1800" b="1" noProof="0" dirty="0" smtClean="0"/>
            <a:t> </a:t>
          </a:r>
          <a:r>
            <a:rPr lang="tr-TR" sz="1800" b="1" noProof="0" dirty="0" err="1" smtClean="0"/>
            <a:t>by</a:t>
          </a:r>
          <a:r>
            <a:rPr lang="tr-TR" sz="1800" b="1" noProof="0" dirty="0" smtClean="0"/>
            <a:t> LMR.</a:t>
          </a:r>
          <a:endParaRPr lang="en-US" sz="1800" b="1" noProof="0" dirty="0">
            <a:solidFill>
              <a:sysClr val="window" lastClr="FFFFFF"/>
            </a:solidFill>
            <a:latin typeface="Arial"/>
            <a:ea typeface="+mn-ea"/>
            <a:cs typeface="+mn-cs"/>
          </a:endParaRPr>
        </a:p>
      </dgm:t>
    </dgm:pt>
    <dgm:pt modelId="{A52E967B-C8A7-4BF4-B373-B2851D00CE1D}" type="parTrans" cxnId="{D9593B4E-5143-4064-A644-79D93CC75ECC}">
      <dgm:prSet/>
      <dgm:spPr/>
      <dgm:t>
        <a:bodyPr/>
        <a:lstStyle/>
        <a:p>
          <a:endParaRPr lang="tr-TR" sz="1800" b="1"/>
        </a:p>
      </dgm:t>
    </dgm:pt>
    <dgm:pt modelId="{F76E9FF9-DCA9-442E-B339-A4A8104F8797}" type="sibTrans" cxnId="{D9593B4E-5143-4064-A644-79D93CC75ECC}">
      <dgm:prSet/>
      <dgm:spPr/>
      <dgm:t>
        <a:bodyPr/>
        <a:lstStyle/>
        <a:p>
          <a:endParaRPr lang="tr-TR" sz="1800" b="1"/>
        </a:p>
      </dgm:t>
    </dgm:pt>
    <dgm:pt modelId="{380182DA-CBEF-4CC3-98D1-D6C2876B6FD8}" type="pres">
      <dgm:prSet presAssocID="{39A7883B-605E-48B4-810A-C8196416E471}" presName="linear" presStyleCnt="0">
        <dgm:presLayoutVars>
          <dgm:animLvl val="lvl"/>
          <dgm:resizeHandles val="exact"/>
        </dgm:presLayoutVars>
      </dgm:prSet>
      <dgm:spPr/>
      <dgm:t>
        <a:bodyPr/>
        <a:lstStyle/>
        <a:p>
          <a:endParaRPr lang="tr-TR"/>
        </a:p>
      </dgm:t>
    </dgm:pt>
    <dgm:pt modelId="{B5CD9CB7-03AF-42AD-9EF2-EADDCE6A98E7}" type="pres">
      <dgm:prSet presAssocID="{622269E8-180A-4E97-82D9-CF568647EC1E}" presName="parentText" presStyleLbl="node1" presStyleIdx="0" presStyleCnt="4">
        <dgm:presLayoutVars>
          <dgm:chMax val="0"/>
          <dgm:bulletEnabled val="1"/>
        </dgm:presLayoutVars>
      </dgm:prSet>
      <dgm:spPr>
        <a:prstGeom prst="roundRect">
          <a:avLst/>
        </a:prstGeom>
      </dgm:spPr>
      <dgm:t>
        <a:bodyPr/>
        <a:lstStyle/>
        <a:p>
          <a:endParaRPr lang="tr-TR"/>
        </a:p>
      </dgm:t>
    </dgm:pt>
    <dgm:pt modelId="{574D505E-3FBA-407B-B80D-2756D90E723A}" type="pres">
      <dgm:prSet presAssocID="{4145B919-5B93-45D5-916B-2745820381D5}" presName="spacer" presStyleCnt="0"/>
      <dgm:spPr/>
    </dgm:pt>
    <dgm:pt modelId="{8A0A60C3-779A-4CE8-BF2D-4D6A1012AA6C}" type="pres">
      <dgm:prSet presAssocID="{D87DE63B-759F-4943-933F-414CB8BF650C}" presName="parentText" presStyleLbl="node1" presStyleIdx="1" presStyleCnt="4">
        <dgm:presLayoutVars>
          <dgm:chMax val="0"/>
          <dgm:bulletEnabled val="1"/>
        </dgm:presLayoutVars>
      </dgm:prSet>
      <dgm:spPr>
        <a:prstGeom prst="roundRect">
          <a:avLst/>
        </a:prstGeom>
      </dgm:spPr>
      <dgm:t>
        <a:bodyPr/>
        <a:lstStyle/>
        <a:p>
          <a:endParaRPr lang="tr-TR"/>
        </a:p>
      </dgm:t>
    </dgm:pt>
    <dgm:pt modelId="{17E5124C-8F99-4841-9017-9D50A4E92A09}" type="pres">
      <dgm:prSet presAssocID="{31814437-CE30-455E-BB73-9D985208B0D2}" presName="spacer" presStyleCnt="0"/>
      <dgm:spPr/>
    </dgm:pt>
    <dgm:pt modelId="{6F5D45BE-7771-4348-BD7E-CCBCBC08D3CC}" type="pres">
      <dgm:prSet presAssocID="{36F2C476-8856-479E-AAB7-197198F7DE78}" presName="parentText" presStyleLbl="node1" presStyleIdx="2" presStyleCnt="4">
        <dgm:presLayoutVars>
          <dgm:chMax val="0"/>
          <dgm:bulletEnabled val="1"/>
        </dgm:presLayoutVars>
      </dgm:prSet>
      <dgm:spPr>
        <a:prstGeom prst="roundRect">
          <a:avLst/>
        </a:prstGeom>
      </dgm:spPr>
      <dgm:t>
        <a:bodyPr/>
        <a:lstStyle/>
        <a:p>
          <a:endParaRPr lang="tr-TR"/>
        </a:p>
      </dgm:t>
    </dgm:pt>
    <dgm:pt modelId="{BE22162F-FD1A-440B-8F55-D14DC06042AD}" type="pres">
      <dgm:prSet presAssocID="{80833FB1-AE68-4143-ABA7-3C4DBEB7AA2E}" presName="spacer" presStyleCnt="0"/>
      <dgm:spPr/>
    </dgm:pt>
    <dgm:pt modelId="{545629E9-9F35-43E1-9FBF-877E4CF608DF}" type="pres">
      <dgm:prSet presAssocID="{A314FC65-109A-4922-914D-39E975A705EB}" presName="parentText" presStyleLbl="node1" presStyleIdx="3" presStyleCnt="4">
        <dgm:presLayoutVars>
          <dgm:chMax val="0"/>
          <dgm:bulletEnabled val="1"/>
        </dgm:presLayoutVars>
      </dgm:prSet>
      <dgm:spPr>
        <a:prstGeom prst="roundRect">
          <a:avLst/>
        </a:prstGeom>
      </dgm:spPr>
      <dgm:t>
        <a:bodyPr/>
        <a:lstStyle/>
        <a:p>
          <a:endParaRPr lang="tr-TR"/>
        </a:p>
      </dgm:t>
    </dgm:pt>
  </dgm:ptLst>
  <dgm:cxnLst>
    <dgm:cxn modelId="{D4EFAE52-4736-41CE-A8F7-3A26E06B8ABD}" srcId="{39A7883B-605E-48B4-810A-C8196416E471}" destId="{D87DE63B-759F-4943-933F-414CB8BF650C}" srcOrd="1" destOrd="0" parTransId="{3A869695-7EAA-4815-A04E-C58BE91B3920}" sibTransId="{31814437-CE30-455E-BB73-9D985208B0D2}"/>
    <dgm:cxn modelId="{16AC813A-67AE-4F9A-A446-A62BC10FBD6C}" type="presOf" srcId="{36F2C476-8856-479E-AAB7-197198F7DE78}" destId="{6F5D45BE-7771-4348-BD7E-CCBCBC08D3CC}" srcOrd="0" destOrd="0" presId="urn:microsoft.com/office/officeart/2005/8/layout/vList2"/>
    <dgm:cxn modelId="{8996D9CC-4348-434B-8AE1-E68A2984E15C}" type="presOf" srcId="{D87DE63B-759F-4943-933F-414CB8BF650C}" destId="{8A0A60C3-779A-4CE8-BF2D-4D6A1012AA6C}" srcOrd="0" destOrd="0" presId="urn:microsoft.com/office/officeart/2005/8/layout/vList2"/>
    <dgm:cxn modelId="{322A9EE8-F4AD-4B58-BB56-266C4679C8B2}" srcId="{39A7883B-605E-48B4-810A-C8196416E471}" destId="{622269E8-180A-4E97-82D9-CF568647EC1E}" srcOrd="0" destOrd="0" parTransId="{2DCF5EA4-A5E4-492C-B622-70DCCCDB356E}" sibTransId="{4145B919-5B93-45D5-916B-2745820381D5}"/>
    <dgm:cxn modelId="{F17DA520-DBB5-4B98-95E5-172C25580847}" type="presOf" srcId="{39A7883B-605E-48B4-810A-C8196416E471}" destId="{380182DA-CBEF-4CC3-98D1-D6C2876B6FD8}" srcOrd="0" destOrd="0" presId="urn:microsoft.com/office/officeart/2005/8/layout/vList2"/>
    <dgm:cxn modelId="{F51A4DDE-19AA-40D6-B2B5-44421CDD50CC}" srcId="{39A7883B-605E-48B4-810A-C8196416E471}" destId="{36F2C476-8856-479E-AAB7-197198F7DE78}" srcOrd="2" destOrd="0" parTransId="{7163DD78-FD97-442C-B6CF-BDED3289BF81}" sibTransId="{80833FB1-AE68-4143-ABA7-3C4DBEB7AA2E}"/>
    <dgm:cxn modelId="{282EBC55-EFD5-48AE-8D4F-97E06C1DEAD1}" type="presOf" srcId="{622269E8-180A-4E97-82D9-CF568647EC1E}" destId="{B5CD9CB7-03AF-42AD-9EF2-EADDCE6A98E7}" srcOrd="0" destOrd="0" presId="urn:microsoft.com/office/officeart/2005/8/layout/vList2"/>
    <dgm:cxn modelId="{D9593B4E-5143-4064-A644-79D93CC75ECC}" srcId="{39A7883B-605E-48B4-810A-C8196416E471}" destId="{A314FC65-109A-4922-914D-39E975A705EB}" srcOrd="3" destOrd="0" parTransId="{A52E967B-C8A7-4BF4-B373-B2851D00CE1D}" sibTransId="{F76E9FF9-DCA9-442E-B339-A4A8104F8797}"/>
    <dgm:cxn modelId="{86A7D3AD-4946-4131-B801-34F86D2BC309}" type="presOf" srcId="{A314FC65-109A-4922-914D-39E975A705EB}" destId="{545629E9-9F35-43E1-9FBF-877E4CF608DF}" srcOrd="0" destOrd="0" presId="urn:microsoft.com/office/officeart/2005/8/layout/vList2"/>
    <dgm:cxn modelId="{8824DD18-22AD-4E62-A614-5D057404AB2A}" type="presParOf" srcId="{380182DA-CBEF-4CC3-98D1-D6C2876B6FD8}" destId="{B5CD9CB7-03AF-42AD-9EF2-EADDCE6A98E7}" srcOrd="0" destOrd="0" presId="urn:microsoft.com/office/officeart/2005/8/layout/vList2"/>
    <dgm:cxn modelId="{6F6410CC-9A9C-4D94-A167-DB165C9B14C1}" type="presParOf" srcId="{380182DA-CBEF-4CC3-98D1-D6C2876B6FD8}" destId="{574D505E-3FBA-407B-B80D-2756D90E723A}" srcOrd="1" destOrd="0" presId="urn:microsoft.com/office/officeart/2005/8/layout/vList2"/>
    <dgm:cxn modelId="{AE1A4112-074D-436B-9FCD-549232E00F4F}" type="presParOf" srcId="{380182DA-CBEF-4CC3-98D1-D6C2876B6FD8}" destId="{8A0A60C3-779A-4CE8-BF2D-4D6A1012AA6C}" srcOrd="2" destOrd="0" presId="urn:microsoft.com/office/officeart/2005/8/layout/vList2"/>
    <dgm:cxn modelId="{CE39FF11-AD54-4D56-93D7-C61E849E5572}" type="presParOf" srcId="{380182DA-CBEF-4CC3-98D1-D6C2876B6FD8}" destId="{17E5124C-8F99-4841-9017-9D50A4E92A09}" srcOrd="3" destOrd="0" presId="urn:microsoft.com/office/officeart/2005/8/layout/vList2"/>
    <dgm:cxn modelId="{C3AEAEF7-53D2-4BF3-8C30-3671AC4AE123}" type="presParOf" srcId="{380182DA-CBEF-4CC3-98D1-D6C2876B6FD8}" destId="{6F5D45BE-7771-4348-BD7E-CCBCBC08D3CC}" srcOrd="4" destOrd="0" presId="urn:microsoft.com/office/officeart/2005/8/layout/vList2"/>
    <dgm:cxn modelId="{C9D85C8A-3649-4ED0-B9B9-F61A36F85C7E}" type="presParOf" srcId="{380182DA-CBEF-4CC3-98D1-D6C2876B6FD8}" destId="{BE22162F-FD1A-440B-8F55-D14DC06042AD}" srcOrd="5" destOrd="0" presId="urn:microsoft.com/office/officeart/2005/8/layout/vList2"/>
    <dgm:cxn modelId="{E817CA5C-999A-4C94-B1F1-338BFA533784}" type="presParOf" srcId="{380182DA-CBEF-4CC3-98D1-D6C2876B6FD8}" destId="{545629E9-9F35-43E1-9FBF-877E4CF608DF}" srcOrd="6" destOrd="0" presId="urn:microsoft.com/office/officeart/2005/8/layout/vList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6BAB4C96-579A-41DB-93DC-B3EF7519080F}" type="doc">
      <dgm:prSet loTypeId="urn:microsoft.com/office/officeart/2005/8/layout/lProcess3" loCatId="process" qsTypeId="urn:microsoft.com/office/officeart/2005/8/quickstyle/simple1" qsCatId="simple" csTypeId="urn:microsoft.com/office/officeart/2005/8/colors/accent0_3" csCatId="mainScheme" phldr="1"/>
      <dgm:spPr/>
      <dgm:t>
        <a:bodyPr/>
        <a:lstStyle/>
        <a:p>
          <a:endParaRPr lang="tr-TR"/>
        </a:p>
      </dgm:t>
    </dgm:pt>
    <dgm:pt modelId="{AB6953CA-C5F4-43F8-BA7A-3D95FFBAF40F}">
      <dgm:prSet custT="1"/>
      <dgm:spPr/>
      <dgm:t>
        <a:bodyPr/>
        <a:lstStyle/>
        <a:p>
          <a:pPr algn="l" rtl="0"/>
          <a:r>
            <a:rPr lang="en-US" sz="1600" b="1" noProof="0" dirty="0" smtClean="0">
              <a:latin typeface="Calibri" pitchFamily="34" charset="0"/>
            </a:rPr>
            <a:t>A support of 50,000 TL in </a:t>
          </a:r>
          <a:r>
            <a:rPr lang="en-US" sz="1600" b="1" noProof="0" dirty="0" smtClean="0">
              <a:latin typeface="Calibri" pitchFamily="34" charset="0"/>
            </a:rPr>
            <a:t>total</a:t>
          </a:r>
          <a:r>
            <a:rPr lang="tr-TR" sz="1600" b="1" noProof="0" dirty="0" smtClean="0">
              <a:latin typeface="Calibri" pitchFamily="34" charset="0"/>
            </a:rPr>
            <a:t> </a:t>
          </a:r>
          <a:r>
            <a:rPr lang="en-US" sz="1600" b="0" noProof="0" dirty="0" smtClean="0">
              <a:latin typeface="Calibri" pitchFamily="34" charset="0"/>
            </a:rPr>
            <a:t>is </a:t>
          </a:r>
          <a:r>
            <a:rPr lang="en-US" sz="1600" b="0" noProof="0" dirty="0" smtClean="0">
              <a:latin typeface="Calibri" pitchFamily="34" charset="0"/>
            </a:rPr>
            <a:t>granted to t</a:t>
          </a:r>
          <a:r>
            <a:rPr lang="en-US" sz="1600" noProof="0" dirty="0" smtClean="0">
              <a:latin typeface="Calibri" pitchFamily="34" charset="0"/>
            </a:rPr>
            <a:t>he projects prepared by disabled people who want to set up their own businesses and who have received a certificate from the entrepreneurship training </a:t>
          </a:r>
          <a:r>
            <a:rPr lang="en-US" sz="1600" noProof="0" dirty="0" err="1" smtClean="0">
              <a:latin typeface="Calibri" pitchFamily="34" charset="0"/>
            </a:rPr>
            <a:t>programme</a:t>
          </a:r>
          <a:r>
            <a:rPr lang="en-US" sz="1600" noProof="0" dirty="0" smtClean="0">
              <a:latin typeface="Calibri" pitchFamily="34" charset="0"/>
            </a:rPr>
            <a:t> or have vocational training certificate in the field of the business they will set up</a:t>
          </a:r>
          <a:r>
            <a:rPr lang="en-US" sz="1600" noProof="0" dirty="0" smtClean="0">
              <a:latin typeface="Calibri" pitchFamily="34" charset="0"/>
            </a:rPr>
            <a:t>.</a:t>
          </a:r>
          <a:r>
            <a:rPr lang="tr-TR" sz="1600" b="1" noProof="0" dirty="0" smtClean="0">
              <a:latin typeface="Calibri" pitchFamily="34" charset="0"/>
            </a:rPr>
            <a:t>(</a:t>
          </a:r>
          <a:r>
            <a:rPr lang="tr-TR" sz="1600" b="1" i="1" noProof="0" dirty="0" smtClean="0">
              <a:latin typeface="Calibri" pitchFamily="34" charset="0"/>
            </a:rPr>
            <a:t>15xminimum </a:t>
          </a:r>
          <a:r>
            <a:rPr lang="tr-TR" sz="1600" b="1" i="1" noProof="0" dirty="0" err="1" smtClean="0">
              <a:latin typeface="Calibri" pitchFamily="34" charset="0"/>
            </a:rPr>
            <a:t>wage</a:t>
          </a:r>
          <a:r>
            <a:rPr lang="tr-TR" sz="1600" b="1" i="1" noProof="0" dirty="0" smtClean="0">
              <a:latin typeface="Calibri" pitchFamily="34" charset="0"/>
            </a:rPr>
            <a:t> </a:t>
          </a:r>
          <a:r>
            <a:rPr lang="tr-TR" sz="1600" b="1" i="1" noProof="0" dirty="0" err="1" smtClean="0">
              <a:latin typeface="Calibri" pitchFamily="34" charset="0"/>
            </a:rPr>
            <a:t>for</a:t>
          </a:r>
          <a:r>
            <a:rPr lang="tr-TR" sz="1600" b="1" i="1" noProof="0" dirty="0" smtClean="0">
              <a:latin typeface="Calibri" pitchFamily="34" charset="0"/>
            </a:rPr>
            <a:t> </a:t>
          </a:r>
          <a:r>
            <a:rPr lang="tr-TR" sz="1600" b="1" i="1" noProof="0" dirty="0" err="1" smtClean="0">
              <a:latin typeface="Calibri" pitchFamily="34" charset="0"/>
            </a:rPr>
            <a:t>ex-victims</a:t>
          </a:r>
          <a:r>
            <a:rPr lang="tr-TR" sz="1600" b="1" noProof="0" dirty="0" smtClean="0">
              <a:latin typeface="Calibri" pitchFamily="34" charset="0"/>
            </a:rPr>
            <a:t>)</a:t>
          </a:r>
          <a:endParaRPr lang="en-US" sz="1600" noProof="0" dirty="0">
            <a:latin typeface="Calibri" pitchFamily="34" charset="0"/>
          </a:endParaRPr>
        </a:p>
      </dgm:t>
    </dgm:pt>
    <dgm:pt modelId="{0ACF5C8B-E8E2-4B82-BA27-F71D69C8DA8F}" type="parTrans" cxnId="{486C42B8-4082-4E77-AEBA-93DB1C074335}">
      <dgm:prSet/>
      <dgm:spPr/>
      <dgm:t>
        <a:bodyPr/>
        <a:lstStyle/>
        <a:p>
          <a:pPr algn="just"/>
          <a:endParaRPr lang="tr-TR" sz="1600">
            <a:latin typeface="Calibri" pitchFamily="34" charset="0"/>
          </a:endParaRPr>
        </a:p>
      </dgm:t>
    </dgm:pt>
    <dgm:pt modelId="{24E30F1D-6FB5-4434-8909-94DB51A584CB}" type="sibTrans" cxnId="{486C42B8-4082-4E77-AEBA-93DB1C074335}">
      <dgm:prSet/>
      <dgm:spPr/>
      <dgm:t>
        <a:bodyPr/>
        <a:lstStyle/>
        <a:p>
          <a:pPr algn="just"/>
          <a:endParaRPr lang="tr-TR" sz="1600">
            <a:latin typeface="Calibri" pitchFamily="34" charset="0"/>
          </a:endParaRPr>
        </a:p>
      </dgm:t>
    </dgm:pt>
    <dgm:pt modelId="{D7B44D63-30C9-4DBE-A647-98A265C4E214}">
      <dgm:prSet custT="1"/>
      <dgm:spPr/>
      <dgm:t>
        <a:bodyPr/>
        <a:lstStyle/>
        <a:p>
          <a:pPr algn="l" rtl="0"/>
          <a:r>
            <a:rPr lang="en-GB" sz="1600" b="1" i="1" noProof="0" dirty="0" smtClean="0">
              <a:latin typeface="Calibri" pitchFamily="34" charset="0"/>
            </a:rPr>
            <a:t>Establishment procedures support</a:t>
          </a:r>
          <a:endParaRPr lang="tr-TR" sz="1600" dirty="0">
            <a:latin typeface="Calibri" pitchFamily="34" charset="0"/>
          </a:endParaRPr>
        </a:p>
      </dgm:t>
    </dgm:pt>
    <dgm:pt modelId="{C0160AC7-EAE6-488A-B977-252FDED0719E}" type="parTrans" cxnId="{426FE356-DCFA-47E2-BD52-CE581F377DF8}">
      <dgm:prSet/>
      <dgm:spPr/>
      <dgm:t>
        <a:bodyPr/>
        <a:lstStyle/>
        <a:p>
          <a:pPr algn="just"/>
          <a:endParaRPr lang="tr-TR" sz="1600">
            <a:latin typeface="Calibri" pitchFamily="34" charset="0"/>
          </a:endParaRPr>
        </a:p>
      </dgm:t>
    </dgm:pt>
    <dgm:pt modelId="{78CDC2CF-15DD-4C62-975C-E5585A621B23}" type="sibTrans" cxnId="{426FE356-DCFA-47E2-BD52-CE581F377DF8}">
      <dgm:prSet/>
      <dgm:spPr/>
      <dgm:t>
        <a:bodyPr/>
        <a:lstStyle/>
        <a:p>
          <a:pPr algn="just"/>
          <a:endParaRPr lang="tr-TR" sz="1600">
            <a:latin typeface="Calibri" pitchFamily="34" charset="0"/>
          </a:endParaRPr>
        </a:p>
      </dgm:t>
    </dgm:pt>
    <dgm:pt modelId="{99921034-F0A8-4D00-B187-B554A85A6454}">
      <dgm:prSet custT="1"/>
      <dgm:spPr/>
      <dgm:t>
        <a:bodyPr/>
        <a:lstStyle/>
        <a:p>
          <a:pPr marL="177800" indent="0" algn="l" rtl="0"/>
          <a:r>
            <a:rPr lang="en-US" sz="1600" b="1" noProof="0" dirty="0" smtClean="0">
              <a:latin typeface="Calibri" pitchFamily="34" charset="0"/>
            </a:rPr>
            <a:t>A maximum of 3,000 TL </a:t>
          </a:r>
          <a:r>
            <a:rPr lang="en-US" sz="1600" noProof="0" dirty="0" smtClean="0">
              <a:latin typeface="Calibri" pitchFamily="34" charset="0"/>
            </a:rPr>
            <a:t>for such expenses as official procedures, confirmations, permissions conducted and licenses issued for the establishment of the business.</a:t>
          </a:r>
          <a:endParaRPr lang="en-US" sz="1600" noProof="0" dirty="0">
            <a:latin typeface="Calibri" pitchFamily="34" charset="0"/>
          </a:endParaRPr>
        </a:p>
      </dgm:t>
    </dgm:pt>
    <dgm:pt modelId="{788FC096-7B79-4EFF-BF14-AE76A12D8E36}" type="parTrans" cxnId="{66BA7F0B-2559-4578-BB0C-D6D3A32082BB}">
      <dgm:prSet/>
      <dgm:spPr/>
      <dgm:t>
        <a:bodyPr/>
        <a:lstStyle/>
        <a:p>
          <a:pPr algn="just"/>
          <a:endParaRPr lang="tr-TR" sz="1600">
            <a:latin typeface="Calibri" pitchFamily="34" charset="0"/>
          </a:endParaRPr>
        </a:p>
      </dgm:t>
    </dgm:pt>
    <dgm:pt modelId="{AABF33A4-090F-45E3-AC29-35D8662AF458}" type="sibTrans" cxnId="{66BA7F0B-2559-4578-BB0C-D6D3A32082BB}">
      <dgm:prSet/>
      <dgm:spPr/>
      <dgm:t>
        <a:bodyPr/>
        <a:lstStyle/>
        <a:p>
          <a:pPr algn="just"/>
          <a:endParaRPr lang="tr-TR" sz="1600">
            <a:latin typeface="Calibri" pitchFamily="34" charset="0"/>
          </a:endParaRPr>
        </a:p>
      </dgm:t>
    </dgm:pt>
    <dgm:pt modelId="{C72CB409-5DF7-42DC-BDD9-717E1425FBF0}">
      <dgm:prSet custT="1"/>
      <dgm:spPr/>
      <dgm:t>
        <a:bodyPr/>
        <a:lstStyle/>
        <a:p>
          <a:pPr algn="l" rtl="0"/>
          <a:r>
            <a:rPr lang="en-US" sz="1600" b="1" i="1" noProof="0" dirty="0" smtClean="0">
              <a:latin typeface="Calibri" pitchFamily="34" charset="0"/>
            </a:rPr>
            <a:t>Operating cost support</a:t>
          </a:r>
          <a:endParaRPr lang="en-US" sz="1600" noProof="0" dirty="0">
            <a:latin typeface="Calibri" pitchFamily="34" charset="0"/>
          </a:endParaRPr>
        </a:p>
      </dgm:t>
    </dgm:pt>
    <dgm:pt modelId="{116253F8-D1E7-4473-9681-936C44F9E5F6}" type="parTrans" cxnId="{C00CE363-E9F5-4466-9EA7-984B23656055}">
      <dgm:prSet/>
      <dgm:spPr/>
      <dgm:t>
        <a:bodyPr/>
        <a:lstStyle/>
        <a:p>
          <a:pPr algn="just"/>
          <a:endParaRPr lang="tr-TR" sz="1600">
            <a:latin typeface="Calibri" pitchFamily="34" charset="0"/>
          </a:endParaRPr>
        </a:p>
      </dgm:t>
    </dgm:pt>
    <dgm:pt modelId="{88FE3441-500C-4BD3-8919-8BAA91E4BFB9}" type="sibTrans" cxnId="{C00CE363-E9F5-4466-9EA7-984B23656055}">
      <dgm:prSet/>
      <dgm:spPr/>
      <dgm:t>
        <a:bodyPr/>
        <a:lstStyle/>
        <a:p>
          <a:pPr algn="just"/>
          <a:endParaRPr lang="tr-TR" sz="1600">
            <a:latin typeface="Calibri" pitchFamily="34" charset="0"/>
          </a:endParaRPr>
        </a:p>
      </dgm:t>
    </dgm:pt>
    <dgm:pt modelId="{B308CB34-0B0E-42B4-A2DF-460E0438AF5F}">
      <dgm:prSet custT="1"/>
      <dgm:spPr/>
      <dgm:t>
        <a:bodyPr/>
        <a:lstStyle/>
        <a:p>
          <a:pPr marL="93663" indent="0" algn="l" rtl="0"/>
          <a:r>
            <a:rPr lang="en-US" sz="1600" b="0" noProof="0" dirty="0" smtClean="0">
              <a:latin typeface="Calibri" pitchFamily="34" charset="0"/>
            </a:rPr>
            <a:t>A maximum of </a:t>
          </a:r>
          <a:r>
            <a:rPr lang="en-US" sz="1600" b="1" noProof="0" dirty="0" smtClean="0">
              <a:latin typeface="Calibri" pitchFamily="34" charset="0"/>
            </a:rPr>
            <a:t>11,000 TL in total </a:t>
          </a:r>
          <a:r>
            <a:rPr lang="en-US" sz="1600" noProof="0" dirty="0" smtClean="0">
              <a:latin typeface="Calibri" pitchFamily="34" charset="0"/>
            </a:rPr>
            <a:t>per year to the enterprise established in a way that it will not exceed 60% of the operating costs (water, electricity, communication, heating) at maximum against invoice for 12 months</a:t>
          </a:r>
          <a:r>
            <a:rPr lang="en-US" sz="1600" b="1" noProof="0" dirty="0" smtClean="0">
              <a:latin typeface="Calibri" pitchFamily="34" charset="0"/>
            </a:rPr>
            <a:t>. </a:t>
          </a:r>
          <a:endParaRPr lang="en-US" sz="1600" noProof="0" dirty="0">
            <a:latin typeface="Calibri" pitchFamily="34" charset="0"/>
          </a:endParaRPr>
        </a:p>
      </dgm:t>
    </dgm:pt>
    <dgm:pt modelId="{3A25659D-5B1A-40A1-8D07-FE84EEDC8485}" type="parTrans" cxnId="{88D7B014-52C2-478E-A31F-C0825403DDC0}">
      <dgm:prSet/>
      <dgm:spPr/>
      <dgm:t>
        <a:bodyPr/>
        <a:lstStyle/>
        <a:p>
          <a:pPr algn="just"/>
          <a:endParaRPr lang="tr-TR" sz="1600">
            <a:latin typeface="Calibri" pitchFamily="34" charset="0"/>
          </a:endParaRPr>
        </a:p>
      </dgm:t>
    </dgm:pt>
    <dgm:pt modelId="{CDB93FB6-EFF5-4C5E-B6B9-2B10323506EE}" type="sibTrans" cxnId="{88D7B014-52C2-478E-A31F-C0825403DDC0}">
      <dgm:prSet/>
      <dgm:spPr/>
      <dgm:t>
        <a:bodyPr/>
        <a:lstStyle/>
        <a:p>
          <a:pPr algn="just"/>
          <a:endParaRPr lang="tr-TR" sz="1600">
            <a:latin typeface="Calibri" pitchFamily="34" charset="0"/>
          </a:endParaRPr>
        </a:p>
      </dgm:t>
    </dgm:pt>
    <dgm:pt modelId="{B72C72F9-E43C-4CA6-BFED-6265178AC2D1}">
      <dgm:prSet custT="1"/>
      <dgm:spPr/>
      <dgm:t>
        <a:bodyPr/>
        <a:lstStyle/>
        <a:p>
          <a:pPr algn="l" rtl="0"/>
          <a:r>
            <a:rPr lang="en-US" sz="1600" b="1" i="1" noProof="0" dirty="0" smtClean="0">
              <a:latin typeface="Calibri" pitchFamily="34" charset="0"/>
            </a:rPr>
            <a:t>Establishment support</a:t>
          </a:r>
          <a:endParaRPr lang="en-US" sz="1600" noProof="0" dirty="0">
            <a:latin typeface="Calibri" pitchFamily="34" charset="0"/>
          </a:endParaRPr>
        </a:p>
      </dgm:t>
    </dgm:pt>
    <dgm:pt modelId="{42EA4DE7-BC8B-4F1A-B0A4-EFA1EE98334D}" type="parTrans" cxnId="{886ADDB4-C5EC-4359-9450-5998F4A0F95E}">
      <dgm:prSet/>
      <dgm:spPr/>
      <dgm:t>
        <a:bodyPr/>
        <a:lstStyle/>
        <a:p>
          <a:pPr algn="just"/>
          <a:endParaRPr lang="tr-TR" sz="1600">
            <a:latin typeface="Calibri" pitchFamily="34" charset="0"/>
          </a:endParaRPr>
        </a:p>
      </dgm:t>
    </dgm:pt>
    <dgm:pt modelId="{DED72961-6076-4E61-925F-86CF44EE12F7}" type="sibTrans" cxnId="{886ADDB4-C5EC-4359-9450-5998F4A0F95E}">
      <dgm:prSet/>
      <dgm:spPr/>
      <dgm:t>
        <a:bodyPr/>
        <a:lstStyle/>
        <a:p>
          <a:pPr algn="just"/>
          <a:endParaRPr lang="tr-TR" sz="1600">
            <a:latin typeface="Calibri" pitchFamily="34" charset="0"/>
          </a:endParaRPr>
        </a:p>
      </dgm:t>
    </dgm:pt>
    <dgm:pt modelId="{6F15D950-8E04-46AD-9562-D8318EDB32E4}">
      <dgm:prSet custT="1"/>
      <dgm:spPr/>
      <dgm:t>
        <a:bodyPr/>
        <a:lstStyle/>
        <a:p>
          <a:pPr marL="93663" indent="0" algn="l" rtl="0"/>
          <a:r>
            <a:rPr lang="en-US" sz="1600" b="1" noProof="0" dirty="0" smtClean="0">
              <a:latin typeface="Calibri" pitchFamily="34" charset="0"/>
            </a:rPr>
            <a:t>A maximum of 36,000 TL </a:t>
          </a:r>
          <a:r>
            <a:rPr lang="en-US" sz="1600" noProof="0" dirty="0" smtClean="0">
              <a:latin typeface="Calibri" pitchFamily="34" charset="0"/>
            </a:rPr>
            <a:t>against invoice for 12 months since the establishment of the enterprise for such costs as machinery, equipment, software, hardware, consumable materials, office equipment in relation to the basic activity area of the enterprise</a:t>
          </a:r>
          <a:r>
            <a:rPr lang="en-US" sz="1600" b="1" noProof="0" dirty="0" smtClean="0">
              <a:latin typeface="Calibri" pitchFamily="34" charset="0"/>
            </a:rPr>
            <a:t>.</a:t>
          </a:r>
          <a:endParaRPr lang="en-US" sz="1600" noProof="0" dirty="0">
            <a:latin typeface="Calibri" pitchFamily="34" charset="0"/>
          </a:endParaRPr>
        </a:p>
      </dgm:t>
    </dgm:pt>
    <dgm:pt modelId="{3604DB86-332A-4BCC-B034-9B07DC75367B}" type="parTrans" cxnId="{6DF24AF1-083E-475E-B478-AC686E6A6CA0}">
      <dgm:prSet/>
      <dgm:spPr/>
      <dgm:t>
        <a:bodyPr/>
        <a:lstStyle/>
        <a:p>
          <a:pPr algn="just"/>
          <a:endParaRPr lang="tr-TR" sz="1600">
            <a:latin typeface="Calibri" pitchFamily="34" charset="0"/>
          </a:endParaRPr>
        </a:p>
      </dgm:t>
    </dgm:pt>
    <dgm:pt modelId="{20EF13EA-F09C-48A8-B624-87F5594BF0F4}" type="sibTrans" cxnId="{6DF24AF1-083E-475E-B478-AC686E6A6CA0}">
      <dgm:prSet/>
      <dgm:spPr/>
      <dgm:t>
        <a:bodyPr/>
        <a:lstStyle/>
        <a:p>
          <a:pPr algn="just"/>
          <a:endParaRPr lang="tr-TR" sz="1600">
            <a:latin typeface="Calibri" pitchFamily="34" charset="0"/>
          </a:endParaRPr>
        </a:p>
      </dgm:t>
    </dgm:pt>
    <dgm:pt modelId="{7B17A6D8-9BF4-4B22-B9C1-E86134A9D3C9}">
      <dgm:prSet custT="1"/>
      <dgm:spPr/>
      <dgm:t>
        <a:bodyPr/>
        <a:lstStyle/>
        <a:p>
          <a:pPr algn="l" rtl="0"/>
          <a:r>
            <a:rPr lang="en-GB" sz="1600" b="1" noProof="0" dirty="0" smtClean="0">
              <a:latin typeface="Calibri" pitchFamily="34" charset="0"/>
            </a:rPr>
            <a:t>Disabled people’s setting up their own businesses</a:t>
          </a:r>
          <a:endParaRPr lang="tr-TR" sz="1600" dirty="0">
            <a:latin typeface="Calibri" pitchFamily="34" charset="0"/>
          </a:endParaRPr>
        </a:p>
      </dgm:t>
    </dgm:pt>
    <dgm:pt modelId="{48FF21E9-6678-4667-891E-A8B3D5B456EA}" type="sibTrans" cxnId="{EA503943-F341-4E47-B8BD-2CC16B018241}">
      <dgm:prSet/>
      <dgm:spPr/>
      <dgm:t>
        <a:bodyPr/>
        <a:lstStyle/>
        <a:p>
          <a:pPr algn="just"/>
          <a:endParaRPr lang="tr-TR" sz="1600">
            <a:latin typeface="Calibri" pitchFamily="34" charset="0"/>
          </a:endParaRPr>
        </a:p>
      </dgm:t>
    </dgm:pt>
    <dgm:pt modelId="{53FFC67C-4128-43C1-A668-F8FC96568A57}" type="parTrans" cxnId="{EA503943-F341-4E47-B8BD-2CC16B018241}">
      <dgm:prSet/>
      <dgm:spPr/>
      <dgm:t>
        <a:bodyPr/>
        <a:lstStyle/>
        <a:p>
          <a:pPr algn="just"/>
          <a:endParaRPr lang="tr-TR" sz="1600">
            <a:latin typeface="Calibri" pitchFamily="34" charset="0"/>
          </a:endParaRPr>
        </a:p>
      </dgm:t>
    </dgm:pt>
    <dgm:pt modelId="{F9026359-42C5-4791-A359-04C0ED33045A}" type="pres">
      <dgm:prSet presAssocID="{6BAB4C96-579A-41DB-93DC-B3EF7519080F}" presName="Name0" presStyleCnt="0">
        <dgm:presLayoutVars>
          <dgm:chPref val="3"/>
          <dgm:dir/>
          <dgm:animLvl val="lvl"/>
          <dgm:resizeHandles/>
        </dgm:presLayoutVars>
      </dgm:prSet>
      <dgm:spPr/>
      <dgm:t>
        <a:bodyPr/>
        <a:lstStyle/>
        <a:p>
          <a:endParaRPr lang="tr-TR"/>
        </a:p>
      </dgm:t>
    </dgm:pt>
    <dgm:pt modelId="{41BF34B3-A483-4BDE-8204-59E09528318A}" type="pres">
      <dgm:prSet presAssocID="{7B17A6D8-9BF4-4B22-B9C1-E86134A9D3C9}" presName="horFlow" presStyleCnt="0"/>
      <dgm:spPr/>
      <dgm:t>
        <a:bodyPr/>
        <a:lstStyle/>
        <a:p>
          <a:endParaRPr lang="tr-TR"/>
        </a:p>
      </dgm:t>
    </dgm:pt>
    <dgm:pt modelId="{2A0B12CD-F81D-4E59-B267-79A92B0A590B}" type="pres">
      <dgm:prSet presAssocID="{7B17A6D8-9BF4-4B22-B9C1-E86134A9D3C9}" presName="bigChev" presStyleLbl="node1" presStyleIdx="0" presStyleCnt="4" custScaleY="135828" custLinFactX="-10212" custLinFactNeighborX="-100000"/>
      <dgm:spPr/>
      <dgm:t>
        <a:bodyPr/>
        <a:lstStyle/>
        <a:p>
          <a:endParaRPr lang="tr-TR"/>
        </a:p>
      </dgm:t>
    </dgm:pt>
    <dgm:pt modelId="{4DBC270C-A206-4182-A6E2-719ED6FB2645}" type="pres">
      <dgm:prSet presAssocID="{0ACF5C8B-E8E2-4B82-BA27-F71D69C8DA8F}" presName="parTrans" presStyleCnt="0"/>
      <dgm:spPr/>
      <dgm:t>
        <a:bodyPr/>
        <a:lstStyle/>
        <a:p>
          <a:endParaRPr lang="tr-TR"/>
        </a:p>
      </dgm:t>
    </dgm:pt>
    <dgm:pt modelId="{0DBFCE0A-7A9A-4045-90B5-5E71226D21A8}" type="pres">
      <dgm:prSet presAssocID="{AB6953CA-C5F4-43F8-BA7A-3D95FFBAF40F}" presName="node" presStyleLbl="alignAccFollowNode1" presStyleIdx="0" presStyleCnt="4" custScaleX="360981" custScaleY="162998" custLinFactNeighborX="-9602">
        <dgm:presLayoutVars>
          <dgm:bulletEnabled val="1"/>
        </dgm:presLayoutVars>
      </dgm:prSet>
      <dgm:spPr/>
      <dgm:t>
        <a:bodyPr/>
        <a:lstStyle/>
        <a:p>
          <a:endParaRPr lang="tr-TR"/>
        </a:p>
      </dgm:t>
    </dgm:pt>
    <dgm:pt modelId="{57C25CFD-143D-4A2C-ABAC-9A4A97A564C4}" type="pres">
      <dgm:prSet presAssocID="{7B17A6D8-9BF4-4B22-B9C1-E86134A9D3C9}" presName="vSp" presStyleCnt="0"/>
      <dgm:spPr/>
      <dgm:t>
        <a:bodyPr/>
        <a:lstStyle/>
        <a:p>
          <a:endParaRPr lang="tr-TR"/>
        </a:p>
      </dgm:t>
    </dgm:pt>
    <dgm:pt modelId="{D5B16BCC-D531-49A4-B5BA-BCB78EB877A2}" type="pres">
      <dgm:prSet presAssocID="{D7B44D63-30C9-4DBE-A647-98A265C4E214}" presName="horFlow" presStyleCnt="0"/>
      <dgm:spPr/>
      <dgm:t>
        <a:bodyPr/>
        <a:lstStyle/>
        <a:p>
          <a:endParaRPr lang="tr-TR"/>
        </a:p>
      </dgm:t>
    </dgm:pt>
    <dgm:pt modelId="{A86EFE4E-8911-44DF-A886-B2F972389CD5}" type="pres">
      <dgm:prSet presAssocID="{D7B44D63-30C9-4DBE-A647-98A265C4E214}" presName="bigChev" presStyleLbl="node1" presStyleIdx="1" presStyleCnt="4" custLinFactX="-10212" custLinFactNeighborX="-100000"/>
      <dgm:spPr/>
      <dgm:t>
        <a:bodyPr/>
        <a:lstStyle/>
        <a:p>
          <a:endParaRPr lang="tr-TR"/>
        </a:p>
      </dgm:t>
    </dgm:pt>
    <dgm:pt modelId="{27748A15-9342-4CB9-A363-4212E92F1735}" type="pres">
      <dgm:prSet presAssocID="{788FC096-7B79-4EFF-BF14-AE76A12D8E36}" presName="parTrans" presStyleCnt="0"/>
      <dgm:spPr/>
      <dgm:t>
        <a:bodyPr/>
        <a:lstStyle/>
        <a:p>
          <a:endParaRPr lang="tr-TR"/>
        </a:p>
      </dgm:t>
    </dgm:pt>
    <dgm:pt modelId="{3A638E7A-D331-4C54-85A0-120750B6A764}" type="pres">
      <dgm:prSet presAssocID="{99921034-F0A8-4D00-B187-B554A85A6454}" presName="node" presStyleLbl="alignAccFollowNode1" presStyleIdx="1" presStyleCnt="4" custScaleX="360981" custScaleY="117631" custLinFactNeighborX="-9602">
        <dgm:presLayoutVars>
          <dgm:bulletEnabled val="1"/>
        </dgm:presLayoutVars>
      </dgm:prSet>
      <dgm:spPr/>
      <dgm:t>
        <a:bodyPr/>
        <a:lstStyle/>
        <a:p>
          <a:endParaRPr lang="tr-TR"/>
        </a:p>
      </dgm:t>
    </dgm:pt>
    <dgm:pt modelId="{7FA7674B-F10D-4397-BC13-715CCD5D0530}" type="pres">
      <dgm:prSet presAssocID="{D7B44D63-30C9-4DBE-A647-98A265C4E214}" presName="vSp" presStyleCnt="0"/>
      <dgm:spPr/>
      <dgm:t>
        <a:bodyPr/>
        <a:lstStyle/>
        <a:p>
          <a:endParaRPr lang="tr-TR"/>
        </a:p>
      </dgm:t>
    </dgm:pt>
    <dgm:pt modelId="{0D9575D4-3CB2-485A-B8F2-857A4669EA30}" type="pres">
      <dgm:prSet presAssocID="{C72CB409-5DF7-42DC-BDD9-717E1425FBF0}" presName="horFlow" presStyleCnt="0"/>
      <dgm:spPr/>
      <dgm:t>
        <a:bodyPr/>
        <a:lstStyle/>
        <a:p>
          <a:endParaRPr lang="tr-TR"/>
        </a:p>
      </dgm:t>
    </dgm:pt>
    <dgm:pt modelId="{24E9F0B9-200C-4BCD-8D98-2B3D86A6B403}" type="pres">
      <dgm:prSet presAssocID="{C72CB409-5DF7-42DC-BDD9-717E1425FBF0}" presName="bigChev" presStyleLbl="node1" presStyleIdx="2" presStyleCnt="4" custLinFactX="-10212" custLinFactNeighborX="-100000"/>
      <dgm:spPr/>
      <dgm:t>
        <a:bodyPr/>
        <a:lstStyle/>
        <a:p>
          <a:endParaRPr lang="tr-TR"/>
        </a:p>
      </dgm:t>
    </dgm:pt>
    <dgm:pt modelId="{8FF98BDE-DD9E-4C18-B4FF-B1FD03DC4D89}" type="pres">
      <dgm:prSet presAssocID="{3A25659D-5B1A-40A1-8D07-FE84EEDC8485}" presName="parTrans" presStyleCnt="0"/>
      <dgm:spPr/>
      <dgm:t>
        <a:bodyPr/>
        <a:lstStyle/>
        <a:p>
          <a:endParaRPr lang="tr-TR"/>
        </a:p>
      </dgm:t>
    </dgm:pt>
    <dgm:pt modelId="{E620BF51-36B7-4D01-AE02-59D1DD815A01}" type="pres">
      <dgm:prSet presAssocID="{B308CB34-0B0E-42B4-A2DF-460E0438AF5F}" presName="node" presStyleLbl="alignAccFollowNode1" presStyleIdx="2" presStyleCnt="4" custScaleX="360981" custScaleY="135230" custLinFactNeighborX="-9602">
        <dgm:presLayoutVars>
          <dgm:bulletEnabled val="1"/>
        </dgm:presLayoutVars>
      </dgm:prSet>
      <dgm:spPr/>
      <dgm:t>
        <a:bodyPr/>
        <a:lstStyle/>
        <a:p>
          <a:endParaRPr lang="tr-TR"/>
        </a:p>
      </dgm:t>
    </dgm:pt>
    <dgm:pt modelId="{A9DFF412-A560-4784-9ACA-B75E091679D7}" type="pres">
      <dgm:prSet presAssocID="{C72CB409-5DF7-42DC-BDD9-717E1425FBF0}" presName="vSp" presStyleCnt="0"/>
      <dgm:spPr/>
      <dgm:t>
        <a:bodyPr/>
        <a:lstStyle/>
        <a:p>
          <a:endParaRPr lang="tr-TR"/>
        </a:p>
      </dgm:t>
    </dgm:pt>
    <dgm:pt modelId="{DE63CBD6-A707-412B-8D08-F5ED7E71CCCC}" type="pres">
      <dgm:prSet presAssocID="{B72C72F9-E43C-4CA6-BFED-6265178AC2D1}" presName="horFlow" presStyleCnt="0"/>
      <dgm:spPr/>
      <dgm:t>
        <a:bodyPr/>
        <a:lstStyle/>
        <a:p>
          <a:endParaRPr lang="tr-TR"/>
        </a:p>
      </dgm:t>
    </dgm:pt>
    <dgm:pt modelId="{76A05516-9E1B-481B-BFB7-BD0D9C39F239}" type="pres">
      <dgm:prSet presAssocID="{B72C72F9-E43C-4CA6-BFED-6265178AC2D1}" presName="bigChev" presStyleLbl="node1" presStyleIdx="3" presStyleCnt="4" custLinFactX="-10212" custLinFactNeighborX="-100000"/>
      <dgm:spPr/>
      <dgm:t>
        <a:bodyPr/>
        <a:lstStyle/>
        <a:p>
          <a:endParaRPr lang="tr-TR"/>
        </a:p>
      </dgm:t>
    </dgm:pt>
    <dgm:pt modelId="{8F867E9D-3C7C-4AB0-9C1F-ADEC778A4343}" type="pres">
      <dgm:prSet presAssocID="{3604DB86-332A-4BCC-B034-9B07DC75367B}" presName="parTrans" presStyleCnt="0"/>
      <dgm:spPr/>
      <dgm:t>
        <a:bodyPr/>
        <a:lstStyle/>
        <a:p>
          <a:endParaRPr lang="tr-TR"/>
        </a:p>
      </dgm:t>
    </dgm:pt>
    <dgm:pt modelId="{00397401-2278-4BED-AF64-217868036501}" type="pres">
      <dgm:prSet presAssocID="{6F15D950-8E04-46AD-9562-D8318EDB32E4}" presName="node" presStyleLbl="alignAccFollowNode1" presStyleIdx="3" presStyleCnt="4" custScaleX="360981" custScaleY="126246" custLinFactNeighborX="-9602">
        <dgm:presLayoutVars>
          <dgm:bulletEnabled val="1"/>
        </dgm:presLayoutVars>
      </dgm:prSet>
      <dgm:spPr/>
      <dgm:t>
        <a:bodyPr/>
        <a:lstStyle/>
        <a:p>
          <a:endParaRPr lang="tr-TR"/>
        </a:p>
      </dgm:t>
    </dgm:pt>
  </dgm:ptLst>
  <dgm:cxnLst>
    <dgm:cxn modelId="{6D61B2C6-CCEE-495B-88DA-F497A231B5C1}" type="presOf" srcId="{B72C72F9-E43C-4CA6-BFED-6265178AC2D1}" destId="{76A05516-9E1B-481B-BFB7-BD0D9C39F239}" srcOrd="0" destOrd="0" presId="urn:microsoft.com/office/officeart/2005/8/layout/lProcess3"/>
    <dgm:cxn modelId="{C00CE363-E9F5-4466-9EA7-984B23656055}" srcId="{6BAB4C96-579A-41DB-93DC-B3EF7519080F}" destId="{C72CB409-5DF7-42DC-BDD9-717E1425FBF0}" srcOrd="2" destOrd="0" parTransId="{116253F8-D1E7-4473-9681-936C44F9E5F6}" sibTransId="{88FE3441-500C-4BD3-8919-8BAA91E4BFB9}"/>
    <dgm:cxn modelId="{D22E11F7-D910-417E-A92D-23C9DFDFF9DE}" type="presOf" srcId="{AB6953CA-C5F4-43F8-BA7A-3D95FFBAF40F}" destId="{0DBFCE0A-7A9A-4045-90B5-5E71226D21A8}" srcOrd="0" destOrd="0" presId="urn:microsoft.com/office/officeart/2005/8/layout/lProcess3"/>
    <dgm:cxn modelId="{5E9CFE2A-A475-4F27-A763-73E3AAD131F3}" type="presOf" srcId="{B308CB34-0B0E-42B4-A2DF-460E0438AF5F}" destId="{E620BF51-36B7-4D01-AE02-59D1DD815A01}" srcOrd="0" destOrd="0" presId="urn:microsoft.com/office/officeart/2005/8/layout/lProcess3"/>
    <dgm:cxn modelId="{29E89C71-E5F3-4EC6-849C-DD514537BB51}" type="presOf" srcId="{6BAB4C96-579A-41DB-93DC-B3EF7519080F}" destId="{F9026359-42C5-4791-A359-04C0ED33045A}" srcOrd="0" destOrd="0" presId="urn:microsoft.com/office/officeart/2005/8/layout/lProcess3"/>
    <dgm:cxn modelId="{6DF24AF1-083E-475E-B478-AC686E6A6CA0}" srcId="{B72C72F9-E43C-4CA6-BFED-6265178AC2D1}" destId="{6F15D950-8E04-46AD-9562-D8318EDB32E4}" srcOrd="0" destOrd="0" parTransId="{3604DB86-332A-4BCC-B034-9B07DC75367B}" sibTransId="{20EF13EA-F09C-48A8-B624-87F5594BF0F4}"/>
    <dgm:cxn modelId="{886ADDB4-C5EC-4359-9450-5998F4A0F95E}" srcId="{6BAB4C96-579A-41DB-93DC-B3EF7519080F}" destId="{B72C72F9-E43C-4CA6-BFED-6265178AC2D1}" srcOrd="3" destOrd="0" parTransId="{42EA4DE7-BC8B-4F1A-B0A4-EFA1EE98334D}" sibTransId="{DED72961-6076-4E61-925F-86CF44EE12F7}"/>
    <dgm:cxn modelId="{426FE356-DCFA-47E2-BD52-CE581F377DF8}" srcId="{6BAB4C96-579A-41DB-93DC-B3EF7519080F}" destId="{D7B44D63-30C9-4DBE-A647-98A265C4E214}" srcOrd="1" destOrd="0" parTransId="{C0160AC7-EAE6-488A-B977-252FDED0719E}" sibTransId="{78CDC2CF-15DD-4C62-975C-E5585A621B23}"/>
    <dgm:cxn modelId="{9B440B1D-AFC3-4A3B-911A-7F82CD3CB9C4}" type="presOf" srcId="{C72CB409-5DF7-42DC-BDD9-717E1425FBF0}" destId="{24E9F0B9-200C-4BCD-8D98-2B3D86A6B403}" srcOrd="0" destOrd="0" presId="urn:microsoft.com/office/officeart/2005/8/layout/lProcess3"/>
    <dgm:cxn modelId="{66BA7F0B-2559-4578-BB0C-D6D3A32082BB}" srcId="{D7B44D63-30C9-4DBE-A647-98A265C4E214}" destId="{99921034-F0A8-4D00-B187-B554A85A6454}" srcOrd="0" destOrd="0" parTransId="{788FC096-7B79-4EFF-BF14-AE76A12D8E36}" sibTransId="{AABF33A4-090F-45E3-AC29-35D8662AF458}"/>
    <dgm:cxn modelId="{9E0CA114-14AF-4CC4-A75A-4CCF3885D39B}" type="presOf" srcId="{D7B44D63-30C9-4DBE-A647-98A265C4E214}" destId="{A86EFE4E-8911-44DF-A886-B2F972389CD5}" srcOrd="0" destOrd="0" presId="urn:microsoft.com/office/officeart/2005/8/layout/lProcess3"/>
    <dgm:cxn modelId="{A59B8BC3-8668-4063-B2FB-BBA776A4248B}" type="presOf" srcId="{6F15D950-8E04-46AD-9562-D8318EDB32E4}" destId="{00397401-2278-4BED-AF64-217868036501}" srcOrd="0" destOrd="0" presId="urn:microsoft.com/office/officeart/2005/8/layout/lProcess3"/>
    <dgm:cxn modelId="{EA503943-F341-4E47-B8BD-2CC16B018241}" srcId="{6BAB4C96-579A-41DB-93DC-B3EF7519080F}" destId="{7B17A6D8-9BF4-4B22-B9C1-E86134A9D3C9}" srcOrd="0" destOrd="0" parTransId="{53FFC67C-4128-43C1-A668-F8FC96568A57}" sibTransId="{48FF21E9-6678-4667-891E-A8B3D5B456EA}"/>
    <dgm:cxn modelId="{486C42B8-4082-4E77-AEBA-93DB1C074335}" srcId="{7B17A6D8-9BF4-4B22-B9C1-E86134A9D3C9}" destId="{AB6953CA-C5F4-43F8-BA7A-3D95FFBAF40F}" srcOrd="0" destOrd="0" parTransId="{0ACF5C8B-E8E2-4B82-BA27-F71D69C8DA8F}" sibTransId="{24E30F1D-6FB5-4434-8909-94DB51A584CB}"/>
    <dgm:cxn modelId="{1417A890-B5D5-4F28-A963-5542D9FE8BF0}" type="presOf" srcId="{7B17A6D8-9BF4-4B22-B9C1-E86134A9D3C9}" destId="{2A0B12CD-F81D-4E59-B267-79A92B0A590B}" srcOrd="0" destOrd="0" presId="urn:microsoft.com/office/officeart/2005/8/layout/lProcess3"/>
    <dgm:cxn modelId="{E71CA5AC-6F2A-43FA-913C-1B56A43FC312}" type="presOf" srcId="{99921034-F0A8-4D00-B187-B554A85A6454}" destId="{3A638E7A-D331-4C54-85A0-120750B6A764}" srcOrd="0" destOrd="0" presId="urn:microsoft.com/office/officeart/2005/8/layout/lProcess3"/>
    <dgm:cxn modelId="{88D7B014-52C2-478E-A31F-C0825403DDC0}" srcId="{C72CB409-5DF7-42DC-BDD9-717E1425FBF0}" destId="{B308CB34-0B0E-42B4-A2DF-460E0438AF5F}" srcOrd="0" destOrd="0" parTransId="{3A25659D-5B1A-40A1-8D07-FE84EEDC8485}" sibTransId="{CDB93FB6-EFF5-4C5E-B6B9-2B10323506EE}"/>
    <dgm:cxn modelId="{ED86CF0E-721A-45AF-83C6-DBF16684AA71}" type="presParOf" srcId="{F9026359-42C5-4791-A359-04C0ED33045A}" destId="{41BF34B3-A483-4BDE-8204-59E09528318A}" srcOrd="0" destOrd="0" presId="urn:microsoft.com/office/officeart/2005/8/layout/lProcess3"/>
    <dgm:cxn modelId="{81BA82A4-D5D9-4189-8EBE-57566239F584}" type="presParOf" srcId="{41BF34B3-A483-4BDE-8204-59E09528318A}" destId="{2A0B12CD-F81D-4E59-B267-79A92B0A590B}" srcOrd="0" destOrd="0" presId="urn:microsoft.com/office/officeart/2005/8/layout/lProcess3"/>
    <dgm:cxn modelId="{817AC09A-2CE0-4B12-99BF-F48F9D694A1A}" type="presParOf" srcId="{41BF34B3-A483-4BDE-8204-59E09528318A}" destId="{4DBC270C-A206-4182-A6E2-719ED6FB2645}" srcOrd="1" destOrd="0" presId="urn:microsoft.com/office/officeart/2005/8/layout/lProcess3"/>
    <dgm:cxn modelId="{3A2EA9A4-F150-4D40-AAD7-813D145DEBEA}" type="presParOf" srcId="{41BF34B3-A483-4BDE-8204-59E09528318A}" destId="{0DBFCE0A-7A9A-4045-90B5-5E71226D21A8}" srcOrd="2" destOrd="0" presId="urn:microsoft.com/office/officeart/2005/8/layout/lProcess3"/>
    <dgm:cxn modelId="{28919C46-3673-4D1C-8926-F2FE36DF36E5}" type="presParOf" srcId="{F9026359-42C5-4791-A359-04C0ED33045A}" destId="{57C25CFD-143D-4A2C-ABAC-9A4A97A564C4}" srcOrd="1" destOrd="0" presId="urn:microsoft.com/office/officeart/2005/8/layout/lProcess3"/>
    <dgm:cxn modelId="{5FD588F6-BD8C-4F24-AFD4-87D223078B8A}" type="presParOf" srcId="{F9026359-42C5-4791-A359-04C0ED33045A}" destId="{D5B16BCC-D531-49A4-B5BA-BCB78EB877A2}" srcOrd="2" destOrd="0" presId="urn:microsoft.com/office/officeart/2005/8/layout/lProcess3"/>
    <dgm:cxn modelId="{3969E6B5-E38B-4F9E-A9A0-6A8DD83933F7}" type="presParOf" srcId="{D5B16BCC-D531-49A4-B5BA-BCB78EB877A2}" destId="{A86EFE4E-8911-44DF-A886-B2F972389CD5}" srcOrd="0" destOrd="0" presId="urn:microsoft.com/office/officeart/2005/8/layout/lProcess3"/>
    <dgm:cxn modelId="{EB06F8BA-4A4C-4B35-9B6C-CC85411DAC99}" type="presParOf" srcId="{D5B16BCC-D531-49A4-B5BA-BCB78EB877A2}" destId="{27748A15-9342-4CB9-A363-4212E92F1735}" srcOrd="1" destOrd="0" presId="urn:microsoft.com/office/officeart/2005/8/layout/lProcess3"/>
    <dgm:cxn modelId="{E6BAF04B-BB26-40C8-961E-E8EED89712AC}" type="presParOf" srcId="{D5B16BCC-D531-49A4-B5BA-BCB78EB877A2}" destId="{3A638E7A-D331-4C54-85A0-120750B6A764}" srcOrd="2" destOrd="0" presId="urn:microsoft.com/office/officeart/2005/8/layout/lProcess3"/>
    <dgm:cxn modelId="{521C7114-5E12-478F-A714-00187C9B4796}" type="presParOf" srcId="{F9026359-42C5-4791-A359-04C0ED33045A}" destId="{7FA7674B-F10D-4397-BC13-715CCD5D0530}" srcOrd="3" destOrd="0" presId="urn:microsoft.com/office/officeart/2005/8/layout/lProcess3"/>
    <dgm:cxn modelId="{1956A5A2-A1DA-4554-8A93-9900D410C91D}" type="presParOf" srcId="{F9026359-42C5-4791-A359-04C0ED33045A}" destId="{0D9575D4-3CB2-485A-B8F2-857A4669EA30}" srcOrd="4" destOrd="0" presId="urn:microsoft.com/office/officeart/2005/8/layout/lProcess3"/>
    <dgm:cxn modelId="{475921BD-120A-4B36-904A-007B64A2F9D6}" type="presParOf" srcId="{0D9575D4-3CB2-485A-B8F2-857A4669EA30}" destId="{24E9F0B9-200C-4BCD-8D98-2B3D86A6B403}" srcOrd="0" destOrd="0" presId="urn:microsoft.com/office/officeart/2005/8/layout/lProcess3"/>
    <dgm:cxn modelId="{3ED6E6DE-2B5A-49E9-B724-C26FAF10EFBC}" type="presParOf" srcId="{0D9575D4-3CB2-485A-B8F2-857A4669EA30}" destId="{8FF98BDE-DD9E-4C18-B4FF-B1FD03DC4D89}" srcOrd="1" destOrd="0" presId="urn:microsoft.com/office/officeart/2005/8/layout/lProcess3"/>
    <dgm:cxn modelId="{081EF48A-B930-44E5-9979-0977E6946277}" type="presParOf" srcId="{0D9575D4-3CB2-485A-B8F2-857A4669EA30}" destId="{E620BF51-36B7-4D01-AE02-59D1DD815A01}" srcOrd="2" destOrd="0" presId="urn:microsoft.com/office/officeart/2005/8/layout/lProcess3"/>
    <dgm:cxn modelId="{6B6EE47B-F6DC-40C0-949A-A26E6580795F}" type="presParOf" srcId="{F9026359-42C5-4791-A359-04C0ED33045A}" destId="{A9DFF412-A560-4784-9ACA-B75E091679D7}" srcOrd="5" destOrd="0" presId="urn:microsoft.com/office/officeart/2005/8/layout/lProcess3"/>
    <dgm:cxn modelId="{F09DECE8-8075-40A5-9CDE-E2A434226398}" type="presParOf" srcId="{F9026359-42C5-4791-A359-04C0ED33045A}" destId="{DE63CBD6-A707-412B-8D08-F5ED7E71CCCC}" srcOrd="6" destOrd="0" presId="urn:microsoft.com/office/officeart/2005/8/layout/lProcess3"/>
    <dgm:cxn modelId="{41121B9A-1347-4B19-AE64-FE9FCD83414C}" type="presParOf" srcId="{DE63CBD6-A707-412B-8D08-F5ED7E71CCCC}" destId="{76A05516-9E1B-481B-BFB7-BD0D9C39F239}" srcOrd="0" destOrd="0" presId="urn:microsoft.com/office/officeart/2005/8/layout/lProcess3"/>
    <dgm:cxn modelId="{9320386A-E077-4376-A5C5-7702893D2811}" type="presParOf" srcId="{DE63CBD6-A707-412B-8D08-F5ED7E71CCCC}" destId="{8F867E9D-3C7C-4AB0-9C1F-ADEC778A4343}" srcOrd="1" destOrd="0" presId="urn:microsoft.com/office/officeart/2005/8/layout/lProcess3"/>
    <dgm:cxn modelId="{64128016-913D-45F3-A6D4-D3812F51118F}" type="presParOf" srcId="{DE63CBD6-A707-412B-8D08-F5ED7E71CCCC}" destId="{00397401-2278-4BED-AF64-217868036501}" srcOrd="2" destOrd="0" presId="urn:microsoft.com/office/officeart/2005/8/layout/lProcess3"/>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E5E5190-DD19-432C-A0E8-C972E21EFE4B}">
      <dsp:nvSpPr>
        <dsp:cNvPr id="0" name=""/>
        <dsp:cNvSpPr/>
      </dsp:nvSpPr>
      <dsp:spPr>
        <a:xfrm>
          <a:off x="7310673" y="1764254"/>
          <a:ext cx="285662" cy="365596"/>
        </a:xfrm>
        <a:custGeom>
          <a:avLst/>
          <a:gdLst/>
          <a:ahLst/>
          <a:cxnLst/>
          <a:rect l="0" t="0" r="0" b="0"/>
          <a:pathLst>
            <a:path>
              <a:moveTo>
                <a:pt x="0" y="0"/>
              </a:moveTo>
              <a:lnTo>
                <a:pt x="0" y="365596"/>
              </a:lnTo>
              <a:lnTo>
                <a:pt x="285662" y="365596"/>
              </a:lnTo>
            </a:path>
          </a:pathLst>
        </a:custGeom>
        <a:noFill/>
        <a:ln w="25400" cap="flat" cmpd="sng" algn="ctr">
          <a:solidFill>
            <a:srgbClr val="08A1D9">
              <a:tint val="70000"/>
              <a:hueOff val="0"/>
              <a:satOff val="0"/>
              <a:lumOff val="0"/>
              <a:alphaOff val="0"/>
            </a:srgbClr>
          </a:solidFill>
          <a:prstDash val="solid"/>
        </a:ln>
        <a:effectLst/>
      </dsp:spPr>
      <dsp:style>
        <a:lnRef idx="2">
          <a:scrgbClr r="0" g="0" b="0"/>
        </a:lnRef>
        <a:fillRef idx="0">
          <a:scrgbClr r="0" g="0" b="0"/>
        </a:fillRef>
        <a:effectRef idx="0">
          <a:scrgbClr r="0" g="0" b="0"/>
        </a:effectRef>
        <a:fontRef idx="minor"/>
      </dsp:style>
    </dsp:sp>
    <dsp:sp modelId="{504EDE70-5444-4753-9CAD-D58A9250D14D}">
      <dsp:nvSpPr>
        <dsp:cNvPr id="0" name=""/>
        <dsp:cNvSpPr/>
      </dsp:nvSpPr>
      <dsp:spPr>
        <a:xfrm>
          <a:off x="7201428" y="1764254"/>
          <a:ext cx="109245" cy="365345"/>
        </a:xfrm>
        <a:custGeom>
          <a:avLst/>
          <a:gdLst/>
          <a:ahLst/>
          <a:cxnLst/>
          <a:rect l="0" t="0" r="0" b="0"/>
          <a:pathLst>
            <a:path>
              <a:moveTo>
                <a:pt x="109245" y="0"/>
              </a:moveTo>
              <a:lnTo>
                <a:pt x="109245" y="365345"/>
              </a:lnTo>
              <a:lnTo>
                <a:pt x="0" y="365345"/>
              </a:lnTo>
            </a:path>
          </a:pathLst>
        </a:custGeom>
        <a:noFill/>
        <a:ln w="25400" cap="flat" cmpd="sng" algn="ctr">
          <a:solidFill>
            <a:srgbClr val="08A1D9">
              <a:tint val="70000"/>
              <a:hueOff val="0"/>
              <a:satOff val="0"/>
              <a:lumOff val="0"/>
              <a:alphaOff val="0"/>
            </a:srgbClr>
          </a:solidFill>
          <a:prstDash val="solid"/>
        </a:ln>
        <a:effectLst/>
      </dsp:spPr>
      <dsp:style>
        <a:lnRef idx="2">
          <a:scrgbClr r="0" g="0" b="0"/>
        </a:lnRef>
        <a:fillRef idx="0">
          <a:scrgbClr r="0" g="0" b="0"/>
        </a:fillRef>
        <a:effectRef idx="0">
          <a:scrgbClr r="0" g="0" b="0"/>
        </a:effectRef>
        <a:fontRef idx="minor"/>
      </dsp:style>
    </dsp:sp>
    <dsp:sp modelId="{B927CA71-6068-45FC-89E3-E7F84CA0E3DE}">
      <dsp:nvSpPr>
        <dsp:cNvPr id="0" name=""/>
        <dsp:cNvSpPr/>
      </dsp:nvSpPr>
      <dsp:spPr>
        <a:xfrm>
          <a:off x="4898115" y="785637"/>
          <a:ext cx="2971830" cy="428268"/>
        </a:xfrm>
        <a:custGeom>
          <a:avLst/>
          <a:gdLst/>
          <a:ahLst/>
          <a:cxnLst/>
          <a:rect l="0" t="0" r="0" b="0"/>
          <a:pathLst>
            <a:path>
              <a:moveTo>
                <a:pt x="0" y="0"/>
              </a:moveTo>
              <a:lnTo>
                <a:pt x="0" y="377725"/>
              </a:lnTo>
              <a:lnTo>
                <a:pt x="2971830" y="377725"/>
              </a:lnTo>
              <a:lnTo>
                <a:pt x="2971830" y="428268"/>
              </a:lnTo>
            </a:path>
          </a:pathLst>
        </a:custGeom>
        <a:noFill/>
        <a:ln w="25400" cap="flat" cmpd="sng" algn="ctr">
          <a:solidFill>
            <a:srgbClr val="08A1D9">
              <a:tint val="90000"/>
              <a:hueOff val="0"/>
              <a:satOff val="0"/>
              <a:lumOff val="0"/>
              <a:alphaOff val="0"/>
            </a:srgbClr>
          </a:solidFill>
          <a:prstDash val="solid"/>
        </a:ln>
        <a:effectLst/>
      </dsp:spPr>
      <dsp:style>
        <a:lnRef idx="2">
          <a:scrgbClr r="0" g="0" b="0"/>
        </a:lnRef>
        <a:fillRef idx="0">
          <a:scrgbClr r="0" g="0" b="0"/>
        </a:fillRef>
        <a:effectRef idx="0">
          <a:scrgbClr r="0" g="0" b="0"/>
        </a:effectRef>
        <a:fontRef idx="minor"/>
      </dsp:style>
    </dsp:sp>
    <dsp:sp modelId="{CD98871C-62E3-499B-A981-21E750ADD272}">
      <dsp:nvSpPr>
        <dsp:cNvPr id="0" name=""/>
        <dsp:cNvSpPr/>
      </dsp:nvSpPr>
      <dsp:spPr>
        <a:xfrm>
          <a:off x="4405140" y="3539510"/>
          <a:ext cx="94850" cy="745318"/>
        </a:xfrm>
        <a:custGeom>
          <a:avLst/>
          <a:gdLst/>
          <a:ahLst/>
          <a:cxnLst/>
          <a:rect l="0" t="0" r="0" b="0"/>
          <a:pathLst>
            <a:path>
              <a:moveTo>
                <a:pt x="0" y="0"/>
              </a:moveTo>
              <a:lnTo>
                <a:pt x="0" y="745318"/>
              </a:lnTo>
              <a:lnTo>
                <a:pt x="94850" y="745318"/>
              </a:lnTo>
            </a:path>
          </a:pathLst>
        </a:custGeom>
        <a:noFill/>
        <a:ln w="25400" cap="flat" cmpd="sng" algn="ctr">
          <a:solidFill>
            <a:srgbClr val="08A1D9">
              <a:tint val="70000"/>
              <a:hueOff val="0"/>
              <a:satOff val="0"/>
              <a:lumOff val="0"/>
              <a:alphaOff val="0"/>
            </a:srgbClr>
          </a:solidFill>
          <a:prstDash val="solid"/>
        </a:ln>
        <a:effectLst/>
      </dsp:spPr>
      <dsp:style>
        <a:lnRef idx="2">
          <a:scrgbClr r="0" g="0" b="0"/>
        </a:lnRef>
        <a:fillRef idx="0">
          <a:scrgbClr r="0" g="0" b="0"/>
        </a:fillRef>
        <a:effectRef idx="0">
          <a:scrgbClr r="0" g="0" b="0"/>
        </a:effectRef>
        <a:fontRef idx="minor"/>
      </dsp:style>
    </dsp:sp>
    <dsp:sp modelId="{7BFE01BE-31ED-4905-8931-B674D117C078}">
      <dsp:nvSpPr>
        <dsp:cNvPr id="0" name=""/>
        <dsp:cNvSpPr/>
      </dsp:nvSpPr>
      <dsp:spPr>
        <a:xfrm>
          <a:off x="4844103" y="785637"/>
          <a:ext cx="91440" cy="2154712"/>
        </a:xfrm>
        <a:custGeom>
          <a:avLst/>
          <a:gdLst/>
          <a:ahLst/>
          <a:cxnLst/>
          <a:rect l="0" t="0" r="0" b="0"/>
          <a:pathLst>
            <a:path>
              <a:moveTo>
                <a:pt x="54011" y="0"/>
              </a:moveTo>
              <a:lnTo>
                <a:pt x="54011" y="2104168"/>
              </a:lnTo>
              <a:lnTo>
                <a:pt x="45720" y="2104168"/>
              </a:lnTo>
              <a:lnTo>
                <a:pt x="45720" y="2154712"/>
              </a:lnTo>
            </a:path>
          </a:pathLst>
        </a:custGeom>
        <a:noFill/>
        <a:ln w="25400" cap="flat" cmpd="sng" algn="ctr">
          <a:solidFill>
            <a:srgbClr val="08A1D9">
              <a:tint val="90000"/>
              <a:hueOff val="0"/>
              <a:satOff val="0"/>
              <a:lumOff val="0"/>
              <a:alphaOff val="0"/>
            </a:srgbClr>
          </a:solidFill>
          <a:prstDash val="solid"/>
        </a:ln>
        <a:effectLst/>
      </dsp:spPr>
      <dsp:style>
        <a:lnRef idx="2">
          <a:scrgbClr r="0" g="0" b="0"/>
        </a:lnRef>
        <a:fillRef idx="0">
          <a:scrgbClr r="0" g="0" b="0"/>
        </a:fillRef>
        <a:effectRef idx="0">
          <a:scrgbClr r="0" g="0" b="0"/>
        </a:effectRef>
        <a:fontRef idx="minor"/>
      </dsp:style>
    </dsp:sp>
    <dsp:sp modelId="{0023AE87-588E-43A6-86F0-DA225F1EE921}">
      <dsp:nvSpPr>
        <dsp:cNvPr id="0" name=""/>
        <dsp:cNvSpPr/>
      </dsp:nvSpPr>
      <dsp:spPr>
        <a:xfrm>
          <a:off x="4898115" y="785637"/>
          <a:ext cx="1167805" cy="428268"/>
        </a:xfrm>
        <a:custGeom>
          <a:avLst/>
          <a:gdLst/>
          <a:ahLst/>
          <a:cxnLst/>
          <a:rect l="0" t="0" r="0" b="0"/>
          <a:pathLst>
            <a:path>
              <a:moveTo>
                <a:pt x="0" y="0"/>
              </a:moveTo>
              <a:lnTo>
                <a:pt x="0" y="377725"/>
              </a:lnTo>
              <a:lnTo>
                <a:pt x="1167805" y="377725"/>
              </a:lnTo>
              <a:lnTo>
                <a:pt x="1167805" y="428268"/>
              </a:lnTo>
            </a:path>
          </a:pathLst>
        </a:custGeom>
        <a:noFill/>
        <a:ln w="25400" cap="flat" cmpd="sng" algn="ctr">
          <a:solidFill>
            <a:srgbClr val="08A1D9">
              <a:tint val="90000"/>
              <a:hueOff val="0"/>
              <a:satOff val="0"/>
              <a:lumOff val="0"/>
              <a:alphaOff val="0"/>
            </a:srgbClr>
          </a:solidFill>
          <a:prstDash val="solid"/>
        </a:ln>
        <a:effectLst/>
      </dsp:spPr>
      <dsp:style>
        <a:lnRef idx="2">
          <a:scrgbClr r="0" g="0" b="0"/>
        </a:lnRef>
        <a:fillRef idx="0">
          <a:scrgbClr r="0" g="0" b="0"/>
        </a:fillRef>
        <a:effectRef idx="0">
          <a:scrgbClr r="0" g="0" b="0"/>
        </a:effectRef>
        <a:fontRef idx="minor"/>
      </dsp:style>
    </dsp:sp>
    <dsp:sp modelId="{E141CE72-DC7C-44FD-BB72-E6CE113F0AB6}">
      <dsp:nvSpPr>
        <dsp:cNvPr id="0" name=""/>
        <dsp:cNvSpPr/>
      </dsp:nvSpPr>
      <dsp:spPr>
        <a:xfrm>
          <a:off x="4117029" y="785637"/>
          <a:ext cx="781086" cy="421922"/>
        </a:xfrm>
        <a:custGeom>
          <a:avLst/>
          <a:gdLst/>
          <a:ahLst/>
          <a:cxnLst/>
          <a:rect l="0" t="0" r="0" b="0"/>
          <a:pathLst>
            <a:path>
              <a:moveTo>
                <a:pt x="781086" y="0"/>
              </a:moveTo>
              <a:lnTo>
                <a:pt x="781086" y="371378"/>
              </a:lnTo>
              <a:lnTo>
                <a:pt x="0" y="371378"/>
              </a:lnTo>
              <a:lnTo>
                <a:pt x="0" y="421922"/>
              </a:lnTo>
            </a:path>
          </a:pathLst>
        </a:custGeom>
        <a:noFill/>
        <a:ln w="25400" cap="flat" cmpd="sng" algn="ctr">
          <a:solidFill>
            <a:srgbClr val="08A1D9">
              <a:tint val="90000"/>
              <a:hueOff val="0"/>
              <a:satOff val="0"/>
              <a:lumOff val="0"/>
              <a:alphaOff val="0"/>
            </a:srgbClr>
          </a:solidFill>
          <a:prstDash val="solid"/>
        </a:ln>
        <a:effectLst/>
      </dsp:spPr>
      <dsp:style>
        <a:lnRef idx="2">
          <a:scrgbClr r="0" g="0" b="0"/>
        </a:lnRef>
        <a:fillRef idx="0">
          <a:scrgbClr r="0" g="0" b="0"/>
        </a:fillRef>
        <a:effectRef idx="0">
          <a:scrgbClr r="0" g="0" b="0"/>
        </a:effectRef>
        <a:fontRef idx="minor"/>
      </dsp:style>
    </dsp:sp>
    <dsp:sp modelId="{0F7A4977-1F6C-4124-992B-43CA9FF94913}">
      <dsp:nvSpPr>
        <dsp:cNvPr id="0" name=""/>
        <dsp:cNvSpPr/>
      </dsp:nvSpPr>
      <dsp:spPr>
        <a:xfrm>
          <a:off x="2615663" y="785637"/>
          <a:ext cx="2282452" cy="412381"/>
        </a:xfrm>
        <a:custGeom>
          <a:avLst/>
          <a:gdLst/>
          <a:ahLst/>
          <a:cxnLst/>
          <a:rect l="0" t="0" r="0" b="0"/>
          <a:pathLst>
            <a:path>
              <a:moveTo>
                <a:pt x="2282452" y="0"/>
              </a:moveTo>
              <a:lnTo>
                <a:pt x="2282452" y="361837"/>
              </a:lnTo>
              <a:lnTo>
                <a:pt x="0" y="361837"/>
              </a:lnTo>
              <a:lnTo>
                <a:pt x="0" y="412381"/>
              </a:lnTo>
            </a:path>
          </a:pathLst>
        </a:custGeom>
        <a:noFill/>
        <a:ln w="25400" cap="flat" cmpd="sng" algn="ctr">
          <a:solidFill>
            <a:srgbClr val="08A1D9">
              <a:tint val="90000"/>
              <a:hueOff val="0"/>
              <a:satOff val="0"/>
              <a:lumOff val="0"/>
              <a:alphaOff val="0"/>
            </a:srgbClr>
          </a:solidFill>
          <a:prstDash val="solid"/>
        </a:ln>
        <a:effectLst/>
      </dsp:spPr>
      <dsp:style>
        <a:lnRef idx="2">
          <a:scrgbClr r="0" g="0" b="0"/>
        </a:lnRef>
        <a:fillRef idx="0">
          <a:scrgbClr r="0" g="0" b="0"/>
        </a:fillRef>
        <a:effectRef idx="0">
          <a:scrgbClr r="0" g="0" b="0"/>
        </a:effectRef>
        <a:fontRef idx="minor"/>
      </dsp:style>
    </dsp:sp>
    <dsp:sp modelId="{DD438C0D-14A4-45DD-9BD0-B2F525C9B66C}">
      <dsp:nvSpPr>
        <dsp:cNvPr id="0" name=""/>
        <dsp:cNvSpPr/>
      </dsp:nvSpPr>
      <dsp:spPr>
        <a:xfrm>
          <a:off x="551316" y="1741794"/>
          <a:ext cx="216891" cy="2960778"/>
        </a:xfrm>
        <a:custGeom>
          <a:avLst/>
          <a:gdLst/>
          <a:ahLst/>
          <a:cxnLst/>
          <a:rect l="0" t="0" r="0" b="0"/>
          <a:pathLst>
            <a:path>
              <a:moveTo>
                <a:pt x="0" y="0"/>
              </a:moveTo>
              <a:lnTo>
                <a:pt x="0" y="2960778"/>
              </a:lnTo>
              <a:lnTo>
                <a:pt x="216891" y="2960778"/>
              </a:lnTo>
            </a:path>
          </a:pathLst>
        </a:custGeom>
        <a:noFill/>
        <a:ln w="25400" cap="flat" cmpd="sng" algn="ctr">
          <a:solidFill>
            <a:srgbClr val="08A1D9">
              <a:tint val="70000"/>
              <a:hueOff val="0"/>
              <a:satOff val="0"/>
              <a:lumOff val="0"/>
              <a:alphaOff val="0"/>
            </a:srgbClr>
          </a:solidFill>
          <a:prstDash val="solid"/>
        </a:ln>
        <a:effectLst/>
      </dsp:spPr>
      <dsp:style>
        <a:lnRef idx="2">
          <a:scrgbClr r="0" g="0" b="0"/>
        </a:lnRef>
        <a:fillRef idx="0">
          <a:scrgbClr r="0" g="0" b="0"/>
        </a:fillRef>
        <a:effectRef idx="0">
          <a:scrgbClr r="0" g="0" b="0"/>
        </a:effectRef>
        <a:fontRef idx="minor"/>
      </dsp:style>
    </dsp:sp>
    <dsp:sp modelId="{7D8E7942-F060-4CC8-A478-65F95688DC43}">
      <dsp:nvSpPr>
        <dsp:cNvPr id="0" name=""/>
        <dsp:cNvSpPr/>
      </dsp:nvSpPr>
      <dsp:spPr>
        <a:xfrm>
          <a:off x="551316" y="1741794"/>
          <a:ext cx="197844" cy="2683040"/>
        </a:xfrm>
        <a:custGeom>
          <a:avLst/>
          <a:gdLst/>
          <a:ahLst/>
          <a:cxnLst/>
          <a:rect l="0" t="0" r="0" b="0"/>
          <a:pathLst>
            <a:path>
              <a:moveTo>
                <a:pt x="0" y="0"/>
              </a:moveTo>
              <a:lnTo>
                <a:pt x="0" y="2676690"/>
              </a:lnTo>
              <a:lnTo>
                <a:pt x="216891" y="2676690"/>
              </a:lnTo>
            </a:path>
          </a:pathLst>
        </a:custGeom>
        <a:noFill/>
        <a:ln w="25400" cap="flat" cmpd="sng" algn="ctr">
          <a:solidFill>
            <a:srgbClr val="08A1D9">
              <a:tint val="70000"/>
              <a:hueOff val="0"/>
              <a:satOff val="0"/>
              <a:lumOff val="0"/>
              <a:alphaOff val="0"/>
            </a:srgbClr>
          </a:solidFill>
          <a:prstDash val="solid"/>
        </a:ln>
        <a:effectLst/>
      </dsp:spPr>
      <dsp:style>
        <a:lnRef idx="2">
          <a:scrgbClr r="0" g="0" b="0"/>
        </a:lnRef>
        <a:fillRef idx="0">
          <a:scrgbClr r="0" g="0" b="0"/>
        </a:fillRef>
        <a:effectRef idx="0">
          <a:scrgbClr r="0" g="0" b="0"/>
        </a:effectRef>
        <a:fontRef idx="minor"/>
      </dsp:style>
    </dsp:sp>
    <dsp:sp modelId="{3D9CB9EB-55DB-4234-9402-6A2D0643E19D}">
      <dsp:nvSpPr>
        <dsp:cNvPr id="0" name=""/>
        <dsp:cNvSpPr/>
      </dsp:nvSpPr>
      <dsp:spPr>
        <a:xfrm>
          <a:off x="551316" y="1741794"/>
          <a:ext cx="216891" cy="2405684"/>
        </a:xfrm>
        <a:custGeom>
          <a:avLst/>
          <a:gdLst/>
          <a:ahLst/>
          <a:cxnLst/>
          <a:rect l="0" t="0" r="0" b="0"/>
          <a:pathLst>
            <a:path>
              <a:moveTo>
                <a:pt x="0" y="0"/>
              </a:moveTo>
              <a:lnTo>
                <a:pt x="0" y="2405684"/>
              </a:lnTo>
              <a:lnTo>
                <a:pt x="216891" y="2405684"/>
              </a:lnTo>
            </a:path>
          </a:pathLst>
        </a:custGeom>
        <a:noFill/>
        <a:ln w="25400" cap="flat" cmpd="sng" algn="ctr">
          <a:solidFill>
            <a:srgbClr val="08A1D9">
              <a:tint val="70000"/>
              <a:hueOff val="0"/>
              <a:satOff val="0"/>
              <a:lumOff val="0"/>
              <a:alphaOff val="0"/>
            </a:srgbClr>
          </a:solidFill>
          <a:prstDash val="solid"/>
        </a:ln>
        <a:effectLst/>
      </dsp:spPr>
      <dsp:style>
        <a:lnRef idx="2">
          <a:scrgbClr r="0" g="0" b="0"/>
        </a:lnRef>
        <a:fillRef idx="0">
          <a:scrgbClr r="0" g="0" b="0"/>
        </a:fillRef>
        <a:effectRef idx="0">
          <a:scrgbClr r="0" g="0" b="0"/>
        </a:effectRef>
        <a:fontRef idx="minor"/>
      </dsp:style>
    </dsp:sp>
    <dsp:sp modelId="{BF5E6E7E-139C-40AF-A9C2-466212E95AD7}">
      <dsp:nvSpPr>
        <dsp:cNvPr id="0" name=""/>
        <dsp:cNvSpPr/>
      </dsp:nvSpPr>
      <dsp:spPr>
        <a:xfrm>
          <a:off x="551316" y="1741794"/>
          <a:ext cx="216891" cy="2153583"/>
        </a:xfrm>
        <a:custGeom>
          <a:avLst/>
          <a:gdLst/>
          <a:ahLst/>
          <a:cxnLst/>
          <a:rect l="0" t="0" r="0" b="0"/>
          <a:pathLst>
            <a:path>
              <a:moveTo>
                <a:pt x="0" y="0"/>
              </a:moveTo>
              <a:lnTo>
                <a:pt x="0" y="2153583"/>
              </a:lnTo>
              <a:lnTo>
                <a:pt x="216891" y="2153583"/>
              </a:lnTo>
            </a:path>
          </a:pathLst>
        </a:custGeom>
        <a:noFill/>
        <a:ln w="25400" cap="flat" cmpd="sng" algn="ctr">
          <a:solidFill>
            <a:srgbClr val="08A1D9">
              <a:tint val="70000"/>
              <a:hueOff val="0"/>
              <a:satOff val="0"/>
              <a:lumOff val="0"/>
              <a:alphaOff val="0"/>
            </a:srgbClr>
          </a:solidFill>
          <a:prstDash val="solid"/>
        </a:ln>
        <a:effectLst/>
      </dsp:spPr>
      <dsp:style>
        <a:lnRef idx="2">
          <a:scrgbClr r="0" g="0" b="0"/>
        </a:lnRef>
        <a:fillRef idx="0">
          <a:scrgbClr r="0" g="0" b="0"/>
        </a:fillRef>
        <a:effectRef idx="0">
          <a:scrgbClr r="0" g="0" b="0"/>
        </a:effectRef>
        <a:fontRef idx="minor"/>
      </dsp:style>
    </dsp:sp>
    <dsp:sp modelId="{3628D789-2128-46AA-9EE3-1DCC8748185F}">
      <dsp:nvSpPr>
        <dsp:cNvPr id="0" name=""/>
        <dsp:cNvSpPr/>
      </dsp:nvSpPr>
      <dsp:spPr>
        <a:xfrm>
          <a:off x="551316" y="1741794"/>
          <a:ext cx="216891" cy="1909412"/>
        </a:xfrm>
        <a:custGeom>
          <a:avLst/>
          <a:gdLst/>
          <a:ahLst/>
          <a:cxnLst/>
          <a:rect l="0" t="0" r="0" b="0"/>
          <a:pathLst>
            <a:path>
              <a:moveTo>
                <a:pt x="0" y="0"/>
              </a:moveTo>
              <a:lnTo>
                <a:pt x="0" y="1909412"/>
              </a:lnTo>
              <a:lnTo>
                <a:pt x="216891" y="1909412"/>
              </a:lnTo>
            </a:path>
          </a:pathLst>
        </a:custGeom>
        <a:noFill/>
        <a:ln w="25400" cap="flat" cmpd="sng" algn="ctr">
          <a:solidFill>
            <a:srgbClr val="08A1D9">
              <a:tint val="70000"/>
              <a:hueOff val="0"/>
              <a:satOff val="0"/>
              <a:lumOff val="0"/>
              <a:alphaOff val="0"/>
            </a:srgbClr>
          </a:solidFill>
          <a:prstDash val="solid"/>
        </a:ln>
        <a:effectLst/>
      </dsp:spPr>
      <dsp:style>
        <a:lnRef idx="2">
          <a:scrgbClr r="0" g="0" b="0"/>
        </a:lnRef>
        <a:fillRef idx="0">
          <a:scrgbClr r="0" g="0" b="0"/>
        </a:fillRef>
        <a:effectRef idx="0">
          <a:scrgbClr r="0" g="0" b="0"/>
        </a:effectRef>
        <a:fontRef idx="minor"/>
      </dsp:style>
    </dsp:sp>
    <dsp:sp modelId="{89C1F67F-BBBA-4CCB-A2AE-D4D3EFA3B71E}">
      <dsp:nvSpPr>
        <dsp:cNvPr id="0" name=""/>
        <dsp:cNvSpPr/>
      </dsp:nvSpPr>
      <dsp:spPr>
        <a:xfrm>
          <a:off x="551316" y="1741794"/>
          <a:ext cx="216891" cy="1677341"/>
        </a:xfrm>
        <a:custGeom>
          <a:avLst/>
          <a:gdLst/>
          <a:ahLst/>
          <a:cxnLst/>
          <a:rect l="0" t="0" r="0" b="0"/>
          <a:pathLst>
            <a:path>
              <a:moveTo>
                <a:pt x="0" y="0"/>
              </a:moveTo>
              <a:lnTo>
                <a:pt x="0" y="1677341"/>
              </a:lnTo>
              <a:lnTo>
                <a:pt x="216891" y="1677341"/>
              </a:lnTo>
            </a:path>
          </a:pathLst>
        </a:custGeom>
        <a:noFill/>
        <a:ln w="25400" cap="flat" cmpd="sng" algn="ctr">
          <a:solidFill>
            <a:srgbClr val="08A1D9">
              <a:tint val="70000"/>
              <a:hueOff val="0"/>
              <a:satOff val="0"/>
              <a:lumOff val="0"/>
              <a:alphaOff val="0"/>
            </a:srgbClr>
          </a:solidFill>
          <a:prstDash val="solid"/>
        </a:ln>
        <a:effectLst/>
      </dsp:spPr>
      <dsp:style>
        <a:lnRef idx="2">
          <a:scrgbClr r="0" g="0" b="0"/>
        </a:lnRef>
        <a:fillRef idx="0">
          <a:scrgbClr r="0" g="0" b="0"/>
        </a:fillRef>
        <a:effectRef idx="0">
          <a:scrgbClr r="0" g="0" b="0"/>
        </a:effectRef>
        <a:fontRef idx="minor"/>
      </dsp:style>
    </dsp:sp>
    <dsp:sp modelId="{DA701682-6FD4-4FC3-B5D6-5A344593A329}">
      <dsp:nvSpPr>
        <dsp:cNvPr id="0" name=""/>
        <dsp:cNvSpPr/>
      </dsp:nvSpPr>
      <dsp:spPr>
        <a:xfrm>
          <a:off x="551316" y="1741794"/>
          <a:ext cx="216891" cy="1445272"/>
        </a:xfrm>
        <a:custGeom>
          <a:avLst/>
          <a:gdLst/>
          <a:ahLst/>
          <a:cxnLst/>
          <a:rect l="0" t="0" r="0" b="0"/>
          <a:pathLst>
            <a:path>
              <a:moveTo>
                <a:pt x="0" y="0"/>
              </a:moveTo>
              <a:lnTo>
                <a:pt x="0" y="1445272"/>
              </a:lnTo>
              <a:lnTo>
                <a:pt x="216891" y="1445272"/>
              </a:lnTo>
            </a:path>
          </a:pathLst>
        </a:custGeom>
        <a:noFill/>
        <a:ln w="25400" cap="flat" cmpd="sng" algn="ctr">
          <a:solidFill>
            <a:srgbClr val="08A1D9">
              <a:tint val="70000"/>
              <a:hueOff val="0"/>
              <a:satOff val="0"/>
              <a:lumOff val="0"/>
              <a:alphaOff val="0"/>
            </a:srgbClr>
          </a:solidFill>
          <a:prstDash val="solid"/>
        </a:ln>
        <a:effectLst/>
      </dsp:spPr>
      <dsp:style>
        <a:lnRef idx="2">
          <a:scrgbClr r="0" g="0" b="0"/>
        </a:lnRef>
        <a:fillRef idx="0">
          <a:scrgbClr r="0" g="0" b="0"/>
        </a:fillRef>
        <a:effectRef idx="0">
          <a:scrgbClr r="0" g="0" b="0"/>
        </a:effectRef>
        <a:fontRef idx="minor"/>
      </dsp:style>
    </dsp:sp>
    <dsp:sp modelId="{59E4DBB9-BBCE-4DE4-92AD-6095461CFFFA}">
      <dsp:nvSpPr>
        <dsp:cNvPr id="0" name=""/>
        <dsp:cNvSpPr/>
      </dsp:nvSpPr>
      <dsp:spPr>
        <a:xfrm>
          <a:off x="551316" y="1741794"/>
          <a:ext cx="216891" cy="1225302"/>
        </a:xfrm>
        <a:custGeom>
          <a:avLst/>
          <a:gdLst/>
          <a:ahLst/>
          <a:cxnLst/>
          <a:rect l="0" t="0" r="0" b="0"/>
          <a:pathLst>
            <a:path>
              <a:moveTo>
                <a:pt x="0" y="0"/>
              </a:moveTo>
              <a:lnTo>
                <a:pt x="0" y="1225302"/>
              </a:lnTo>
              <a:lnTo>
                <a:pt x="216891" y="1225302"/>
              </a:lnTo>
            </a:path>
          </a:pathLst>
        </a:custGeom>
        <a:noFill/>
        <a:ln w="25400" cap="flat" cmpd="sng" algn="ctr">
          <a:solidFill>
            <a:srgbClr val="08A1D9">
              <a:tint val="70000"/>
              <a:hueOff val="0"/>
              <a:satOff val="0"/>
              <a:lumOff val="0"/>
              <a:alphaOff val="0"/>
            </a:srgbClr>
          </a:solidFill>
          <a:prstDash val="solid"/>
        </a:ln>
        <a:effectLst/>
      </dsp:spPr>
      <dsp:style>
        <a:lnRef idx="2">
          <a:scrgbClr r="0" g="0" b="0"/>
        </a:lnRef>
        <a:fillRef idx="0">
          <a:scrgbClr r="0" g="0" b="0"/>
        </a:fillRef>
        <a:effectRef idx="0">
          <a:scrgbClr r="0" g="0" b="0"/>
        </a:effectRef>
        <a:fontRef idx="minor"/>
      </dsp:style>
    </dsp:sp>
    <dsp:sp modelId="{28695A26-0B3E-4DB2-B566-2930875D493E}">
      <dsp:nvSpPr>
        <dsp:cNvPr id="0" name=""/>
        <dsp:cNvSpPr/>
      </dsp:nvSpPr>
      <dsp:spPr>
        <a:xfrm>
          <a:off x="551316" y="1741794"/>
          <a:ext cx="216891" cy="989519"/>
        </a:xfrm>
        <a:custGeom>
          <a:avLst/>
          <a:gdLst/>
          <a:ahLst/>
          <a:cxnLst/>
          <a:rect l="0" t="0" r="0" b="0"/>
          <a:pathLst>
            <a:path>
              <a:moveTo>
                <a:pt x="0" y="0"/>
              </a:moveTo>
              <a:lnTo>
                <a:pt x="0" y="989519"/>
              </a:lnTo>
              <a:lnTo>
                <a:pt x="216891" y="989519"/>
              </a:lnTo>
            </a:path>
          </a:pathLst>
        </a:custGeom>
        <a:noFill/>
        <a:ln w="25400" cap="flat" cmpd="sng" algn="ctr">
          <a:solidFill>
            <a:srgbClr val="08A1D9">
              <a:tint val="70000"/>
              <a:hueOff val="0"/>
              <a:satOff val="0"/>
              <a:lumOff val="0"/>
              <a:alphaOff val="0"/>
            </a:srgbClr>
          </a:solidFill>
          <a:prstDash val="solid"/>
        </a:ln>
        <a:effectLst/>
      </dsp:spPr>
      <dsp:style>
        <a:lnRef idx="2">
          <a:scrgbClr r="0" g="0" b="0"/>
        </a:lnRef>
        <a:fillRef idx="0">
          <a:scrgbClr r="0" g="0" b="0"/>
        </a:fillRef>
        <a:effectRef idx="0">
          <a:scrgbClr r="0" g="0" b="0"/>
        </a:effectRef>
        <a:fontRef idx="minor"/>
      </dsp:style>
    </dsp:sp>
    <dsp:sp modelId="{E3FFC3FE-50BE-4E24-A750-6253B5054943}">
      <dsp:nvSpPr>
        <dsp:cNvPr id="0" name=""/>
        <dsp:cNvSpPr/>
      </dsp:nvSpPr>
      <dsp:spPr>
        <a:xfrm>
          <a:off x="551316" y="1741794"/>
          <a:ext cx="216891" cy="758091"/>
        </a:xfrm>
        <a:custGeom>
          <a:avLst/>
          <a:gdLst/>
          <a:ahLst/>
          <a:cxnLst/>
          <a:rect l="0" t="0" r="0" b="0"/>
          <a:pathLst>
            <a:path>
              <a:moveTo>
                <a:pt x="0" y="0"/>
              </a:moveTo>
              <a:lnTo>
                <a:pt x="0" y="758091"/>
              </a:lnTo>
              <a:lnTo>
                <a:pt x="216891" y="758091"/>
              </a:lnTo>
            </a:path>
          </a:pathLst>
        </a:custGeom>
        <a:noFill/>
        <a:ln w="25400" cap="flat" cmpd="sng" algn="ctr">
          <a:solidFill>
            <a:srgbClr val="08A1D9">
              <a:tint val="70000"/>
              <a:hueOff val="0"/>
              <a:satOff val="0"/>
              <a:lumOff val="0"/>
              <a:alphaOff val="0"/>
            </a:srgbClr>
          </a:solidFill>
          <a:prstDash val="solid"/>
        </a:ln>
        <a:effectLst/>
      </dsp:spPr>
      <dsp:style>
        <a:lnRef idx="2">
          <a:scrgbClr r="0" g="0" b="0"/>
        </a:lnRef>
        <a:fillRef idx="0">
          <a:scrgbClr r="0" g="0" b="0"/>
        </a:fillRef>
        <a:effectRef idx="0">
          <a:scrgbClr r="0" g="0" b="0"/>
        </a:effectRef>
        <a:fontRef idx="minor"/>
      </dsp:style>
    </dsp:sp>
    <dsp:sp modelId="{A2234C89-FEEC-4996-9574-6FA823ACDAE3}">
      <dsp:nvSpPr>
        <dsp:cNvPr id="0" name=""/>
        <dsp:cNvSpPr/>
      </dsp:nvSpPr>
      <dsp:spPr>
        <a:xfrm>
          <a:off x="551316" y="1741794"/>
          <a:ext cx="216891" cy="533791"/>
        </a:xfrm>
        <a:custGeom>
          <a:avLst/>
          <a:gdLst/>
          <a:ahLst/>
          <a:cxnLst/>
          <a:rect l="0" t="0" r="0" b="0"/>
          <a:pathLst>
            <a:path>
              <a:moveTo>
                <a:pt x="0" y="0"/>
              </a:moveTo>
              <a:lnTo>
                <a:pt x="0" y="533791"/>
              </a:lnTo>
              <a:lnTo>
                <a:pt x="216891" y="533791"/>
              </a:lnTo>
            </a:path>
          </a:pathLst>
        </a:custGeom>
        <a:noFill/>
        <a:ln w="25400" cap="flat" cmpd="sng" algn="ctr">
          <a:solidFill>
            <a:srgbClr val="08A1D9">
              <a:tint val="70000"/>
              <a:hueOff val="0"/>
              <a:satOff val="0"/>
              <a:lumOff val="0"/>
              <a:alphaOff val="0"/>
            </a:srgbClr>
          </a:solidFill>
          <a:prstDash val="solid"/>
        </a:ln>
        <a:effectLst/>
      </dsp:spPr>
      <dsp:style>
        <a:lnRef idx="2">
          <a:scrgbClr r="0" g="0" b="0"/>
        </a:lnRef>
        <a:fillRef idx="0">
          <a:scrgbClr r="0" g="0" b="0"/>
        </a:fillRef>
        <a:effectRef idx="0">
          <a:scrgbClr r="0" g="0" b="0"/>
        </a:effectRef>
        <a:fontRef idx="minor"/>
      </dsp:style>
    </dsp:sp>
    <dsp:sp modelId="{B2D9769B-A401-4AFC-AD71-2377EFBE6A46}">
      <dsp:nvSpPr>
        <dsp:cNvPr id="0" name=""/>
        <dsp:cNvSpPr/>
      </dsp:nvSpPr>
      <dsp:spPr>
        <a:xfrm>
          <a:off x="1112236" y="785637"/>
          <a:ext cx="3785878" cy="402782"/>
        </a:xfrm>
        <a:custGeom>
          <a:avLst/>
          <a:gdLst/>
          <a:ahLst/>
          <a:cxnLst/>
          <a:rect l="0" t="0" r="0" b="0"/>
          <a:pathLst>
            <a:path>
              <a:moveTo>
                <a:pt x="3785878" y="0"/>
              </a:moveTo>
              <a:lnTo>
                <a:pt x="3785878" y="352239"/>
              </a:lnTo>
              <a:lnTo>
                <a:pt x="0" y="352239"/>
              </a:lnTo>
              <a:lnTo>
                <a:pt x="0" y="402782"/>
              </a:lnTo>
            </a:path>
          </a:pathLst>
        </a:custGeom>
        <a:noFill/>
        <a:ln w="25400" cap="flat" cmpd="sng" algn="ctr">
          <a:solidFill>
            <a:srgbClr val="08A1D9">
              <a:tint val="90000"/>
              <a:hueOff val="0"/>
              <a:satOff val="0"/>
              <a:lumOff val="0"/>
              <a:alphaOff val="0"/>
            </a:srgbClr>
          </a:solidFill>
          <a:prstDash val="solid"/>
        </a:ln>
        <a:effectLst/>
      </dsp:spPr>
      <dsp:style>
        <a:lnRef idx="2">
          <a:scrgbClr r="0" g="0" b="0"/>
        </a:lnRef>
        <a:fillRef idx="0">
          <a:scrgbClr r="0" g="0" b="0"/>
        </a:fillRef>
        <a:effectRef idx="0">
          <a:scrgbClr r="0" g="0" b="0"/>
        </a:effectRef>
        <a:fontRef idx="minor"/>
      </dsp:style>
    </dsp:sp>
    <dsp:sp modelId="{E0B1FB12-E9C7-444E-AD31-147F72BB56D1}">
      <dsp:nvSpPr>
        <dsp:cNvPr id="0" name=""/>
        <dsp:cNvSpPr/>
      </dsp:nvSpPr>
      <dsp:spPr>
        <a:xfrm>
          <a:off x="189913" y="221291"/>
          <a:ext cx="1800587" cy="558059"/>
        </a:xfrm>
        <a:prstGeom prst="rect">
          <a:avLst/>
        </a:prstGeom>
        <a:solidFill>
          <a:srgbClr val="08A1D9">
            <a:shade val="60000"/>
            <a:hueOff val="0"/>
            <a:satOff val="0"/>
            <a:lumOff val="0"/>
            <a:alphaOff val="0"/>
          </a:srgbClr>
        </a:solidFill>
        <a:ln w="25400" cap="flat" cmpd="sng" algn="ctr">
          <a:solidFill>
            <a:srgbClr val="FFFFFF">
              <a:hueOff val="0"/>
              <a:satOff val="0"/>
              <a:lumOff val="0"/>
              <a:alphaOff val="0"/>
            </a:srgb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 tIns="5715" rIns="5715" bIns="5715" numCol="1" spcCol="1270" anchor="ctr" anchorCtr="0">
          <a:noAutofit/>
        </a:bodyPr>
        <a:lstStyle/>
        <a:p>
          <a:pPr lvl="0" algn="ctr" defTabSz="400050">
            <a:lnSpc>
              <a:spcPct val="90000"/>
            </a:lnSpc>
            <a:spcBef>
              <a:spcPct val="0"/>
            </a:spcBef>
            <a:spcAft>
              <a:spcPct val="35000"/>
            </a:spcAft>
          </a:pPr>
          <a:r>
            <a:rPr lang="tr-TR" sz="900" b="1" kern="1200" dirty="0" smtClean="0">
              <a:solidFill>
                <a:srgbClr val="FFFFFF"/>
              </a:solidFill>
              <a:latin typeface="Arial"/>
              <a:ea typeface="+mn-ea"/>
              <a:cs typeface="+mn-cs"/>
            </a:rPr>
            <a:t>GENERAL ASSEMBLY</a:t>
          </a:r>
          <a:endParaRPr lang="tr-TR" sz="900" b="1" kern="1200" dirty="0">
            <a:solidFill>
              <a:srgbClr val="FFFFFF"/>
            </a:solidFill>
            <a:latin typeface="Arial"/>
            <a:ea typeface="+mn-ea"/>
            <a:cs typeface="+mn-cs"/>
          </a:endParaRPr>
        </a:p>
      </dsp:txBody>
      <dsp:txXfrm>
        <a:off x="189913" y="221291"/>
        <a:ext cx="1800587" cy="558059"/>
      </dsp:txXfrm>
    </dsp:sp>
    <dsp:sp modelId="{B16AE6EA-5F74-442B-9E0C-D6EC104A9624}">
      <dsp:nvSpPr>
        <dsp:cNvPr id="0" name=""/>
        <dsp:cNvSpPr/>
      </dsp:nvSpPr>
      <dsp:spPr>
        <a:xfrm>
          <a:off x="2096146" y="227578"/>
          <a:ext cx="1800587" cy="558059"/>
        </a:xfrm>
        <a:prstGeom prst="rect">
          <a:avLst/>
        </a:prstGeom>
        <a:solidFill>
          <a:srgbClr val="08A1D9">
            <a:shade val="60000"/>
            <a:hueOff val="0"/>
            <a:satOff val="0"/>
            <a:lumOff val="0"/>
            <a:alphaOff val="0"/>
          </a:srgbClr>
        </a:solidFill>
        <a:ln w="25400" cap="flat" cmpd="sng" algn="ctr">
          <a:solidFill>
            <a:srgbClr val="FFFFFF">
              <a:hueOff val="0"/>
              <a:satOff val="0"/>
              <a:lumOff val="0"/>
              <a:alphaOff val="0"/>
            </a:srgb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 tIns="5715" rIns="5715" bIns="5715" numCol="1" spcCol="1270" anchor="ctr" anchorCtr="0">
          <a:noAutofit/>
        </a:bodyPr>
        <a:lstStyle/>
        <a:p>
          <a:pPr lvl="0" algn="ctr" defTabSz="400050">
            <a:lnSpc>
              <a:spcPct val="90000"/>
            </a:lnSpc>
            <a:spcBef>
              <a:spcPct val="0"/>
            </a:spcBef>
            <a:spcAft>
              <a:spcPct val="35000"/>
            </a:spcAft>
          </a:pPr>
          <a:r>
            <a:rPr lang="tr-TR" sz="900" b="1" kern="1200" dirty="0" smtClean="0">
              <a:solidFill>
                <a:srgbClr val="FFFFFF"/>
              </a:solidFill>
              <a:latin typeface="Arial"/>
              <a:ea typeface="+mn-ea"/>
              <a:cs typeface="+mn-cs"/>
            </a:rPr>
            <a:t>MANAGING BOARD</a:t>
          </a:r>
          <a:endParaRPr lang="tr-TR" sz="900" b="1" kern="1200" dirty="0">
            <a:solidFill>
              <a:srgbClr val="FFFFFF"/>
            </a:solidFill>
            <a:latin typeface="Arial"/>
            <a:ea typeface="+mn-ea"/>
            <a:cs typeface="+mn-cs"/>
          </a:endParaRPr>
        </a:p>
      </dsp:txBody>
      <dsp:txXfrm>
        <a:off x="2096146" y="227578"/>
        <a:ext cx="1800587" cy="558059"/>
      </dsp:txXfrm>
    </dsp:sp>
    <dsp:sp modelId="{70A8F65F-6865-4D4E-9E87-F3CF6EC589B3}">
      <dsp:nvSpPr>
        <dsp:cNvPr id="0" name=""/>
        <dsp:cNvSpPr/>
      </dsp:nvSpPr>
      <dsp:spPr>
        <a:xfrm>
          <a:off x="3997821" y="227578"/>
          <a:ext cx="1800587" cy="558059"/>
        </a:xfrm>
        <a:prstGeom prst="rect">
          <a:avLst/>
        </a:prstGeom>
        <a:solidFill>
          <a:srgbClr val="08A1D9">
            <a:shade val="60000"/>
            <a:hueOff val="0"/>
            <a:satOff val="0"/>
            <a:lumOff val="0"/>
            <a:alphaOff val="0"/>
          </a:srgbClr>
        </a:solidFill>
        <a:ln w="25400" cap="flat" cmpd="sng" algn="ctr">
          <a:solidFill>
            <a:srgbClr val="FFFFFF">
              <a:hueOff val="0"/>
              <a:satOff val="0"/>
              <a:lumOff val="0"/>
              <a:alphaOff val="0"/>
            </a:srgb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 tIns="5715" rIns="5715" bIns="5715" numCol="1" spcCol="1270" anchor="ctr" anchorCtr="0">
          <a:noAutofit/>
        </a:bodyPr>
        <a:lstStyle/>
        <a:p>
          <a:pPr lvl="0" algn="ctr" defTabSz="400050">
            <a:lnSpc>
              <a:spcPct val="90000"/>
            </a:lnSpc>
            <a:spcBef>
              <a:spcPct val="0"/>
            </a:spcBef>
            <a:spcAft>
              <a:spcPct val="35000"/>
            </a:spcAft>
          </a:pPr>
          <a:r>
            <a:rPr lang="tr-TR" sz="900" b="1" kern="1200" dirty="0" smtClean="0">
              <a:solidFill>
                <a:srgbClr val="FFFFFF"/>
              </a:solidFill>
              <a:latin typeface="Arial"/>
              <a:ea typeface="+mn-ea"/>
              <a:cs typeface="+mn-cs"/>
            </a:rPr>
            <a:t>GENERAL DIRECTORATE</a:t>
          </a:r>
          <a:endParaRPr lang="tr-TR" sz="900" b="1" kern="1200" dirty="0">
            <a:solidFill>
              <a:srgbClr val="FFFFFF"/>
            </a:solidFill>
            <a:latin typeface="Arial"/>
            <a:ea typeface="+mn-ea"/>
            <a:cs typeface="+mn-cs"/>
          </a:endParaRPr>
        </a:p>
      </dsp:txBody>
      <dsp:txXfrm>
        <a:off x="3997821" y="227578"/>
        <a:ext cx="1800587" cy="558059"/>
      </dsp:txXfrm>
    </dsp:sp>
    <dsp:sp modelId="{2E5B8A82-B8A8-4B06-B51C-4E587F7EC6CF}">
      <dsp:nvSpPr>
        <dsp:cNvPr id="0" name=""/>
        <dsp:cNvSpPr/>
      </dsp:nvSpPr>
      <dsp:spPr>
        <a:xfrm>
          <a:off x="411086" y="1188420"/>
          <a:ext cx="1402300" cy="553373"/>
        </a:xfrm>
        <a:prstGeom prst="rect">
          <a:avLst/>
        </a:prstGeom>
        <a:solidFill>
          <a:srgbClr val="08A1D9">
            <a:shade val="80000"/>
            <a:hueOff val="0"/>
            <a:satOff val="0"/>
            <a:lumOff val="0"/>
            <a:alphaOff val="0"/>
          </a:srgbClr>
        </a:solidFill>
        <a:ln w="25400" cap="flat" cmpd="sng" algn="ctr">
          <a:solidFill>
            <a:srgbClr val="FFFFFF">
              <a:hueOff val="0"/>
              <a:satOff val="0"/>
              <a:lumOff val="0"/>
              <a:alphaOff val="0"/>
            </a:srgb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 tIns="5715" rIns="5715" bIns="5715" numCol="1" spcCol="1270" anchor="ctr" anchorCtr="0">
          <a:noAutofit/>
        </a:bodyPr>
        <a:lstStyle/>
        <a:p>
          <a:pPr lvl="0" algn="ctr" defTabSz="400050">
            <a:lnSpc>
              <a:spcPct val="90000"/>
            </a:lnSpc>
            <a:spcBef>
              <a:spcPct val="0"/>
            </a:spcBef>
            <a:spcAft>
              <a:spcPct val="35000"/>
            </a:spcAft>
          </a:pPr>
          <a:r>
            <a:rPr lang="tr-TR" sz="900" kern="1200" dirty="0" smtClean="0">
              <a:solidFill>
                <a:srgbClr val="FFFFFF"/>
              </a:solidFill>
              <a:latin typeface="Arial"/>
              <a:ea typeface="+mn-ea"/>
              <a:cs typeface="+mn-cs"/>
            </a:rPr>
            <a:t>DEPUTY DIRECTOR GENERAL</a:t>
          </a:r>
          <a:endParaRPr lang="tr-TR" sz="900" kern="1200" dirty="0">
            <a:solidFill>
              <a:srgbClr val="FFFFFF"/>
            </a:solidFill>
            <a:latin typeface="Arial"/>
            <a:ea typeface="+mn-ea"/>
            <a:cs typeface="+mn-cs"/>
          </a:endParaRPr>
        </a:p>
      </dsp:txBody>
      <dsp:txXfrm>
        <a:off x="411086" y="1188420"/>
        <a:ext cx="1402300" cy="553373"/>
      </dsp:txXfrm>
    </dsp:sp>
    <dsp:sp modelId="{D27241B5-1E18-4D05-B21B-D989973CCAA3}">
      <dsp:nvSpPr>
        <dsp:cNvPr id="0" name=""/>
        <dsp:cNvSpPr/>
      </dsp:nvSpPr>
      <dsp:spPr>
        <a:xfrm>
          <a:off x="768208" y="2165600"/>
          <a:ext cx="2926758" cy="219969"/>
        </a:xfrm>
        <a:prstGeom prst="rect">
          <a:avLst/>
        </a:prstGeom>
        <a:solidFill>
          <a:srgbClr val="08A1D9">
            <a:tint val="99000"/>
            <a:hueOff val="0"/>
            <a:satOff val="0"/>
            <a:lumOff val="0"/>
            <a:alphaOff val="0"/>
          </a:srgbClr>
        </a:solidFill>
        <a:ln w="25400" cap="flat" cmpd="sng" algn="ctr">
          <a:solidFill>
            <a:srgbClr val="FFFFFF">
              <a:hueOff val="0"/>
              <a:satOff val="0"/>
              <a:lumOff val="0"/>
              <a:alphaOff val="0"/>
            </a:srgb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 tIns="5715" rIns="5715" bIns="5715" numCol="1" spcCol="1270" anchor="ctr" anchorCtr="0">
          <a:noAutofit/>
        </a:bodyPr>
        <a:lstStyle/>
        <a:p>
          <a:pPr lvl="0" algn="ctr" defTabSz="400050">
            <a:lnSpc>
              <a:spcPct val="90000"/>
            </a:lnSpc>
            <a:spcBef>
              <a:spcPct val="0"/>
            </a:spcBef>
            <a:spcAft>
              <a:spcPct val="35000"/>
            </a:spcAft>
          </a:pPr>
          <a:r>
            <a:rPr lang="en-GB" sz="900" kern="1200" noProof="0" dirty="0" smtClean="0">
              <a:solidFill>
                <a:srgbClr val="FFFFFF"/>
              </a:solidFill>
              <a:latin typeface="Arial"/>
              <a:ea typeface="+mn-ea"/>
              <a:cs typeface="+mn-cs"/>
            </a:rPr>
            <a:t>Department of Active Labour Services</a:t>
          </a:r>
          <a:endParaRPr lang="en-GB" sz="900" kern="1200" noProof="0" dirty="0">
            <a:solidFill>
              <a:srgbClr val="FFFFFF"/>
            </a:solidFill>
            <a:latin typeface="Arial"/>
            <a:ea typeface="+mn-ea"/>
            <a:cs typeface="+mn-cs"/>
          </a:endParaRPr>
        </a:p>
      </dsp:txBody>
      <dsp:txXfrm>
        <a:off x="768208" y="2165600"/>
        <a:ext cx="2926758" cy="219969"/>
      </dsp:txXfrm>
    </dsp:sp>
    <dsp:sp modelId="{CED4A576-C988-49D0-B7A1-C700D6FD8EA6}">
      <dsp:nvSpPr>
        <dsp:cNvPr id="0" name=""/>
        <dsp:cNvSpPr/>
      </dsp:nvSpPr>
      <dsp:spPr>
        <a:xfrm>
          <a:off x="768208" y="2389900"/>
          <a:ext cx="2926758" cy="219969"/>
        </a:xfrm>
        <a:prstGeom prst="rect">
          <a:avLst/>
        </a:prstGeom>
        <a:solidFill>
          <a:srgbClr val="08A1D9">
            <a:tint val="99000"/>
            <a:hueOff val="0"/>
            <a:satOff val="0"/>
            <a:lumOff val="0"/>
            <a:alphaOff val="0"/>
          </a:srgbClr>
        </a:solidFill>
        <a:ln w="25400" cap="flat" cmpd="sng" algn="ctr">
          <a:solidFill>
            <a:srgbClr val="FFFFFF">
              <a:hueOff val="0"/>
              <a:satOff val="0"/>
              <a:lumOff val="0"/>
              <a:alphaOff val="0"/>
            </a:srgb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 tIns="5715" rIns="5715" bIns="5715" numCol="1" spcCol="1270" anchor="ctr" anchorCtr="0">
          <a:noAutofit/>
        </a:bodyPr>
        <a:lstStyle/>
        <a:p>
          <a:pPr lvl="0" algn="ctr" defTabSz="400050">
            <a:lnSpc>
              <a:spcPct val="90000"/>
            </a:lnSpc>
            <a:spcBef>
              <a:spcPct val="0"/>
            </a:spcBef>
            <a:spcAft>
              <a:spcPct val="35000"/>
            </a:spcAft>
          </a:pPr>
          <a:r>
            <a:rPr lang="en-GB" sz="900" kern="1200" noProof="0" dirty="0" smtClean="0">
              <a:solidFill>
                <a:srgbClr val="FFFFFF"/>
              </a:solidFill>
              <a:latin typeface="Arial"/>
              <a:ea typeface="+mn-ea"/>
              <a:cs typeface="+mn-cs"/>
            </a:rPr>
            <a:t>Department of Information Technologies</a:t>
          </a:r>
          <a:endParaRPr lang="en-GB" sz="900" kern="1200" noProof="0" dirty="0">
            <a:solidFill>
              <a:srgbClr val="FFFFFF"/>
            </a:solidFill>
            <a:latin typeface="Arial"/>
            <a:ea typeface="+mn-ea"/>
            <a:cs typeface="+mn-cs"/>
          </a:endParaRPr>
        </a:p>
      </dsp:txBody>
      <dsp:txXfrm>
        <a:off x="768208" y="2389900"/>
        <a:ext cx="2926758" cy="219969"/>
      </dsp:txXfrm>
    </dsp:sp>
    <dsp:sp modelId="{115325F9-EF47-4608-996E-C6AAD76F3AC3}">
      <dsp:nvSpPr>
        <dsp:cNvPr id="0" name=""/>
        <dsp:cNvSpPr/>
      </dsp:nvSpPr>
      <dsp:spPr>
        <a:xfrm>
          <a:off x="768208" y="2621329"/>
          <a:ext cx="2926758" cy="219969"/>
        </a:xfrm>
        <a:prstGeom prst="rect">
          <a:avLst/>
        </a:prstGeom>
        <a:solidFill>
          <a:srgbClr val="08A1D9">
            <a:tint val="99000"/>
            <a:hueOff val="0"/>
            <a:satOff val="0"/>
            <a:lumOff val="0"/>
            <a:alphaOff val="0"/>
          </a:srgbClr>
        </a:solidFill>
        <a:ln w="25400" cap="flat" cmpd="sng" algn="ctr">
          <a:solidFill>
            <a:srgbClr val="FFFFFF">
              <a:hueOff val="0"/>
              <a:satOff val="0"/>
              <a:lumOff val="0"/>
              <a:alphaOff val="0"/>
            </a:srgb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 tIns="5715" rIns="5715" bIns="5715" numCol="1" spcCol="1270" anchor="ctr" anchorCtr="0">
          <a:noAutofit/>
        </a:bodyPr>
        <a:lstStyle/>
        <a:p>
          <a:pPr lvl="0" algn="ctr" defTabSz="400050">
            <a:lnSpc>
              <a:spcPct val="90000"/>
            </a:lnSpc>
            <a:spcBef>
              <a:spcPct val="0"/>
            </a:spcBef>
            <a:spcAft>
              <a:spcPct val="35000"/>
            </a:spcAft>
          </a:pPr>
          <a:r>
            <a:rPr lang="en-GB" sz="900" kern="1200" noProof="0" dirty="0" smtClean="0">
              <a:solidFill>
                <a:srgbClr val="FFFFFF"/>
              </a:solidFill>
              <a:latin typeface="Arial"/>
              <a:ea typeface="+mn-ea"/>
              <a:cs typeface="+mn-cs"/>
            </a:rPr>
            <a:t>Department of Support Services</a:t>
          </a:r>
          <a:endParaRPr lang="en-GB" sz="900" kern="1200" noProof="0" dirty="0">
            <a:solidFill>
              <a:srgbClr val="FFFFFF"/>
            </a:solidFill>
            <a:latin typeface="Arial"/>
            <a:ea typeface="+mn-ea"/>
            <a:cs typeface="+mn-cs"/>
          </a:endParaRPr>
        </a:p>
      </dsp:txBody>
      <dsp:txXfrm>
        <a:off x="768208" y="2621329"/>
        <a:ext cx="2926758" cy="219969"/>
      </dsp:txXfrm>
    </dsp:sp>
    <dsp:sp modelId="{7C12EAF2-D471-4534-BD81-C16D7143FA40}">
      <dsp:nvSpPr>
        <dsp:cNvPr id="0" name=""/>
        <dsp:cNvSpPr/>
      </dsp:nvSpPr>
      <dsp:spPr>
        <a:xfrm>
          <a:off x="768208" y="2857111"/>
          <a:ext cx="2926758" cy="219969"/>
        </a:xfrm>
        <a:prstGeom prst="rect">
          <a:avLst/>
        </a:prstGeom>
        <a:solidFill>
          <a:srgbClr val="08A1D9">
            <a:tint val="99000"/>
            <a:hueOff val="0"/>
            <a:satOff val="0"/>
            <a:lumOff val="0"/>
            <a:alphaOff val="0"/>
          </a:srgbClr>
        </a:solidFill>
        <a:ln w="25400" cap="flat" cmpd="sng" algn="ctr">
          <a:solidFill>
            <a:srgbClr val="FFFFFF">
              <a:hueOff val="0"/>
              <a:satOff val="0"/>
              <a:lumOff val="0"/>
              <a:alphaOff val="0"/>
            </a:srgb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 tIns="5715" rIns="5715" bIns="5715" numCol="1" spcCol="1270" anchor="ctr" anchorCtr="0">
          <a:noAutofit/>
        </a:bodyPr>
        <a:lstStyle/>
        <a:p>
          <a:pPr lvl="0" algn="ctr" defTabSz="400050">
            <a:lnSpc>
              <a:spcPct val="90000"/>
            </a:lnSpc>
            <a:spcBef>
              <a:spcPct val="0"/>
            </a:spcBef>
            <a:spcAft>
              <a:spcPct val="35000"/>
            </a:spcAft>
          </a:pPr>
          <a:r>
            <a:rPr lang="en-GB" sz="900" kern="1200" noProof="0" dirty="0" smtClean="0">
              <a:solidFill>
                <a:srgbClr val="FFFFFF"/>
              </a:solidFill>
              <a:latin typeface="Arial"/>
              <a:ea typeface="+mn-ea"/>
              <a:cs typeface="+mn-cs"/>
            </a:rPr>
            <a:t>Department of Foreign Relations and Projects</a:t>
          </a:r>
          <a:endParaRPr lang="en-GB" sz="900" kern="1200" noProof="0" dirty="0">
            <a:solidFill>
              <a:srgbClr val="FFFFFF"/>
            </a:solidFill>
            <a:latin typeface="Arial"/>
            <a:ea typeface="+mn-ea"/>
            <a:cs typeface="+mn-cs"/>
          </a:endParaRPr>
        </a:p>
      </dsp:txBody>
      <dsp:txXfrm>
        <a:off x="768208" y="2857111"/>
        <a:ext cx="2926758" cy="219969"/>
      </dsp:txXfrm>
    </dsp:sp>
    <dsp:sp modelId="{E32B7E03-5757-487C-8041-11FE587D51C7}">
      <dsp:nvSpPr>
        <dsp:cNvPr id="0" name=""/>
        <dsp:cNvSpPr/>
      </dsp:nvSpPr>
      <dsp:spPr>
        <a:xfrm>
          <a:off x="768208" y="3077081"/>
          <a:ext cx="2926758" cy="219969"/>
        </a:xfrm>
        <a:prstGeom prst="rect">
          <a:avLst/>
        </a:prstGeom>
        <a:solidFill>
          <a:srgbClr val="08A1D9">
            <a:tint val="99000"/>
            <a:hueOff val="0"/>
            <a:satOff val="0"/>
            <a:lumOff val="0"/>
            <a:alphaOff val="0"/>
          </a:srgbClr>
        </a:solidFill>
        <a:ln w="25400" cap="flat" cmpd="sng" algn="ctr">
          <a:solidFill>
            <a:srgbClr val="FFFFFF">
              <a:hueOff val="0"/>
              <a:satOff val="0"/>
              <a:lumOff val="0"/>
              <a:alphaOff val="0"/>
            </a:srgb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 tIns="5715" rIns="5715" bIns="5715" numCol="1" spcCol="1270" anchor="ctr" anchorCtr="0">
          <a:noAutofit/>
        </a:bodyPr>
        <a:lstStyle/>
        <a:p>
          <a:pPr lvl="0" algn="ctr" defTabSz="400050">
            <a:lnSpc>
              <a:spcPct val="90000"/>
            </a:lnSpc>
            <a:spcBef>
              <a:spcPct val="0"/>
            </a:spcBef>
            <a:spcAft>
              <a:spcPct val="35000"/>
            </a:spcAft>
          </a:pPr>
          <a:r>
            <a:rPr lang="en-US" sz="900" kern="1200" noProof="0" dirty="0" smtClean="0">
              <a:solidFill>
                <a:srgbClr val="FFFFFF"/>
              </a:solidFill>
              <a:latin typeface="Arial"/>
              <a:ea typeface="+mn-ea"/>
              <a:cs typeface="+mn-cs"/>
            </a:rPr>
            <a:t>Department of Fund Management and Actuary</a:t>
          </a:r>
          <a:endParaRPr lang="en-US" sz="900" kern="1200" noProof="0" dirty="0">
            <a:solidFill>
              <a:srgbClr val="FFFFFF"/>
            </a:solidFill>
            <a:latin typeface="Arial"/>
            <a:ea typeface="+mn-ea"/>
            <a:cs typeface="+mn-cs"/>
          </a:endParaRPr>
        </a:p>
      </dsp:txBody>
      <dsp:txXfrm>
        <a:off x="768208" y="3077081"/>
        <a:ext cx="2926758" cy="219969"/>
      </dsp:txXfrm>
    </dsp:sp>
    <dsp:sp modelId="{7B2FAAC3-888E-4C95-958B-59E082BCF869}">
      <dsp:nvSpPr>
        <dsp:cNvPr id="0" name=""/>
        <dsp:cNvSpPr/>
      </dsp:nvSpPr>
      <dsp:spPr>
        <a:xfrm>
          <a:off x="768208" y="3309150"/>
          <a:ext cx="2926758" cy="219969"/>
        </a:xfrm>
        <a:prstGeom prst="rect">
          <a:avLst/>
        </a:prstGeom>
        <a:solidFill>
          <a:srgbClr val="08A1D9">
            <a:tint val="99000"/>
            <a:hueOff val="0"/>
            <a:satOff val="0"/>
            <a:lumOff val="0"/>
            <a:alphaOff val="0"/>
          </a:srgbClr>
        </a:solidFill>
        <a:ln w="25400" cap="flat" cmpd="sng" algn="ctr">
          <a:solidFill>
            <a:srgbClr val="FFFFFF">
              <a:hueOff val="0"/>
              <a:satOff val="0"/>
              <a:lumOff val="0"/>
              <a:alphaOff val="0"/>
            </a:srgb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 tIns="5715" rIns="5715" bIns="5715" numCol="1" spcCol="1270" anchor="ctr" anchorCtr="0">
          <a:noAutofit/>
        </a:bodyPr>
        <a:lstStyle/>
        <a:p>
          <a:pPr lvl="0" algn="ctr" defTabSz="400050">
            <a:lnSpc>
              <a:spcPct val="90000"/>
            </a:lnSpc>
            <a:spcBef>
              <a:spcPct val="0"/>
            </a:spcBef>
            <a:spcAft>
              <a:spcPct val="35000"/>
            </a:spcAft>
          </a:pPr>
          <a:r>
            <a:rPr lang="en-US" sz="900" kern="1200" noProof="0" dirty="0" smtClean="0">
              <a:solidFill>
                <a:srgbClr val="FFFFFF"/>
              </a:solidFill>
              <a:latin typeface="Arial"/>
              <a:ea typeface="+mn-ea"/>
              <a:cs typeface="+mn-cs"/>
            </a:rPr>
            <a:t>Department of Human Resources</a:t>
          </a:r>
          <a:endParaRPr lang="en-US" sz="900" kern="1200" noProof="0" dirty="0">
            <a:solidFill>
              <a:srgbClr val="FFFFFF"/>
            </a:solidFill>
            <a:latin typeface="Arial"/>
            <a:ea typeface="+mn-ea"/>
            <a:cs typeface="+mn-cs"/>
          </a:endParaRPr>
        </a:p>
      </dsp:txBody>
      <dsp:txXfrm>
        <a:off x="768208" y="3309150"/>
        <a:ext cx="2926758" cy="219969"/>
      </dsp:txXfrm>
    </dsp:sp>
    <dsp:sp modelId="{8223BE44-5254-4329-93A5-4F58467C4E37}">
      <dsp:nvSpPr>
        <dsp:cNvPr id="0" name=""/>
        <dsp:cNvSpPr/>
      </dsp:nvSpPr>
      <dsp:spPr>
        <a:xfrm>
          <a:off x="768208" y="3541221"/>
          <a:ext cx="2926758" cy="219969"/>
        </a:xfrm>
        <a:prstGeom prst="rect">
          <a:avLst/>
        </a:prstGeom>
        <a:solidFill>
          <a:srgbClr val="08A1D9">
            <a:tint val="99000"/>
            <a:hueOff val="0"/>
            <a:satOff val="0"/>
            <a:lumOff val="0"/>
            <a:alphaOff val="0"/>
          </a:srgbClr>
        </a:solidFill>
        <a:ln w="25400" cap="flat" cmpd="sng" algn="ctr">
          <a:solidFill>
            <a:srgbClr val="FFFFFF">
              <a:hueOff val="0"/>
              <a:satOff val="0"/>
              <a:lumOff val="0"/>
              <a:alphaOff val="0"/>
            </a:srgb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 tIns="5715" rIns="5715" bIns="5715" numCol="1" spcCol="1270" anchor="ctr" anchorCtr="0">
          <a:noAutofit/>
        </a:bodyPr>
        <a:lstStyle/>
        <a:p>
          <a:pPr lvl="0" algn="ctr" defTabSz="400050">
            <a:lnSpc>
              <a:spcPct val="90000"/>
            </a:lnSpc>
            <a:spcBef>
              <a:spcPct val="0"/>
            </a:spcBef>
            <a:spcAft>
              <a:spcPct val="35000"/>
            </a:spcAft>
          </a:pPr>
          <a:r>
            <a:rPr lang="en-US" sz="900" kern="1200" noProof="0" dirty="0" smtClean="0">
              <a:solidFill>
                <a:srgbClr val="FFFFFF"/>
              </a:solidFill>
              <a:latin typeface="Arial"/>
              <a:ea typeface="+mn-ea"/>
              <a:cs typeface="+mn-cs"/>
            </a:rPr>
            <a:t>Department of Employment Services</a:t>
          </a:r>
          <a:endParaRPr lang="en-US" sz="900" kern="1200" noProof="0" dirty="0">
            <a:solidFill>
              <a:srgbClr val="FFFFFF"/>
            </a:solidFill>
            <a:latin typeface="Arial"/>
            <a:ea typeface="+mn-ea"/>
            <a:cs typeface="+mn-cs"/>
          </a:endParaRPr>
        </a:p>
      </dsp:txBody>
      <dsp:txXfrm>
        <a:off x="768208" y="3541221"/>
        <a:ext cx="2926758" cy="219969"/>
      </dsp:txXfrm>
    </dsp:sp>
    <dsp:sp modelId="{3765A3B2-1E9B-4D65-BFBB-FA104D60D7AB}">
      <dsp:nvSpPr>
        <dsp:cNvPr id="0" name=""/>
        <dsp:cNvSpPr/>
      </dsp:nvSpPr>
      <dsp:spPr>
        <a:xfrm>
          <a:off x="768208" y="3785392"/>
          <a:ext cx="2926758" cy="219969"/>
        </a:xfrm>
        <a:prstGeom prst="rect">
          <a:avLst/>
        </a:prstGeom>
        <a:solidFill>
          <a:srgbClr val="08A1D9">
            <a:tint val="99000"/>
            <a:hueOff val="0"/>
            <a:satOff val="0"/>
            <a:lumOff val="0"/>
            <a:alphaOff val="0"/>
          </a:srgbClr>
        </a:solidFill>
        <a:ln w="25400" cap="flat" cmpd="sng" algn="ctr">
          <a:solidFill>
            <a:srgbClr val="FFFFFF">
              <a:hueOff val="0"/>
              <a:satOff val="0"/>
              <a:lumOff val="0"/>
              <a:alphaOff val="0"/>
            </a:srgb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 tIns="5715" rIns="5715" bIns="5715" numCol="1" spcCol="1270" anchor="ctr" anchorCtr="0">
          <a:noAutofit/>
        </a:bodyPr>
        <a:lstStyle/>
        <a:p>
          <a:pPr lvl="0" algn="ctr" defTabSz="400050">
            <a:lnSpc>
              <a:spcPct val="90000"/>
            </a:lnSpc>
            <a:spcBef>
              <a:spcPct val="0"/>
            </a:spcBef>
            <a:spcAft>
              <a:spcPct val="35000"/>
            </a:spcAft>
          </a:pPr>
          <a:r>
            <a:rPr lang="en-US" sz="900" kern="1200" noProof="0" dirty="0" smtClean="0">
              <a:solidFill>
                <a:srgbClr val="FFFFFF"/>
              </a:solidFill>
              <a:latin typeface="Arial"/>
              <a:ea typeface="+mn-ea"/>
              <a:cs typeface="+mn-cs"/>
            </a:rPr>
            <a:t>Department of Job and Vocational Counselling</a:t>
          </a:r>
          <a:endParaRPr lang="en-US" sz="900" kern="1200" noProof="0" dirty="0">
            <a:solidFill>
              <a:srgbClr val="FFFFFF"/>
            </a:solidFill>
            <a:latin typeface="Arial"/>
            <a:ea typeface="+mn-ea"/>
            <a:cs typeface="+mn-cs"/>
          </a:endParaRPr>
        </a:p>
      </dsp:txBody>
      <dsp:txXfrm>
        <a:off x="768208" y="3785392"/>
        <a:ext cx="2926758" cy="219969"/>
      </dsp:txXfrm>
    </dsp:sp>
    <dsp:sp modelId="{179AA177-E68B-419B-A4CF-32F2F2CE1DD5}">
      <dsp:nvSpPr>
        <dsp:cNvPr id="0" name=""/>
        <dsp:cNvSpPr/>
      </dsp:nvSpPr>
      <dsp:spPr>
        <a:xfrm>
          <a:off x="768208" y="4037493"/>
          <a:ext cx="2926758" cy="219969"/>
        </a:xfrm>
        <a:prstGeom prst="rect">
          <a:avLst/>
        </a:prstGeom>
        <a:solidFill>
          <a:srgbClr val="08A1D9">
            <a:tint val="99000"/>
            <a:hueOff val="0"/>
            <a:satOff val="0"/>
            <a:lumOff val="0"/>
            <a:alphaOff val="0"/>
          </a:srgbClr>
        </a:solidFill>
        <a:ln w="25400" cap="flat" cmpd="sng" algn="ctr">
          <a:solidFill>
            <a:srgbClr val="FFFFFF">
              <a:hueOff val="0"/>
              <a:satOff val="0"/>
              <a:lumOff val="0"/>
              <a:alphaOff val="0"/>
            </a:srgb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 tIns="5715" rIns="5715" bIns="5715" numCol="1" spcCol="1270" anchor="ctr" anchorCtr="0">
          <a:noAutofit/>
        </a:bodyPr>
        <a:lstStyle/>
        <a:p>
          <a:pPr lvl="0" algn="ctr" defTabSz="400050">
            <a:lnSpc>
              <a:spcPct val="90000"/>
            </a:lnSpc>
            <a:spcBef>
              <a:spcPct val="0"/>
            </a:spcBef>
            <a:spcAft>
              <a:spcPct val="35000"/>
            </a:spcAft>
          </a:pPr>
          <a:r>
            <a:rPr lang="en-US" sz="900" kern="1200" noProof="0" dirty="0" smtClean="0">
              <a:solidFill>
                <a:srgbClr val="FFFFFF"/>
              </a:solidFill>
              <a:latin typeface="Arial"/>
              <a:ea typeface="+mn-ea"/>
              <a:cs typeface="+mn-cs"/>
            </a:rPr>
            <a:t>Department of Unemployment Insurance</a:t>
          </a:r>
          <a:endParaRPr lang="en-US" sz="900" kern="1200" noProof="0" dirty="0">
            <a:solidFill>
              <a:srgbClr val="FFFFFF"/>
            </a:solidFill>
            <a:latin typeface="Arial"/>
            <a:ea typeface="+mn-ea"/>
            <a:cs typeface="+mn-cs"/>
          </a:endParaRPr>
        </a:p>
      </dsp:txBody>
      <dsp:txXfrm>
        <a:off x="768208" y="4037493"/>
        <a:ext cx="2926758" cy="219969"/>
      </dsp:txXfrm>
    </dsp:sp>
    <dsp:sp modelId="{F5E9DF54-7B87-40A0-BA78-44505EC5F227}">
      <dsp:nvSpPr>
        <dsp:cNvPr id="0" name=""/>
        <dsp:cNvSpPr/>
      </dsp:nvSpPr>
      <dsp:spPr>
        <a:xfrm>
          <a:off x="749160" y="4314849"/>
          <a:ext cx="2926758" cy="219969"/>
        </a:xfrm>
        <a:prstGeom prst="rect">
          <a:avLst/>
        </a:prstGeom>
        <a:solidFill>
          <a:srgbClr val="08A1D9">
            <a:tint val="99000"/>
            <a:hueOff val="0"/>
            <a:satOff val="0"/>
            <a:lumOff val="0"/>
            <a:alphaOff val="0"/>
          </a:srgbClr>
        </a:solidFill>
        <a:ln w="25400" cap="flat" cmpd="sng" algn="ctr">
          <a:solidFill>
            <a:srgbClr val="FFFFFF">
              <a:hueOff val="0"/>
              <a:satOff val="0"/>
              <a:lumOff val="0"/>
              <a:alphaOff val="0"/>
            </a:srgb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 tIns="5715" rIns="5715" bIns="5715" numCol="1" spcCol="1270" anchor="ctr" anchorCtr="0">
          <a:noAutofit/>
        </a:bodyPr>
        <a:lstStyle/>
        <a:p>
          <a:pPr lvl="0" algn="ctr" defTabSz="400050">
            <a:lnSpc>
              <a:spcPct val="90000"/>
            </a:lnSpc>
            <a:spcBef>
              <a:spcPct val="0"/>
            </a:spcBef>
            <a:spcAft>
              <a:spcPct val="35000"/>
            </a:spcAft>
          </a:pPr>
          <a:r>
            <a:rPr lang="en-US" sz="900" kern="1200" noProof="0" dirty="0" smtClean="0">
              <a:solidFill>
                <a:srgbClr val="FFFFFF"/>
              </a:solidFill>
              <a:latin typeface="Arial"/>
              <a:ea typeface="+mn-ea"/>
              <a:cs typeface="+mn-cs"/>
            </a:rPr>
            <a:t>Department of </a:t>
          </a:r>
          <a:r>
            <a:rPr lang="en-US" sz="900" kern="1200" noProof="0" dirty="0" err="1" smtClean="0">
              <a:solidFill>
                <a:srgbClr val="FFFFFF"/>
              </a:solidFill>
              <a:latin typeface="Arial"/>
              <a:ea typeface="+mn-ea"/>
              <a:cs typeface="+mn-cs"/>
            </a:rPr>
            <a:t>Labour</a:t>
          </a:r>
          <a:r>
            <a:rPr lang="en-US" sz="900" kern="1200" noProof="0" dirty="0" smtClean="0">
              <a:solidFill>
                <a:srgbClr val="FFFFFF"/>
              </a:solidFill>
              <a:latin typeface="Arial"/>
              <a:ea typeface="+mn-ea"/>
              <a:cs typeface="+mn-cs"/>
            </a:rPr>
            <a:t> Market and Statistics </a:t>
          </a:r>
          <a:endParaRPr lang="en-US" sz="900" kern="1200" noProof="0" dirty="0">
            <a:solidFill>
              <a:srgbClr val="FFFFFF"/>
            </a:solidFill>
            <a:latin typeface="Arial"/>
            <a:ea typeface="+mn-ea"/>
            <a:cs typeface="+mn-cs"/>
          </a:endParaRPr>
        </a:p>
      </dsp:txBody>
      <dsp:txXfrm>
        <a:off x="749160" y="4314849"/>
        <a:ext cx="2926758" cy="219969"/>
      </dsp:txXfrm>
    </dsp:sp>
    <dsp:sp modelId="{AA47CA4A-BA3A-4D9B-B71A-68B4034A5F0C}">
      <dsp:nvSpPr>
        <dsp:cNvPr id="0" name=""/>
        <dsp:cNvSpPr/>
      </dsp:nvSpPr>
      <dsp:spPr>
        <a:xfrm>
          <a:off x="768208" y="4592587"/>
          <a:ext cx="2926758" cy="219969"/>
        </a:xfrm>
        <a:prstGeom prst="rect">
          <a:avLst/>
        </a:prstGeom>
        <a:solidFill>
          <a:srgbClr val="08A1D9">
            <a:tint val="99000"/>
            <a:hueOff val="0"/>
            <a:satOff val="0"/>
            <a:lumOff val="0"/>
            <a:alphaOff val="0"/>
          </a:srgbClr>
        </a:solidFill>
        <a:ln w="25400" cap="flat" cmpd="sng" algn="ctr">
          <a:solidFill>
            <a:srgbClr val="FFFFFF">
              <a:hueOff val="0"/>
              <a:satOff val="0"/>
              <a:lumOff val="0"/>
              <a:alphaOff val="0"/>
            </a:srgb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 tIns="5715" rIns="5715" bIns="5715" numCol="1" spcCol="1270" anchor="ctr" anchorCtr="0">
          <a:noAutofit/>
        </a:bodyPr>
        <a:lstStyle/>
        <a:p>
          <a:pPr lvl="0" algn="ctr" defTabSz="400050">
            <a:lnSpc>
              <a:spcPct val="90000"/>
            </a:lnSpc>
            <a:spcBef>
              <a:spcPct val="0"/>
            </a:spcBef>
            <a:spcAft>
              <a:spcPct val="35000"/>
            </a:spcAft>
          </a:pPr>
          <a:r>
            <a:rPr lang="en-US" sz="900" kern="1200" noProof="0" dirty="0" smtClean="0">
              <a:solidFill>
                <a:srgbClr val="FFFFFF"/>
              </a:solidFill>
              <a:latin typeface="Arial"/>
              <a:ea typeface="+mn-ea"/>
              <a:cs typeface="+mn-cs"/>
            </a:rPr>
            <a:t>Department of Strategy Development</a:t>
          </a:r>
          <a:endParaRPr lang="en-US" sz="900" kern="1200" noProof="0" dirty="0">
            <a:solidFill>
              <a:srgbClr val="FFFFFF"/>
            </a:solidFill>
            <a:latin typeface="Arial"/>
            <a:ea typeface="+mn-ea"/>
            <a:cs typeface="+mn-cs"/>
          </a:endParaRPr>
        </a:p>
      </dsp:txBody>
      <dsp:txXfrm>
        <a:off x="768208" y="4592587"/>
        <a:ext cx="2926758" cy="219969"/>
      </dsp:txXfrm>
    </dsp:sp>
    <dsp:sp modelId="{BE7B9E89-4BD4-4940-8796-9F6BA66B8DCE}">
      <dsp:nvSpPr>
        <dsp:cNvPr id="0" name=""/>
        <dsp:cNvSpPr/>
      </dsp:nvSpPr>
      <dsp:spPr>
        <a:xfrm>
          <a:off x="1914474" y="1198019"/>
          <a:ext cx="1402377" cy="551999"/>
        </a:xfrm>
        <a:prstGeom prst="rect">
          <a:avLst/>
        </a:prstGeom>
        <a:solidFill>
          <a:srgbClr val="08A1D9">
            <a:shade val="80000"/>
            <a:hueOff val="0"/>
            <a:satOff val="0"/>
            <a:lumOff val="0"/>
            <a:alphaOff val="0"/>
          </a:srgbClr>
        </a:solidFill>
        <a:ln w="25400" cap="flat" cmpd="sng" algn="ctr">
          <a:solidFill>
            <a:srgbClr val="FFFFFF">
              <a:hueOff val="0"/>
              <a:satOff val="0"/>
              <a:lumOff val="0"/>
              <a:alphaOff val="0"/>
            </a:srgb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 tIns="5715" rIns="5715" bIns="5715" numCol="1" spcCol="1270" anchor="ctr" anchorCtr="0">
          <a:noAutofit/>
        </a:bodyPr>
        <a:lstStyle/>
        <a:p>
          <a:pPr lvl="0" algn="ctr" defTabSz="400050">
            <a:lnSpc>
              <a:spcPct val="90000"/>
            </a:lnSpc>
            <a:spcBef>
              <a:spcPct val="0"/>
            </a:spcBef>
            <a:spcAft>
              <a:spcPct val="35000"/>
            </a:spcAft>
          </a:pPr>
          <a:r>
            <a:rPr lang="tr-TR" sz="900" kern="1200" dirty="0" smtClean="0">
              <a:solidFill>
                <a:srgbClr val="FFFFFF"/>
              </a:solidFill>
              <a:latin typeface="Arial"/>
              <a:ea typeface="+mn-ea"/>
              <a:cs typeface="+mn-cs"/>
            </a:rPr>
            <a:t>DEPUTY DIRECTOR GENERAL</a:t>
          </a:r>
          <a:endParaRPr lang="tr-TR" sz="900" kern="1200" dirty="0">
            <a:solidFill>
              <a:srgbClr val="FFFFFF"/>
            </a:solidFill>
            <a:latin typeface="Arial"/>
            <a:ea typeface="+mn-ea"/>
            <a:cs typeface="+mn-cs"/>
          </a:endParaRPr>
        </a:p>
      </dsp:txBody>
      <dsp:txXfrm>
        <a:off x="1914474" y="1198019"/>
        <a:ext cx="1402377" cy="551999"/>
      </dsp:txXfrm>
    </dsp:sp>
    <dsp:sp modelId="{DC6676E0-B685-44C4-A80A-CCBDA46E1F22}">
      <dsp:nvSpPr>
        <dsp:cNvPr id="0" name=""/>
        <dsp:cNvSpPr/>
      </dsp:nvSpPr>
      <dsp:spPr>
        <a:xfrm>
          <a:off x="3417938" y="1207559"/>
          <a:ext cx="1398180" cy="550348"/>
        </a:xfrm>
        <a:prstGeom prst="rect">
          <a:avLst/>
        </a:prstGeom>
        <a:solidFill>
          <a:srgbClr val="08A1D9">
            <a:shade val="80000"/>
            <a:hueOff val="0"/>
            <a:satOff val="0"/>
            <a:lumOff val="0"/>
            <a:alphaOff val="0"/>
          </a:srgbClr>
        </a:solidFill>
        <a:ln w="25400" cap="flat" cmpd="sng" algn="ctr">
          <a:solidFill>
            <a:srgbClr val="FFFFFF">
              <a:hueOff val="0"/>
              <a:satOff val="0"/>
              <a:lumOff val="0"/>
              <a:alphaOff val="0"/>
            </a:srgb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 tIns="5715" rIns="5715" bIns="5715" numCol="1" spcCol="1270" anchor="ctr" anchorCtr="0">
          <a:noAutofit/>
        </a:bodyPr>
        <a:lstStyle/>
        <a:p>
          <a:pPr lvl="0" algn="ctr" defTabSz="400050">
            <a:lnSpc>
              <a:spcPct val="90000"/>
            </a:lnSpc>
            <a:spcBef>
              <a:spcPct val="0"/>
            </a:spcBef>
            <a:spcAft>
              <a:spcPct val="35000"/>
            </a:spcAft>
          </a:pPr>
          <a:r>
            <a:rPr lang="tr-TR" sz="900" kern="1200" dirty="0" smtClean="0">
              <a:solidFill>
                <a:srgbClr val="FFFFFF"/>
              </a:solidFill>
              <a:latin typeface="Arial"/>
              <a:ea typeface="+mn-ea"/>
              <a:cs typeface="+mn-cs"/>
            </a:rPr>
            <a:t>DEPUTY DIRECTOR GENERAL</a:t>
          </a:r>
          <a:endParaRPr lang="tr-TR" sz="900" kern="1200" dirty="0">
            <a:solidFill>
              <a:srgbClr val="FFFFFF"/>
            </a:solidFill>
            <a:latin typeface="Arial"/>
            <a:ea typeface="+mn-ea"/>
            <a:cs typeface="+mn-cs"/>
          </a:endParaRPr>
        </a:p>
      </dsp:txBody>
      <dsp:txXfrm>
        <a:off x="3417938" y="1207559"/>
        <a:ext cx="1398180" cy="550348"/>
      </dsp:txXfrm>
    </dsp:sp>
    <dsp:sp modelId="{62E31D28-C047-4DAC-8ED1-8BAE50D753CA}">
      <dsp:nvSpPr>
        <dsp:cNvPr id="0" name=""/>
        <dsp:cNvSpPr/>
      </dsp:nvSpPr>
      <dsp:spPr>
        <a:xfrm>
          <a:off x="5366830" y="1213906"/>
          <a:ext cx="1398180" cy="550348"/>
        </a:xfrm>
        <a:prstGeom prst="rect">
          <a:avLst/>
        </a:prstGeom>
        <a:solidFill>
          <a:srgbClr val="08A1D9">
            <a:shade val="80000"/>
            <a:hueOff val="0"/>
            <a:satOff val="0"/>
            <a:lumOff val="0"/>
            <a:alphaOff val="0"/>
          </a:srgbClr>
        </a:solidFill>
        <a:ln w="25400" cap="flat" cmpd="sng" algn="ctr">
          <a:solidFill>
            <a:srgbClr val="FFFFFF">
              <a:hueOff val="0"/>
              <a:satOff val="0"/>
              <a:lumOff val="0"/>
              <a:alphaOff val="0"/>
            </a:srgb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 tIns="5715" rIns="5715" bIns="5715" numCol="1" spcCol="1270" anchor="ctr" anchorCtr="0">
          <a:noAutofit/>
        </a:bodyPr>
        <a:lstStyle/>
        <a:p>
          <a:pPr lvl="0" algn="ctr" defTabSz="400050">
            <a:lnSpc>
              <a:spcPct val="90000"/>
            </a:lnSpc>
            <a:spcBef>
              <a:spcPct val="0"/>
            </a:spcBef>
            <a:spcAft>
              <a:spcPct val="35000"/>
            </a:spcAft>
          </a:pPr>
          <a:r>
            <a:rPr lang="tr-TR" sz="900" kern="1200" dirty="0" smtClean="0">
              <a:solidFill>
                <a:srgbClr val="FFFFFF"/>
              </a:solidFill>
              <a:latin typeface="Arial"/>
              <a:ea typeface="+mn-ea"/>
              <a:cs typeface="+mn-cs"/>
            </a:rPr>
            <a:t>DEPUTY DIRECTOR GENERAL</a:t>
          </a:r>
          <a:endParaRPr lang="tr-TR" sz="900" kern="1200" dirty="0">
            <a:solidFill>
              <a:srgbClr val="FFFFFF"/>
            </a:solidFill>
            <a:latin typeface="Arial"/>
            <a:ea typeface="+mn-ea"/>
            <a:cs typeface="+mn-cs"/>
          </a:endParaRPr>
        </a:p>
      </dsp:txBody>
      <dsp:txXfrm>
        <a:off x="5366830" y="1213906"/>
        <a:ext cx="1398180" cy="550348"/>
      </dsp:txXfrm>
    </dsp:sp>
    <dsp:sp modelId="{AB27295B-1A9F-4C07-85FC-821B0C10EC27}">
      <dsp:nvSpPr>
        <dsp:cNvPr id="0" name=""/>
        <dsp:cNvSpPr/>
      </dsp:nvSpPr>
      <dsp:spPr>
        <a:xfrm>
          <a:off x="4283969" y="2940349"/>
          <a:ext cx="1211708" cy="599161"/>
        </a:xfrm>
        <a:prstGeom prst="rect">
          <a:avLst/>
        </a:prstGeom>
        <a:solidFill>
          <a:srgbClr val="08A1D9">
            <a:shade val="80000"/>
            <a:hueOff val="0"/>
            <a:satOff val="0"/>
            <a:lumOff val="0"/>
            <a:alphaOff val="0"/>
          </a:srgbClr>
        </a:solidFill>
        <a:ln w="25400" cap="flat" cmpd="sng" algn="ctr">
          <a:solidFill>
            <a:srgbClr val="FFFFFF">
              <a:hueOff val="0"/>
              <a:satOff val="0"/>
              <a:lumOff val="0"/>
              <a:alphaOff val="0"/>
            </a:srgb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 tIns="5715" rIns="5715" bIns="5715" numCol="1" spcCol="1270" anchor="ctr" anchorCtr="0">
          <a:noAutofit/>
        </a:bodyPr>
        <a:lstStyle/>
        <a:p>
          <a:pPr lvl="0" algn="ctr" defTabSz="400050">
            <a:lnSpc>
              <a:spcPct val="90000"/>
            </a:lnSpc>
            <a:spcBef>
              <a:spcPct val="0"/>
            </a:spcBef>
            <a:spcAft>
              <a:spcPct val="35000"/>
            </a:spcAft>
          </a:pPr>
          <a:r>
            <a:rPr lang="tr-TR" sz="900" kern="1200" dirty="0" smtClean="0">
              <a:solidFill>
                <a:srgbClr val="FFFFFF"/>
              </a:solidFill>
              <a:latin typeface="Arial"/>
              <a:ea typeface="+mn-ea"/>
              <a:cs typeface="+mn-cs"/>
            </a:rPr>
            <a:t>PROVINCIAL DIRECTORATES(81)</a:t>
          </a:r>
          <a:br>
            <a:rPr lang="tr-TR" sz="900" kern="1200" dirty="0" smtClean="0">
              <a:solidFill>
                <a:srgbClr val="FFFFFF"/>
              </a:solidFill>
              <a:latin typeface="Arial"/>
              <a:ea typeface="+mn-ea"/>
              <a:cs typeface="+mn-cs"/>
            </a:rPr>
          </a:br>
          <a:endParaRPr lang="tr-TR" sz="900" kern="1200" dirty="0">
            <a:solidFill>
              <a:srgbClr val="FFFFFF"/>
            </a:solidFill>
            <a:latin typeface="Arial"/>
            <a:ea typeface="+mn-ea"/>
            <a:cs typeface="+mn-cs"/>
          </a:endParaRPr>
        </a:p>
      </dsp:txBody>
      <dsp:txXfrm>
        <a:off x="4283969" y="2940349"/>
        <a:ext cx="1211708" cy="599161"/>
      </dsp:txXfrm>
    </dsp:sp>
    <dsp:sp modelId="{4D35DCDA-5061-4814-BF50-3124824269B9}">
      <dsp:nvSpPr>
        <dsp:cNvPr id="0" name=""/>
        <dsp:cNvSpPr/>
      </dsp:nvSpPr>
      <dsp:spPr>
        <a:xfrm>
          <a:off x="4499990" y="4020469"/>
          <a:ext cx="1208628" cy="528717"/>
        </a:xfrm>
        <a:prstGeom prst="rect">
          <a:avLst/>
        </a:prstGeom>
        <a:solidFill>
          <a:srgbClr val="08A1D9">
            <a:tint val="99000"/>
            <a:hueOff val="0"/>
            <a:satOff val="0"/>
            <a:lumOff val="0"/>
            <a:alphaOff val="0"/>
          </a:srgbClr>
        </a:solidFill>
        <a:ln w="25400" cap="flat" cmpd="sng" algn="ctr">
          <a:solidFill>
            <a:srgbClr val="FFFFFF">
              <a:hueOff val="0"/>
              <a:satOff val="0"/>
              <a:lumOff val="0"/>
              <a:alphaOff val="0"/>
            </a:srgb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 tIns="5715" rIns="5715" bIns="5715" numCol="1" spcCol="1270" anchor="ctr" anchorCtr="0">
          <a:noAutofit/>
        </a:bodyPr>
        <a:lstStyle/>
        <a:p>
          <a:pPr lvl="0" algn="ctr" defTabSz="400050">
            <a:lnSpc>
              <a:spcPct val="90000"/>
            </a:lnSpc>
            <a:spcBef>
              <a:spcPct val="0"/>
            </a:spcBef>
            <a:spcAft>
              <a:spcPct val="35000"/>
            </a:spcAft>
          </a:pPr>
          <a:r>
            <a:rPr lang="tr-TR" sz="900" kern="1200" dirty="0" smtClean="0">
              <a:solidFill>
                <a:srgbClr val="FFFFFF"/>
              </a:solidFill>
              <a:latin typeface="Arial"/>
              <a:ea typeface="+mn-ea"/>
              <a:cs typeface="+mn-cs"/>
            </a:rPr>
            <a:t>SERVICE CENTRES(74)</a:t>
          </a:r>
          <a:endParaRPr lang="tr-TR" sz="900" kern="1200" dirty="0">
            <a:solidFill>
              <a:srgbClr val="FFFFFF"/>
            </a:solidFill>
            <a:latin typeface="Arial"/>
            <a:ea typeface="+mn-ea"/>
            <a:cs typeface="+mn-cs"/>
          </a:endParaRPr>
        </a:p>
      </dsp:txBody>
      <dsp:txXfrm>
        <a:off x="4499990" y="4020469"/>
        <a:ext cx="1208628" cy="528717"/>
      </dsp:txXfrm>
    </dsp:sp>
    <dsp:sp modelId="{C3FB794E-E629-4ADC-B917-3AD8EDBE83DC}">
      <dsp:nvSpPr>
        <dsp:cNvPr id="0" name=""/>
        <dsp:cNvSpPr/>
      </dsp:nvSpPr>
      <dsp:spPr>
        <a:xfrm>
          <a:off x="7170855" y="1213906"/>
          <a:ext cx="1398180" cy="550348"/>
        </a:xfrm>
        <a:prstGeom prst="rect">
          <a:avLst/>
        </a:prstGeom>
        <a:solidFill>
          <a:srgbClr val="08A1D9">
            <a:shade val="80000"/>
            <a:hueOff val="0"/>
            <a:satOff val="0"/>
            <a:lumOff val="0"/>
            <a:alphaOff val="0"/>
          </a:srgbClr>
        </a:solidFill>
        <a:ln w="25400" cap="flat" cmpd="sng" algn="ctr">
          <a:solidFill>
            <a:srgbClr val="FFFFFF">
              <a:hueOff val="0"/>
              <a:satOff val="0"/>
              <a:lumOff val="0"/>
              <a:alphaOff val="0"/>
            </a:srgb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 tIns="5715" rIns="5715" bIns="5715" numCol="1" spcCol="1270" anchor="ctr" anchorCtr="0">
          <a:noAutofit/>
        </a:bodyPr>
        <a:lstStyle/>
        <a:p>
          <a:pPr lvl="0" algn="ctr" defTabSz="400050">
            <a:lnSpc>
              <a:spcPct val="90000"/>
            </a:lnSpc>
            <a:spcBef>
              <a:spcPct val="0"/>
            </a:spcBef>
            <a:spcAft>
              <a:spcPct val="35000"/>
            </a:spcAft>
          </a:pPr>
          <a:r>
            <a:rPr lang="tr-TR" sz="900" kern="1200" dirty="0" smtClean="0">
              <a:solidFill>
                <a:srgbClr val="FFFFFF"/>
              </a:solidFill>
              <a:latin typeface="Arial"/>
              <a:ea typeface="+mn-ea"/>
              <a:cs typeface="+mn-cs"/>
            </a:rPr>
            <a:t>COUNSELLING AND AUDITING UNITS</a:t>
          </a:r>
          <a:endParaRPr lang="tr-TR" sz="900" kern="1200" dirty="0">
            <a:solidFill>
              <a:srgbClr val="FFFFFF"/>
            </a:solidFill>
            <a:latin typeface="Arial"/>
            <a:ea typeface="+mn-ea"/>
            <a:cs typeface="+mn-cs"/>
          </a:endParaRPr>
        </a:p>
      </dsp:txBody>
      <dsp:txXfrm>
        <a:off x="7170855" y="1213906"/>
        <a:ext cx="1398180" cy="550348"/>
      </dsp:txXfrm>
    </dsp:sp>
    <dsp:sp modelId="{7E56CB22-3C27-4E26-A8B0-928D54924FC6}">
      <dsp:nvSpPr>
        <dsp:cNvPr id="0" name=""/>
        <dsp:cNvSpPr/>
      </dsp:nvSpPr>
      <dsp:spPr>
        <a:xfrm>
          <a:off x="6084168" y="1860229"/>
          <a:ext cx="1117260" cy="538742"/>
        </a:xfrm>
        <a:prstGeom prst="rect">
          <a:avLst/>
        </a:prstGeom>
        <a:solidFill>
          <a:srgbClr val="08A1D9">
            <a:tint val="99000"/>
            <a:hueOff val="0"/>
            <a:satOff val="0"/>
            <a:lumOff val="0"/>
            <a:alphaOff val="0"/>
          </a:srgbClr>
        </a:solidFill>
        <a:ln w="25400" cap="flat" cmpd="sng" algn="ctr">
          <a:solidFill>
            <a:srgbClr val="FFFFFF">
              <a:hueOff val="0"/>
              <a:satOff val="0"/>
              <a:lumOff val="0"/>
              <a:alphaOff val="0"/>
            </a:srgb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 tIns="5715" rIns="5715" bIns="5715" numCol="1" spcCol="1270" anchor="ctr" anchorCtr="0">
          <a:noAutofit/>
        </a:bodyPr>
        <a:lstStyle/>
        <a:p>
          <a:pPr lvl="0" algn="ctr" defTabSz="400050">
            <a:lnSpc>
              <a:spcPct val="90000"/>
            </a:lnSpc>
            <a:spcBef>
              <a:spcPct val="0"/>
            </a:spcBef>
            <a:spcAft>
              <a:spcPct val="35000"/>
            </a:spcAft>
          </a:pPr>
          <a:r>
            <a:rPr lang="tr-TR" sz="900" kern="1200" dirty="0" smtClean="0">
              <a:solidFill>
                <a:srgbClr val="FFFFFF"/>
              </a:solidFill>
              <a:latin typeface="Arial"/>
              <a:ea typeface="+mn-ea"/>
              <a:cs typeface="+mn-cs"/>
            </a:rPr>
            <a:t>DEPARTMENT OF INTERNAL AUDIT</a:t>
          </a:r>
          <a:endParaRPr lang="tr-TR" sz="900" kern="1200" dirty="0">
            <a:solidFill>
              <a:srgbClr val="FFFFFF"/>
            </a:solidFill>
            <a:latin typeface="Arial"/>
            <a:ea typeface="+mn-ea"/>
            <a:cs typeface="+mn-cs"/>
          </a:endParaRPr>
        </a:p>
      </dsp:txBody>
      <dsp:txXfrm>
        <a:off x="6084168" y="1860229"/>
        <a:ext cx="1117260" cy="538742"/>
      </dsp:txXfrm>
    </dsp:sp>
    <dsp:sp modelId="{8D7DAB4A-46CD-43E6-97C3-74CC915EF381}">
      <dsp:nvSpPr>
        <dsp:cNvPr id="0" name=""/>
        <dsp:cNvSpPr/>
      </dsp:nvSpPr>
      <dsp:spPr>
        <a:xfrm>
          <a:off x="7596336" y="1860229"/>
          <a:ext cx="1117813" cy="539243"/>
        </a:xfrm>
        <a:prstGeom prst="rect">
          <a:avLst/>
        </a:prstGeom>
        <a:solidFill>
          <a:srgbClr val="08A1D9">
            <a:tint val="99000"/>
            <a:hueOff val="0"/>
            <a:satOff val="0"/>
            <a:lumOff val="0"/>
            <a:alphaOff val="0"/>
          </a:srgbClr>
        </a:solidFill>
        <a:ln w="25400" cap="flat" cmpd="sng" algn="ctr">
          <a:solidFill>
            <a:srgbClr val="FFFFFF">
              <a:hueOff val="0"/>
              <a:satOff val="0"/>
              <a:lumOff val="0"/>
              <a:alphaOff val="0"/>
            </a:srgb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 tIns="5715" rIns="5715" bIns="5715" numCol="1" spcCol="1270" anchor="ctr" anchorCtr="0">
          <a:noAutofit/>
        </a:bodyPr>
        <a:lstStyle/>
        <a:p>
          <a:pPr lvl="0" algn="ctr" defTabSz="400050">
            <a:lnSpc>
              <a:spcPct val="90000"/>
            </a:lnSpc>
            <a:spcBef>
              <a:spcPct val="0"/>
            </a:spcBef>
            <a:spcAft>
              <a:spcPct val="35000"/>
            </a:spcAft>
          </a:pPr>
          <a:r>
            <a:rPr lang="tr-TR" sz="900" kern="1200" dirty="0" smtClean="0">
              <a:solidFill>
                <a:srgbClr val="FFFFFF"/>
              </a:solidFill>
              <a:latin typeface="Arial"/>
              <a:ea typeface="+mn-ea"/>
              <a:cs typeface="+mn-cs"/>
            </a:rPr>
            <a:t>LEGAL CONSULTANCY</a:t>
          </a:r>
          <a:endParaRPr lang="tr-TR" sz="900" kern="1200" dirty="0">
            <a:solidFill>
              <a:srgbClr val="FFFFFF"/>
            </a:solidFill>
            <a:latin typeface="Arial"/>
            <a:ea typeface="+mn-ea"/>
            <a:cs typeface="+mn-cs"/>
          </a:endParaRPr>
        </a:p>
      </dsp:txBody>
      <dsp:txXfrm>
        <a:off x="7596336" y="1860229"/>
        <a:ext cx="1117813" cy="539243"/>
      </dsp:txXfrm>
    </dsp:sp>
    <dsp:sp modelId="{F6758184-4AA2-4D8D-B49E-6E7AE349D815}">
      <dsp:nvSpPr>
        <dsp:cNvPr id="0" name=""/>
        <dsp:cNvSpPr/>
      </dsp:nvSpPr>
      <dsp:spPr>
        <a:xfrm>
          <a:off x="5899496" y="227578"/>
          <a:ext cx="1800587" cy="558059"/>
        </a:xfrm>
        <a:prstGeom prst="rect">
          <a:avLst/>
        </a:prstGeom>
        <a:solidFill>
          <a:srgbClr val="08A1D9">
            <a:shade val="60000"/>
            <a:hueOff val="0"/>
            <a:satOff val="0"/>
            <a:lumOff val="0"/>
            <a:alphaOff val="0"/>
          </a:srgbClr>
        </a:solidFill>
        <a:ln w="25400" cap="flat" cmpd="sng" algn="ctr">
          <a:solidFill>
            <a:srgbClr val="FFFFFF">
              <a:hueOff val="0"/>
              <a:satOff val="0"/>
              <a:lumOff val="0"/>
              <a:alphaOff val="0"/>
            </a:srgb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 tIns="5715" rIns="5715" bIns="5715" numCol="1" spcCol="1270" anchor="ctr" anchorCtr="0">
          <a:noAutofit/>
        </a:bodyPr>
        <a:lstStyle/>
        <a:p>
          <a:pPr lvl="0" algn="ctr" defTabSz="400050">
            <a:lnSpc>
              <a:spcPct val="90000"/>
            </a:lnSpc>
            <a:spcBef>
              <a:spcPct val="0"/>
            </a:spcBef>
            <a:spcAft>
              <a:spcPct val="35000"/>
            </a:spcAft>
          </a:pPr>
          <a:r>
            <a:rPr lang="tr-TR" sz="900" b="1" kern="1200" dirty="0" smtClean="0">
              <a:solidFill>
                <a:srgbClr val="FFFFFF"/>
              </a:solidFill>
              <a:latin typeface="Arial"/>
              <a:ea typeface="+mn-ea"/>
              <a:cs typeface="+mn-cs"/>
            </a:rPr>
            <a:t>PROVINCIAL BOARDS OF LABOUR AND EMPLOYMENT AGENCY</a:t>
          </a:r>
          <a:endParaRPr lang="tr-TR" sz="900" b="1" kern="1200" dirty="0">
            <a:solidFill>
              <a:srgbClr val="FFFFFF"/>
            </a:solidFill>
            <a:latin typeface="Arial"/>
            <a:ea typeface="+mn-ea"/>
            <a:cs typeface="+mn-cs"/>
          </a:endParaRPr>
        </a:p>
      </dsp:txBody>
      <dsp:txXfrm>
        <a:off x="5899496" y="227578"/>
        <a:ext cx="1800587" cy="558059"/>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5CD9CB7-03AF-42AD-9EF2-EADDCE6A98E7}">
      <dsp:nvSpPr>
        <dsp:cNvPr id="0" name=""/>
        <dsp:cNvSpPr/>
      </dsp:nvSpPr>
      <dsp:spPr>
        <a:xfrm>
          <a:off x="0" y="8679"/>
          <a:ext cx="7772400" cy="1085760"/>
        </a:xfrm>
        <a:prstGeom prst="roundRect">
          <a:avLst/>
        </a:prstGeom>
        <a:solidFill>
          <a:srgbClr val="FF0000"/>
        </a:solidFill>
        <a:ln w="25400" cap="flat" cmpd="sng" algn="ctr">
          <a:solidFill>
            <a:sysClr val="window" lastClr="FFFFFF">
              <a:hueOff val="0"/>
              <a:satOff val="0"/>
              <a:lumOff val="0"/>
              <a:alphaOff val="0"/>
            </a:sys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just" defTabSz="800100">
            <a:lnSpc>
              <a:spcPct val="90000"/>
            </a:lnSpc>
            <a:spcBef>
              <a:spcPct val="0"/>
            </a:spcBef>
            <a:spcAft>
              <a:spcPct val="35000"/>
            </a:spcAft>
          </a:pPr>
          <a:r>
            <a:rPr lang="en-GB" sz="1800" b="1" kern="1200" noProof="0" dirty="0" smtClean="0"/>
            <a:t>ISKUR periodically </a:t>
          </a:r>
          <a:r>
            <a:rPr lang="tr-TR" sz="1800" b="1" kern="1200" noProof="0" dirty="0" err="1" smtClean="0"/>
            <a:t>conducts</a:t>
          </a:r>
          <a:r>
            <a:rPr lang="tr-TR" sz="1800" b="1" kern="1200" noProof="0" dirty="0" smtClean="0"/>
            <a:t> </a:t>
          </a:r>
          <a:r>
            <a:rPr lang="en-GB" sz="1800" b="1" kern="1200" noProof="0" dirty="0" smtClean="0"/>
            <a:t>labour market research (LMR) since 2007.</a:t>
          </a:r>
          <a:endParaRPr lang="tr-TR" sz="1800" b="1" kern="1200" dirty="0">
            <a:solidFill>
              <a:sysClr val="window" lastClr="FFFFFF"/>
            </a:solidFill>
            <a:latin typeface="Arial"/>
            <a:ea typeface="+mn-ea"/>
            <a:cs typeface="+mn-cs"/>
          </a:endParaRPr>
        </a:p>
      </dsp:txBody>
      <dsp:txXfrm>
        <a:off x="53002" y="61681"/>
        <a:ext cx="7666396" cy="979756"/>
      </dsp:txXfrm>
    </dsp:sp>
    <dsp:sp modelId="{8A0A60C3-779A-4CE8-BF2D-4D6A1012AA6C}">
      <dsp:nvSpPr>
        <dsp:cNvPr id="0" name=""/>
        <dsp:cNvSpPr/>
      </dsp:nvSpPr>
      <dsp:spPr>
        <a:xfrm>
          <a:off x="0" y="1261479"/>
          <a:ext cx="7772400" cy="1085760"/>
        </a:xfrm>
        <a:prstGeom prst="roundRect">
          <a:avLst/>
        </a:prstGeom>
        <a:solidFill>
          <a:srgbClr val="7030A0"/>
        </a:solidFill>
        <a:ln w="25400" cap="flat" cmpd="sng" algn="ctr">
          <a:solidFill>
            <a:sysClr val="window" lastClr="FFFFFF">
              <a:hueOff val="0"/>
              <a:satOff val="0"/>
              <a:lumOff val="0"/>
              <a:alphaOff val="0"/>
            </a:sys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l" defTabSz="800100">
            <a:lnSpc>
              <a:spcPct val="90000"/>
            </a:lnSpc>
            <a:spcBef>
              <a:spcPct val="0"/>
            </a:spcBef>
            <a:spcAft>
              <a:spcPct val="35000"/>
            </a:spcAft>
          </a:pPr>
          <a:r>
            <a:rPr lang="en-GB" sz="1800" b="1" kern="1200" noProof="0" dirty="0" smtClean="0"/>
            <a:t>It has been carried out twice a year over Turkey since 2009. Labour market research has continued in cooperation with TURKSTAT since the second half of 2011.</a:t>
          </a:r>
          <a:endParaRPr lang="tr-TR" sz="1800" b="1" kern="1200" dirty="0">
            <a:solidFill>
              <a:sysClr val="window" lastClr="FFFFFF"/>
            </a:solidFill>
            <a:latin typeface="Arial"/>
            <a:ea typeface="+mn-ea"/>
            <a:cs typeface="+mn-cs"/>
          </a:endParaRPr>
        </a:p>
      </dsp:txBody>
      <dsp:txXfrm>
        <a:off x="53002" y="1314481"/>
        <a:ext cx="7666396" cy="979756"/>
      </dsp:txXfrm>
    </dsp:sp>
    <dsp:sp modelId="{6F5D45BE-7771-4348-BD7E-CCBCBC08D3CC}">
      <dsp:nvSpPr>
        <dsp:cNvPr id="0" name=""/>
        <dsp:cNvSpPr/>
      </dsp:nvSpPr>
      <dsp:spPr>
        <a:xfrm>
          <a:off x="0" y="2514279"/>
          <a:ext cx="7772400" cy="1085760"/>
        </a:xfrm>
        <a:prstGeom prst="roundRect">
          <a:avLst/>
        </a:prstGeom>
        <a:solidFill>
          <a:schemeClr val="accent6">
            <a:lumMod val="75000"/>
          </a:schemeClr>
        </a:solidFill>
        <a:ln w="25400" cap="flat" cmpd="sng" algn="ctr">
          <a:solidFill>
            <a:sysClr val="window" lastClr="FFFFFF">
              <a:hueOff val="0"/>
              <a:satOff val="0"/>
              <a:lumOff val="0"/>
              <a:alphaOff val="0"/>
            </a:sys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l" defTabSz="800100">
            <a:lnSpc>
              <a:spcPct val="90000"/>
            </a:lnSpc>
            <a:spcBef>
              <a:spcPct val="0"/>
            </a:spcBef>
            <a:spcAft>
              <a:spcPct val="35000"/>
            </a:spcAft>
          </a:pPr>
          <a:r>
            <a:rPr lang="tr-TR" sz="1800" b="1" kern="1200" noProof="0" dirty="0" smtClean="0"/>
            <a:t>I</a:t>
          </a:r>
          <a:r>
            <a:rPr lang="en-GB" sz="1800" b="1" kern="1200" noProof="0" dirty="0" smtClean="0"/>
            <a:t>n 2012 67.723 workplaces</a:t>
          </a:r>
          <a:r>
            <a:rPr lang="tr-TR" sz="1800" b="1" kern="1200" noProof="0" dirty="0" smtClean="0"/>
            <a:t>;</a:t>
          </a:r>
          <a:r>
            <a:rPr lang="en-GB" sz="1800" b="1" kern="1200" noProof="0" dirty="0" smtClean="0"/>
            <a:t> in 2013 100.852 workplaces</a:t>
          </a:r>
          <a:r>
            <a:rPr lang="tr-TR" sz="1800" b="1" kern="1200" noProof="0" dirty="0" smtClean="0"/>
            <a:t>;</a:t>
          </a:r>
          <a:r>
            <a:rPr lang="en-GB" sz="1800" b="1" kern="1200" noProof="0" dirty="0" smtClean="0"/>
            <a:t> in 2014 129.065 workplaces</a:t>
          </a:r>
          <a:r>
            <a:rPr lang="tr-TR" sz="1800" b="1" kern="1200" noProof="0" dirty="0" smtClean="0"/>
            <a:t>;</a:t>
          </a:r>
          <a:r>
            <a:rPr lang="en-GB" sz="1800" b="1" kern="1200" noProof="0" dirty="0" smtClean="0"/>
            <a:t> in 2015 132.034 workplaces</a:t>
          </a:r>
          <a:r>
            <a:rPr lang="tr-TR" sz="1800" b="1" kern="1200" noProof="0" dirty="0" smtClean="0"/>
            <a:t>;</a:t>
          </a:r>
          <a:r>
            <a:rPr lang="en-GB" sz="1800" b="1" kern="1200" noProof="0" dirty="0" smtClean="0"/>
            <a:t> in 2016 88.966 workplaces and in 2017 90.739 workplaces were visited. </a:t>
          </a:r>
          <a:endParaRPr lang="tr-TR" sz="1800" b="1" kern="1200" dirty="0">
            <a:solidFill>
              <a:sysClr val="window" lastClr="FFFFFF"/>
            </a:solidFill>
            <a:latin typeface="Arial"/>
            <a:ea typeface="+mn-ea"/>
            <a:cs typeface="+mn-cs"/>
          </a:endParaRPr>
        </a:p>
      </dsp:txBody>
      <dsp:txXfrm>
        <a:off x="53002" y="2567281"/>
        <a:ext cx="7666396" cy="979756"/>
      </dsp:txXfrm>
    </dsp:sp>
    <dsp:sp modelId="{545629E9-9F35-43E1-9FBF-877E4CF608DF}">
      <dsp:nvSpPr>
        <dsp:cNvPr id="0" name=""/>
        <dsp:cNvSpPr/>
      </dsp:nvSpPr>
      <dsp:spPr>
        <a:xfrm>
          <a:off x="0" y="3767080"/>
          <a:ext cx="7772400" cy="1085760"/>
        </a:xfrm>
        <a:prstGeom prst="roundRect">
          <a:avLst/>
        </a:prstGeom>
        <a:solidFill>
          <a:srgbClr val="76B6F2">
            <a:lumMod val="75000"/>
          </a:srgbClr>
        </a:solidFill>
        <a:ln w="25400" cap="flat" cmpd="sng" algn="ctr">
          <a:solidFill>
            <a:sysClr val="window" lastClr="FFFFFF">
              <a:hueOff val="0"/>
              <a:satOff val="0"/>
              <a:lumOff val="0"/>
              <a:alphaOff val="0"/>
            </a:sys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just" defTabSz="800100">
            <a:lnSpc>
              <a:spcPct val="90000"/>
            </a:lnSpc>
            <a:spcBef>
              <a:spcPct val="0"/>
            </a:spcBef>
            <a:spcAft>
              <a:spcPct val="35000"/>
            </a:spcAft>
          </a:pPr>
          <a:r>
            <a:rPr lang="tr-TR" sz="1800" b="1" kern="1200" noProof="0" dirty="0" err="1" smtClean="0"/>
            <a:t>Demand</a:t>
          </a:r>
          <a:r>
            <a:rPr lang="tr-TR" sz="1800" b="1" kern="1200" noProof="0" dirty="0" smtClean="0"/>
            <a:t> </a:t>
          </a:r>
          <a:r>
            <a:rPr lang="tr-TR" sz="1800" b="1" kern="1200" noProof="0" dirty="0" err="1" smtClean="0"/>
            <a:t>side</a:t>
          </a:r>
          <a:r>
            <a:rPr lang="tr-TR" sz="1800" b="1" kern="1200" noProof="0" dirty="0" smtClean="0"/>
            <a:t> of </a:t>
          </a:r>
          <a:r>
            <a:rPr lang="tr-TR" sz="1800" b="1" kern="1200" noProof="0" dirty="0" err="1" smtClean="0"/>
            <a:t>labour</a:t>
          </a:r>
          <a:r>
            <a:rPr lang="tr-TR" sz="1800" b="1" kern="1200" noProof="0" dirty="0" smtClean="0"/>
            <a:t> market is</a:t>
          </a:r>
          <a:r>
            <a:rPr lang="en-GB" sz="1800" b="1" kern="1200" noProof="0" dirty="0" smtClean="0"/>
            <a:t> identified via Labour Market Researches</a:t>
          </a:r>
          <a:r>
            <a:rPr lang="tr-TR" sz="1800" b="1" kern="1200" noProof="0" dirty="0" smtClean="0"/>
            <a:t>. </a:t>
          </a:r>
          <a:r>
            <a:rPr lang="tr-TR" sz="1800" b="1" kern="1200" noProof="0" dirty="0" err="1" smtClean="0"/>
            <a:t>National</a:t>
          </a:r>
          <a:r>
            <a:rPr lang="tr-TR" sz="1800" b="1" kern="1200" noProof="0" dirty="0" smtClean="0"/>
            <a:t> e</a:t>
          </a:r>
          <a:r>
            <a:rPr lang="en-GB" sz="1800" b="1" kern="1200" noProof="0" dirty="0" err="1" smtClean="0"/>
            <a:t>mployment</a:t>
          </a:r>
          <a:r>
            <a:rPr lang="en-GB" sz="1800" b="1" kern="1200" noProof="0" dirty="0" smtClean="0"/>
            <a:t> policies and local employment policies </a:t>
          </a:r>
          <a:r>
            <a:rPr lang="tr-TR" sz="1800" b="1" kern="1200" noProof="0" dirty="0" smtClean="0"/>
            <a:t>in</a:t>
          </a:r>
          <a:r>
            <a:rPr lang="en-GB" sz="1800" b="1" kern="1200" noProof="0" dirty="0" smtClean="0"/>
            <a:t> provinces are </a:t>
          </a:r>
          <a:r>
            <a:rPr lang="tr-TR" sz="1800" b="1" kern="1200" noProof="0" dirty="0" err="1" smtClean="0"/>
            <a:t>determined</a:t>
          </a:r>
          <a:r>
            <a:rPr lang="tr-TR" sz="1800" b="1" kern="1200" noProof="0" dirty="0" smtClean="0"/>
            <a:t> </a:t>
          </a:r>
          <a:r>
            <a:rPr lang="tr-TR" sz="1800" b="1" kern="1200" noProof="0" dirty="0" err="1" smtClean="0"/>
            <a:t>by</a:t>
          </a:r>
          <a:r>
            <a:rPr lang="tr-TR" sz="1800" b="1" kern="1200" noProof="0" dirty="0" smtClean="0"/>
            <a:t> LMR.</a:t>
          </a:r>
          <a:endParaRPr lang="en-US" sz="1800" b="1" kern="1200" noProof="0" dirty="0">
            <a:solidFill>
              <a:sysClr val="window" lastClr="FFFFFF"/>
            </a:solidFill>
            <a:latin typeface="Arial"/>
            <a:ea typeface="+mn-ea"/>
            <a:cs typeface="+mn-cs"/>
          </a:endParaRPr>
        </a:p>
      </dsp:txBody>
      <dsp:txXfrm>
        <a:off x="53002" y="3820082"/>
        <a:ext cx="7666396" cy="979756"/>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A0B12CD-F81D-4E59-B267-79A92B0A590B}">
      <dsp:nvSpPr>
        <dsp:cNvPr id="0" name=""/>
        <dsp:cNvSpPr/>
      </dsp:nvSpPr>
      <dsp:spPr>
        <a:xfrm>
          <a:off x="0" y="384729"/>
          <a:ext cx="2177005" cy="1182793"/>
        </a:xfrm>
        <a:prstGeom prst="chevron">
          <a:avLst/>
        </a:prstGeom>
        <a:solidFill>
          <a:schemeClr val="dk2">
            <a:hueOff val="0"/>
            <a:satOff val="0"/>
            <a:lumOff val="0"/>
            <a:alphaOff val="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10160" rIns="0" bIns="10160" numCol="1" spcCol="1270" anchor="ctr" anchorCtr="0">
          <a:noAutofit/>
        </a:bodyPr>
        <a:lstStyle/>
        <a:p>
          <a:pPr lvl="0" algn="l" defTabSz="711200" rtl="0">
            <a:lnSpc>
              <a:spcPct val="90000"/>
            </a:lnSpc>
            <a:spcBef>
              <a:spcPct val="0"/>
            </a:spcBef>
            <a:spcAft>
              <a:spcPct val="35000"/>
            </a:spcAft>
          </a:pPr>
          <a:r>
            <a:rPr lang="en-GB" sz="1600" b="1" kern="1200" noProof="0" dirty="0" smtClean="0">
              <a:latin typeface="Calibri" pitchFamily="34" charset="0"/>
            </a:rPr>
            <a:t>Disabled people’s setting up their own businesses</a:t>
          </a:r>
          <a:endParaRPr lang="tr-TR" sz="1600" kern="1200" dirty="0">
            <a:latin typeface="Calibri" pitchFamily="34" charset="0"/>
          </a:endParaRPr>
        </a:p>
      </dsp:txBody>
      <dsp:txXfrm>
        <a:off x="591397" y="384729"/>
        <a:ext cx="994212" cy="1182793"/>
      </dsp:txXfrm>
    </dsp:sp>
    <dsp:sp modelId="{0DBFCE0A-7A9A-4045-90B5-5E71226D21A8}">
      <dsp:nvSpPr>
        <dsp:cNvPr id="0" name=""/>
        <dsp:cNvSpPr/>
      </dsp:nvSpPr>
      <dsp:spPr>
        <a:xfrm>
          <a:off x="1872604" y="387079"/>
          <a:ext cx="6522619" cy="1178094"/>
        </a:xfrm>
        <a:prstGeom prst="chevron">
          <a:avLst/>
        </a:prstGeom>
        <a:solidFill>
          <a:schemeClr val="dk2">
            <a:alpha val="90000"/>
            <a:tint val="40000"/>
            <a:hueOff val="0"/>
            <a:satOff val="0"/>
            <a:lumOff val="0"/>
            <a:alphaOff val="0"/>
          </a:schemeClr>
        </a:solidFill>
        <a:ln w="25400" cap="flat" cmpd="sng" algn="ctr">
          <a:solidFill>
            <a:schemeClr val="dk2">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0320" tIns="10160" rIns="0" bIns="10160" numCol="1" spcCol="1270" anchor="ctr" anchorCtr="0">
          <a:noAutofit/>
        </a:bodyPr>
        <a:lstStyle/>
        <a:p>
          <a:pPr lvl="0" algn="l" defTabSz="711200" rtl="0">
            <a:lnSpc>
              <a:spcPct val="90000"/>
            </a:lnSpc>
            <a:spcBef>
              <a:spcPct val="0"/>
            </a:spcBef>
            <a:spcAft>
              <a:spcPct val="35000"/>
            </a:spcAft>
          </a:pPr>
          <a:r>
            <a:rPr lang="en-US" sz="1600" b="1" kern="1200" noProof="0" dirty="0" smtClean="0">
              <a:latin typeface="Calibri" pitchFamily="34" charset="0"/>
            </a:rPr>
            <a:t>A support of 50,000 TL in </a:t>
          </a:r>
          <a:r>
            <a:rPr lang="en-US" sz="1600" b="1" kern="1200" noProof="0" dirty="0" smtClean="0">
              <a:latin typeface="Calibri" pitchFamily="34" charset="0"/>
            </a:rPr>
            <a:t>total</a:t>
          </a:r>
          <a:r>
            <a:rPr lang="tr-TR" sz="1600" b="1" kern="1200" noProof="0" dirty="0" smtClean="0">
              <a:latin typeface="Calibri" pitchFamily="34" charset="0"/>
            </a:rPr>
            <a:t> </a:t>
          </a:r>
          <a:r>
            <a:rPr lang="en-US" sz="1600" b="0" kern="1200" noProof="0" dirty="0" smtClean="0">
              <a:latin typeface="Calibri" pitchFamily="34" charset="0"/>
            </a:rPr>
            <a:t>is </a:t>
          </a:r>
          <a:r>
            <a:rPr lang="en-US" sz="1600" b="0" kern="1200" noProof="0" dirty="0" smtClean="0">
              <a:latin typeface="Calibri" pitchFamily="34" charset="0"/>
            </a:rPr>
            <a:t>granted to t</a:t>
          </a:r>
          <a:r>
            <a:rPr lang="en-US" sz="1600" kern="1200" noProof="0" dirty="0" smtClean="0">
              <a:latin typeface="Calibri" pitchFamily="34" charset="0"/>
            </a:rPr>
            <a:t>he projects prepared by disabled people who want to set up their own businesses and who have received a certificate from the entrepreneurship training </a:t>
          </a:r>
          <a:r>
            <a:rPr lang="en-US" sz="1600" kern="1200" noProof="0" dirty="0" err="1" smtClean="0">
              <a:latin typeface="Calibri" pitchFamily="34" charset="0"/>
            </a:rPr>
            <a:t>programme</a:t>
          </a:r>
          <a:r>
            <a:rPr lang="en-US" sz="1600" kern="1200" noProof="0" dirty="0" smtClean="0">
              <a:latin typeface="Calibri" pitchFamily="34" charset="0"/>
            </a:rPr>
            <a:t> or have vocational training certificate in the field of the business they will set up</a:t>
          </a:r>
          <a:r>
            <a:rPr lang="en-US" sz="1600" kern="1200" noProof="0" dirty="0" smtClean="0">
              <a:latin typeface="Calibri" pitchFamily="34" charset="0"/>
            </a:rPr>
            <a:t>.</a:t>
          </a:r>
          <a:r>
            <a:rPr lang="tr-TR" sz="1600" b="1" kern="1200" noProof="0" dirty="0" smtClean="0">
              <a:latin typeface="Calibri" pitchFamily="34" charset="0"/>
            </a:rPr>
            <a:t>(</a:t>
          </a:r>
          <a:r>
            <a:rPr lang="tr-TR" sz="1600" b="1" i="1" kern="1200" noProof="0" dirty="0" smtClean="0">
              <a:latin typeface="Calibri" pitchFamily="34" charset="0"/>
            </a:rPr>
            <a:t>15xminimum </a:t>
          </a:r>
          <a:r>
            <a:rPr lang="tr-TR" sz="1600" b="1" i="1" kern="1200" noProof="0" dirty="0" err="1" smtClean="0">
              <a:latin typeface="Calibri" pitchFamily="34" charset="0"/>
            </a:rPr>
            <a:t>wage</a:t>
          </a:r>
          <a:r>
            <a:rPr lang="tr-TR" sz="1600" b="1" i="1" kern="1200" noProof="0" dirty="0" smtClean="0">
              <a:latin typeface="Calibri" pitchFamily="34" charset="0"/>
            </a:rPr>
            <a:t> </a:t>
          </a:r>
          <a:r>
            <a:rPr lang="tr-TR" sz="1600" b="1" i="1" kern="1200" noProof="0" dirty="0" err="1" smtClean="0">
              <a:latin typeface="Calibri" pitchFamily="34" charset="0"/>
            </a:rPr>
            <a:t>for</a:t>
          </a:r>
          <a:r>
            <a:rPr lang="tr-TR" sz="1600" b="1" i="1" kern="1200" noProof="0" dirty="0" smtClean="0">
              <a:latin typeface="Calibri" pitchFamily="34" charset="0"/>
            </a:rPr>
            <a:t> </a:t>
          </a:r>
          <a:r>
            <a:rPr lang="tr-TR" sz="1600" b="1" i="1" kern="1200" noProof="0" dirty="0" err="1" smtClean="0">
              <a:latin typeface="Calibri" pitchFamily="34" charset="0"/>
            </a:rPr>
            <a:t>ex-victims</a:t>
          </a:r>
          <a:r>
            <a:rPr lang="tr-TR" sz="1600" b="1" kern="1200" noProof="0" dirty="0" smtClean="0">
              <a:latin typeface="Calibri" pitchFamily="34" charset="0"/>
            </a:rPr>
            <a:t>)</a:t>
          </a:r>
          <a:endParaRPr lang="en-US" sz="1600" kern="1200" noProof="0" dirty="0">
            <a:latin typeface="Calibri" pitchFamily="34" charset="0"/>
          </a:endParaRPr>
        </a:p>
      </dsp:txBody>
      <dsp:txXfrm>
        <a:off x="2461651" y="387079"/>
        <a:ext cx="5344525" cy="1178094"/>
      </dsp:txXfrm>
    </dsp:sp>
    <dsp:sp modelId="{A86EFE4E-8911-44DF-A886-B2F972389CD5}">
      <dsp:nvSpPr>
        <dsp:cNvPr id="0" name=""/>
        <dsp:cNvSpPr/>
      </dsp:nvSpPr>
      <dsp:spPr>
        <a:xfrm>
          <a:off x="0" y="1689435"/>
          <a:ext cx="2177005" cy="870802"/>
        </a:xfrm>
        <a:prstGeom prst="chevron">
          <a:avLst/>
        </a:prstGeom>
        <a:solidFill>
          <a:schemeClr val="dk2">
            <a:hueOff val="0"/>
            <a:satOff val="0"/>
            <a:lumOff val="0"/>
            <a:alphaOff val="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10160" rIns="0" bIns="10160" numCol="1" spcCol="1270" anchor="ctr" anchorCtr="0">
          <a:noAutofit/>
        </a:bodyPr>
        <a:lstStyle/>
        <a:p>
          <a:pPr lvl="0" algn="l" defTabSz="711200" rtl="0">
            <a:lnSpc>
              <a:spcPct val="90000"/>
            </a:lnSpc>
            <a:spcBef>
              <a:spcPct val="0"/>
            </a:spcBef>
            <a:spcAft>
              <a:spcPct val="35000"/>
            </a:spcAft>
          </a:pPr>
          <a:r>
            <a:rPr lang="en-GB" sz="1600" b="1" i="1" kern="1200" noProof="0" dirty="0" smtClean="0">
              <a:latin typeface="Calibri" pitchFamily="34" charset="0"/>
            </a:rPr>
            <a:t>Establishment procedures support</a:t>
          </a:r>
          <a:endParaRPr lang="tr-TR" sz="1600" kern="1200" dirty="0">
            <a:latin typeface="Calibri" pitchFamily="34" charset="0"/>
          </a:endParaRPr>
        </a:p>
      </dsp:txBody>
      <dsp:txXfrm>
        <a:off x="435401" y="1689435"/>
        <a:ext cx="1306203" cy="870802"/>
      </dsp:txXfrm>
    </dsp:sp>
    <dsp:sp modelId="{3A638E7A-D331-4C54-85A0-120750B6A764}">
      <dsp:nvSpPr>
        <dsp:cNvPr id="0" name=""/>
        <dsp:cNvSpPr/>
      </dsp:nvSpPr>
      <dsp:spPr>
        <a:xfrm>
          <a:off x="1872604" y="1699738"/>
          <a:ext cx="6522619" cy="850196"/>
        </a:xfrm>
        <a:prstGeom prst="chevron">
          <a:avLst/>
        </a:prstGeom>
        <a:solidFill>
          <a:schemeClr val="dk2">
            <a:alpha val="90000"/>
            <a:tint val="40000"/>
            <a:hueOff val="0"/>
            <a:satOff val="0"/>
            <a:lumOff val="0"/>
            <a:alphaOff val="0"/>
          </a:schemeClr>
        </a:solidFill>
        <a:ln w="25400" cap="flat" cmpd="sng" algn="ctr">
          <a:solidFill>
            <a:schemeClr val="dk2">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0320" tIns="10160" rIns="0" bIns="10160" numCol="1" spcCol="1270" anchor="ctr" anchorCtr="0">
          <a:noAutofit/>
        </a:bodyPr>
        <a:lstStyle/>
        <a:p>
          <a:pPr marL="177800" lvl="0" indent="0" algn="l" defTabSz="711200" rtl="0">
            <a:lnSpc>
              <a:spcPct val="90000"/>
            </a:lnSpc>
            <a:spcBef>
              <a:spcPct val="0"/>
            </a:spcBef>
            <a:spcAft>
              <a:spcPct val="35000"/>
            </a:spcAft>
          </a:pPr>
          <a:r>
            <a:rPr lang="en-US" sz="1600" b="1" kern="1200" noProof="0" dirty="0" smtClean="0">
              <a:latin typeface="Calibri" pitchFamily="34" charset="0"/>
            </a:rPr>
            <a:t>A maximum of 3,000 TL </a:t>
          </a:r>
          <a:r>
            <a:rPr lang="en-US" sz="1600" kern="1200" noProof="0" dirty="0" smtClean="0">
              <a:latin typeface="Calibri" pitchFamily="34" charset="0"/>
            </a:rPr>
            <a:t>for such expenses as official procedures, confirmations, permissions conducted and licenses issued for the establishment of the business.</a:t>
          </a:r>
          <a:endParaRPr lang="en-US" sz="1600" kern="1200" noProof="0" dirty="0">
            <a:latin typeface="Calibri" pitchFamily="34" charset="0"/>
          </a:endParaRPr>
        </a:p>
      </dsp:txBody>
      <dsp:txXfrm>
        <a:off x="2297702" y="1699738"/>
        <a:ext cx="5672423" cy="850196"/>
      </dsp:txXfrm>
    </dsp:sp>
    <dsp:sp modelId="{24E9F0B9-200C-4BCD-8D98-2B3D86A6B403}">
      <dsp:nvSpPr>
        <dsp:cNvPr id="0" name=""/>
        <dsp:cNvSpPr/>
      </dsp:nvSpPr>
      <dsp:spPr>
        <a:xfrm>
          <a:off x="0" y="2735447"/>
          <a:ext cx="2177005" cy="870802"/>
        </a:xfrm>
        <a:prstGeom prst="chevron">
          <a:avLst/>
        </a:prstGeom>
        <a:solidFill>
          <a:schemeClr val="dk2">
            <a:hueOff val="0"/>
            <a:satOff val="0"/>
            <a:lumOff val="0"/>
            <a:alphaOff val="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10160" rIns="0" bIns="10160" numCol="1" spcCol="1270" anchor="ctr" anchorCtr="0">
          <a:noAutofit/>
        </a:bodyPr>
        <a:lstStyle/>
        <a:p>
          <a:pPr lvl="0" algn="l" defTabSz="711200" rtl="0">
            <a:lnSpc>
              <a:spcPct val="90000"/>
            </a:lnSpc>
            <a:spcBef>
              <a:spcPct val="0"/>
            </a:spcBef>
            <a:spcAft>
              <a:spcPct val="35000"/>
            </a:spcAft>
          </a:pPr>
          <a:r>
            <a:rPr lang="en-US" sz="1600" b="1" i="1" kern="1200" noProof="0" dirty="0" smtClean="0">
              <a:latin typeface="Calibri" pitchFamily="34" charset="0"/>
            </a:rPr>
            <a:t>Operating cost support</a:t>
          </a:r>
          <a:endParaRPr lang="en-US" sz="1600" kern="1200" noProof="0" dirty="0">
            <a:latin typeface="Calibri" pitchFamily="34" charset="0"/>
          </a:endParaRPr>
        </a:p>
      </dsp:txBody>
      <dsp:txXfrm>
        <a:off x="435401" y="2735447"/>
        <a:ext cx="1306203" cy="870802"/>
      </dsp:txXfrm>
    </dsp:sp>
    <dsp:sp modelId="{E620BF51-36B7-4D01-AE02-59D1DD815A01}">
      <dsp:nvSpPr>
        <dsp:cNvPr id="0" name=""/>
        <dsp:cNvSpPr/>
      </dsp:nvSpPr>
      <dsp:spPr>
        <a:xfrm>
          <a:off x="1872604" y="2682150"/>
          <a:ext cx="6522619" cy="977396"/>
        </a:xfrm>
        <a:prstGeom prst="chevron">
          <a:avLst/>
        </a:prstGeom>
        <a:solidFill>
          <a:schemeClr val="dk2">
            <a:alpha val="90000"/>
            <a:tint val="40000"/>
            <a:hueOff val="0"/>
            <a:satOff val="0"/>
            <a:lumOff val="0"/>
            <a:alphaOff val="0"/>
          </a:schemeClr>
        </a:solidFill>
        <a:ln w="25400" cap="flat" cmpd="sng" algn="ctr">
          <a:solidFill>
            <a:schemeClr val="dk2">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0320" tIns="10160" rIns="0" bIns="10160" numCol="1" spcCol="1270" anchor="ctr" anchorCtr="0">
          <a:noAutofit/>
        </a:bodyPr>
        <a:lstStyle/>
        <a:p>
          <a:pPr marL="93663" lvl="0" indent="0" algn="l" defTabSz="711200" rtl="0">
            <a:lnSpc>
              <a:spcPct val="90000"/>
            </a:lnSpc>
            <a:spcBef>
              <a:spcPct val="0"/>
            </a:spcBef>
            <a:spcAft>
              <a:spcPct val="35000"/>
            </a:spcAft>
          </a:pPr>
          <a:r>
            <a:rPr lang="en-US" sz="1600" b="0" kern="1200" noProof="0" dirty="0" smtClean="0">
              <a:latin typeface="Calibri" pitchFamily="34" charset="0"/>
            </a:rPr>
            <a:t>A maximum of </a:t>
          </a:r>
          <a:r>
            <a:rPr lang="en-US" sz="1600" b="1" kern="1200" noProof="0" dirty="0" smtClean="0">
              <a:latin typeface="Calibri" pitchFamily="34" charset="0"/>
            </a:rPr>
            <a:t>11,000 TL in total </a:t>
          </a:r>
          <a:r>
            <a:rPr lang="en-US" sz="1600" kern="1200" noProof="0" dirty="0" smtClean="0">
              <a:latin typeface="Calibri" pitchFamily="34" charset="0"/>
            </a:rPr>
            <a:t>per year to the enterprise established in a way that it will not exceed 60% of the operating costs (water, electricity, communication, heating) at maximum against invoice for 12 months</a:t>
          </a:r>
          <a:r>
            <a:rPr lang="en-US" sz="1600" b="1" kern="1200" noProof="0" dirty="0" smtClean="0">
              <a:latin typeface="Calibri" pitchFamily="34" charset="0"/>
            </a:rPr>
            <a:t>. </a:t>
          </a:r>
          <a:endParaRPr lang="en-US" sz="1600" kern="1200" noProof="0" dirty="0">
            <a:latin typeface="Calibri" pitchFamily="34" charset="0"/>
          </a:endParaRPr>
        </a:p>
      </dsp:txBody>
      <dsp:txXfrm>
        <a:off x="2361302" y="2682150"/>
        <a:ext cx="5545223" cy="977396"/>
      </dsp:txXfrm>
    </dsp:sp>
    <dsp:sp modelId="{76A05516-9E1B-481B-BFB7-BD0D9C39F239}">
      <dsp:nvSpPr>
        <dsp:cNvPr id="0" name=""/>
        <dsp:cNvSpPr/>
      </dsp:nvSpPr>
      <dsp:spPr>
        <a:xfrm>
          <a:off x="0" y="3802289"/>
          <a:ext cx="2177005" cy="870802"/>
        </a:xfrm>
        <a:prstGeom prst="chevron">
          <a:avLst/>
        </a:prstGeom>
        <a:solidFill>
          <a:schemeClr val="dk2">
            <a:hueOff val="0"/>
            <a:satOff val="0"/>
            <a:lumOff val="0"/>
            <a:alphaOff val="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10160" rIns="0" bIns="10160" numCol="1" spcCol="1270" anchor="ctr" anchorCtr="0">
          <a:noAutofit/>
        </a:bodyPr>
        <a:lstStyle/>
        <a:p>
          <a:pPr lvl="0" algn="l" defTabSz="711200" rtl="0">
            <a:lnSpc>
              <a:spcPct val="90000"/>
            </a:lnSpc>
            <a:spcBef>
              <a:spcPct val="0"/>
            </a:spcBef>
            <a:spcAft>
              <a:spcPct val="35000"/>
            </a:spcAft>
          </a:pPr>
          <a:r>
            <a:rPr lang="en-US" sz="1600" b="1" i="1" kern="1200" noProof="0" dirty="0" smtClean="0">
              <a:latin typeface="Calibri" pitchFamily="34" charset="0"/>
            </a:rPr>
            <a:t>Establishment support</a:t>
          </a:r>
          <a:endParaRPr lang="en-US" sz="1600" kern="1200" noProof="0" dirty="0">
            <a:latin typeface="Calibri" pitchFamily="34" charset="0"/>
          </a:endParaRPr>
        </a:p>
      </dsp:txBody>
      <dsp:txXfrm>
        <a:off x="435401" y="3802289"/>
        <a:ext cx="1306203" cy="870802"/>
      </dsp:txXfrm>
    </dsp:sp>
    <dsp:sp modelId="{00397401-2278-4BED-AF64-217868036501}">
      <dsp:nvSpPr>
        <dsp:cNvPr id="0" name=""/>
        <dsp:cNvSpPr/>
      </dsp:nvSpPr>
      <dsp:spPr>
        <a:xfrm>
          <a:off x="1872604" y="3781459"/>
          <a:ext cx="6522619" cy="912463"/>
        </a:xfrm>
        <a:prstGeom prst="chevron">
          <a:avLst/>
        </a:prstGeom>
        <a:solidFill>
          <a:schemeClr val="dk2">
            <a:alpha val="90000"/>
            <a:tint val="40000"/>
            <a:hueOff val="0"/>
            <a:satOff val="0"/>
            <a:lumOff val="0"/>
            <a:alphaOff val="0"/>
          </a:schemeClr>
        </a:solidFill>
        <a:ln w="25400" cap="flat" cmpd="sng" algn="ctr">
          <a:solidFill>
            <a:schemeClr val="dk2">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0320" tIns="10160" rIns="0" bIns="10160" numCol="1" spcCol="1270" anchor="ctr" anchorCtr="0">
          <a:noAutofit/>
        </a:bodyPr>
        <a:lstStyle/>
        <a:p>
          <a:pPr marL="93663" lvl="0" indent="0" algn="l" defTabSz="711200" rtl="0">
            <a:lnSpc>
              <a:spcPct val="90000"/>
            </a:lnSpc>
            <a:spcBef>
              <a:spcPct val="0"/>
            </a:spcBef>
            <a:spcAft>
              <a:spcPct val="35000"/>
            </a:spcAft>
          </a:pPr>
          <a:r>
            <a:rPr lang="en-US" sz="1600" b="1" kern="1200" noProof="0" dirty="0" smtClean="0">
              <a:latin typeface="Calibri" pitchFamily="34" charset="0"/>
            </a:rPr>
            <a:t>A maximum of 36,000 TL </a:t>
          </a:r>
          <a:r>
            <a:rPr lang="en-US" sz="1600" kern="1200" noProof="0" dirty="0" smtClean="0">
              <a:latin typeface="Calibri" pitchFamily="34" charset="0"/>
            </a:rPr>
            <a:t>against invoice for 12 months since the establishment of the enterprise for such costs as machinery, equipment, software, hardware, consumable materials, office equipment in relation to the basic activity area of the enterprise</a:t>
          </a:r>
          <a:r>
            <a:rPr lang="en-US" sz="1600" b="1" kern="1200" noProof="0" dirty="0" smtClean="0">
              <a:latin typeface="Calibri" pitchFamily="34" charset="0"/>
            </a:rPr>
            <a:t>.</a:t>
          </a:r>
          <a:endParaRPr lang="en-US" sz="1600" kern="1200" noProof="0" dirty="0">
            <a:latin typeface="Calibri" pitchFamily="34" charset="0"/>
          </a:endParaRPr>
        </a:p>
      </dsp:txBody>
      <dsp:txXfrm>
        <a:off x="2328836" y="3781459"/>
        <a:ext cx="5610156" cy="912463"/>
      </dsp:txXfrm>
    </dsp:sp>
  </dsp:spTree>
</dsp:drawing>
</file>

<file path=ppt/diagrams/layout1.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lProcess3">
  <dgm:title val=""/>
  <dgm:desc val=""/>
  <dgm:catLst>
    <dgm:cat type="process" pri="11000"/>
    <dgm:cat type="convert" pri="1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2"/>
      </dgm:ptLst>
      <dgm:cxnLst>
        <dgm:cxn modelId="4" srcId="0" destId="1" srcOrd="0" destOrd="0"/>
        <dgm:cxn modelId="5" srcId="1" destId="2"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51" srcId="1" destId="11" srcOrd="0" destOrd="0"/>
        <dgm:cxn modelId="61" srcId="2" destId="21" srcOrd="0" destOrd="0"/>
        <dgm:cxn modelId="71" srcId="3" destId="31" srcOrd="0" destOrd="0"/>
        <dgm:cxn modelId="81" srcId="4" destId="41" srcOrd="0" destOrd="0"/>
      </dgm:cxnLst>
      <dgm:bg/>
      <dgm:whole/>
    </dgm:dataModel>
  </dgm:clrData>
  <dgm:layoutNode name="Name0">
    <dgm:varLst>
      <dgm:chPref val="3"/>
      <dgm:dir/>
      <dgm:animLvl val="lvl"/>
      <dgm:resizeHandles/>
    </dgm:varLst>
    <dgm:choose name="Name1">
      <dgm:if name="Name2" func="var" arg="dir" op="equ" val="norm">
        <dgm:alg type="lin">
          <dgm:param type="linDir" val="fromT"/>
          <dgm:param type="vertAlign" val="mid"/>
          <dgm:param type="nodeHorzAlign" val="l"/>
          <dgm:param type="nodeVertAlign" val="t"/>
          <dgm:param type="fallback" val="2D"/>
        </dgm:alg>
      </dgm:if>
      <dgm:else name="Name3">
        <dgm:alg type="lin">
          <dgm:param type="linDir" val="fromT"/>
          <dgm:param type="vertAlign" val="mid"/>
          <dgm:param type="nodeHorzAlign" val="r"/>
          <dgm:param type="nodeVertAlign" val="t"/>
          <dgm:param type="fallback" val="2D"/>
        </dgm:alg>
      </dgm:else>
    </dgm:choose>
    <dgm:shape xmlns:r="http://schemas.openxmlformats.org/officeDocument/2006/relationships" r:blip="">
      <dgm:adjLst/>
    </dgm:shape>
    <dgm:presOf/>
    <dgm:constrLst>
      <dgm:constr type="w" for="des" forName="bigChev" refType="w"/>
      <dgm:constr type="h" for="des" forName="bigChev" refType="w" refFor="des" refForName="bigChev" op="equ" fact="0.4"/>
      <dgm:constr type="w" for="des" forName="node" refType="w" refFor="des" refForName="bigChev" fact="0.83"/>
      <dgm:constr type="h" for="des" forName="node" refType="w" refFor="des" refForName="node" op="equ" fact="0.4"/>
      <dgm:constr type="w" for="des" forName="parTrans" refType="w" refFor="des" refForName="bigChev" op="equ" fact="-0.13"/>
      <dgm:constr type="w" for="des" forName="sibTrans" refType="w" refFor="des" refForName="node" op="equ" fact="-0.14"/>
      <dgm:constr type="h" for="ch" forName="vSp" refType="h" refFor="des" refForName="bigChev" op="equ" fact="0.14"/>
      <dgm:constr type="primFontSz" for="des" forName="node" op="equ"/>
      <dgm:constr type="primFontSz" for="des" forName="bigChev" op="equ"/>
    </dgm:constrLst>
    <dgm:ruleLst/>
    <dgm:forEach name="Name4" axis="ch" ptType="node">
      <dgm:layoutNode name="horFlow">
        <dgm:choose name="Name5">
          <dgm:if name="Name6" func="var" arg="dir" op="equ" val="norm">
            <dgm:alg type="lin">
              <dgm:param type="linDir" val="fromL"/>
              <dgm:param type="nodeHorzAlign" val="l"/>
              <dgm:param type="nodeVertAlign" val="mid"/>
              <dgm:param type="fallback" val="2D"/>
            </dgm:alg>
          </dgm:if>
          <dgm:else name="Name7">
            <dgm:alg type="lin">
              <dgm:param type="linDir" val="fromR"/>
              <dgm:param type="nodeHorzAlign" val="r"/>
              <dgm:param type="nodeVertAlign" val="mid"/>
              <dgm:param type="fallback" val="2D"/>
            </dgm:alg>
          </dgm:else>
        </dgm:choose>
        <dgm:shape xmlns:r="http://schemas.openxmlformats.org/officeDocument/2006/relationships" r:blip="">
          <dgm:adjLst/>
        </dgm:shape>
        <dgm:presOf/>
        <dgm:constrLst/>
        <dgm:ruleLst/>
        <dgm:layoutNode name="bigChev" styleLbl="node1">
          <dgm:alg type="tx"/>
          <dgm:choose name="Name8">
            <dgm:if name="Name9" func="var" arg="dir" op="equ" val="norm">
              <dgm:shape xmlns:r="http://schemas.openxmlformats.org/officeDocument/2006/relationships" type="chevron" r:blip="">
                <dgm:adjLst/>
              </dgm:shape>
              <dgm:presOf axis="self"/>
              <dgm:constrLst>
                <dgm:constr type="primFontSz" val="65"/>
                <dgm:constr type="rMarg"/>
                <dgm:constr type="lMarg" refType="primFontSz" fact="0.1"/>
                <dgm:constr type="tMarg" refType="primFontSz" fact="0.05"/>
                <dgm:constr type="bMarg" refType="primFontSz" fact="0.05"/>
              </dgm:constrLst>
            </dgm:if>
            <dgm:else name="Name10">
              <dgm:shape xmlns:r="http://schemas.openxmlformats.org/officeDocument/2006/relationships" rot="180" type="chevron" r:blip="">
                <dgm:adjLst/>
              </dgm:shape>
              <dgm:presOf axis="self"/>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parTransForEach" axis="ch" ptType="parTrans" cnt="1">
          <dgm:layoutNode name="parTrans">
            <dgm:alg type="sp"/>
            <dgm:shape xmlns:r="http://schemas.openxmlformats.org/officeDocument/2006/relationships" r:blip="">
              <dgm:adjLst/>
            </dgm:shape>
            <dgm:presOf/>
            <dgm:constrLst/>
            <dgm:ruleLst/>
          </dgm:layoutNode>
        </dgm:forEach>
        <dgm:forEach name="Name11" axis="ch" ptType="node">
          <dgm:layoutNode name="node" styleLbl="alignAccFollowNode1">
            <dgm:varLst>
              <dgm:bulletEnabled val="1"/>
            </dgm:varLst>
            <dgm:alg type="tx"/>
            <dgm:choose name="Name12">
              <dgm:if name="Name13" func="var" arg="dir" op="equ" val="norm">
                <dgm:shape xmlns:r="http://schemas.openxmlformats.org/officeDocument/2006/relationships" type="chevron" r:blip="">
                  <dgm:adjLst/>
                </dgm:shape>
                <dgm:presOf axis="desOrSelf" ptType="node"/>
                <dgm:constrLst>
                  <dgm:constr type="primFontSz" val="65"/>
                  <dgm:constr type="rMarg"/>
                  <dgm:constr type="lMarg" refType="primFontSz" fact="0.1"/>
                  <dgm:constr type="tMarg" refType="primFontSz" fact="0.05"/>
                  <dgm:constr type="bMarg" refType="primFontSz" fact="0.05"/>
                </dgm:constrLst>
              </dgm:if>
              <dgm:else name="Name14">
                <dgm:shape xmlns:r="http://schemas.openxmlformats.org/officeDocument/2006/relationships" rot="180" type="chevron" r:blip="">
                  <dgm:adjLst/>
                </dgm:shape>
                <dgm:presOf axis="desOrSelf" ptType="node"/>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choose name="Name15">
        <dgm:if name="Name16" axis="self" ptType="node" func="revPos" op="gte" val="2">
          <dgm:layoutNode name="vSp">
            <dgm:alg type="sp"/>
            <dgm:shape xmlns:r="http://schemas.openxmlformats.org/officeDocument/2006/relationships" r:blip="">
              <dgm:adjLst/>
            </dgm:shape>
            <dgm:presOf/>
            <dgm:constrLst/>
            <dgm:ruleLst/>
          </dgm:layoutNode>
        </dgm:if>
        <dgm:else name="Name17"/>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15.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889938" cy="487680"/>
          </a:xfrm>
          <a:prstGeom prst="rect">
            <a:avLst/>
          </a:prstGeom>
        </p:spPr>
        <p:txBody>
          <a:bodyPr vert="horz" lIns="91440" tIns="45720" rIns="91440" bIns="45720" rtlCol="0"/>
          <a:lstStyle>
            <a:lvl1pPr algn="l">
              <a:defRPr sz="1200">
                <a:latin typeface="Calibri" charset="0"/>
                <a:ea typeface="ＭＳ Ｐゴシック" charset="0"/>
                <a:cs typeface="ＭＳ Ｐゴシック" charset="0"/>
              </a:defRPr>
            </a:lvl1pPr>
          </a:lstStyle>
          <a:p>
            <a:pPr>
              <a:defRPr/>
            </a:pPr>
            <a:endParaRPr lang="en-US"/>
          </a:p>
        </p:txBody>
      </p:sp>
      <p:sp>
        <p:nvSpPr>
          <p:cNvPr id="3" name="Date Placeholder 2"/>
          <p:cNvSpPr>
            <a:spLocks noGrp="1"/>
          </p:cNvSpPr>
          <p:nvPr>
            <p:ph type="dt" sz="quarter" idx="1"/>
          </p:nvPr>
        </p:nvSpPr>
        <p:spPr>
          <a:xfrm>
            <a:off x="3777607" y="0"/>
            <a:ext cx="2889938" cy="487680"/>
          </a:xfrm>
          <a:prstGeom prst="rect">
            <a:avLst/>
          </a:prstGeom>
        </p:spPr>
        <p:txBody>
          <a:bodyPr vert="horz" wrap="square" lIns="91440" tIns="45720" rIns="91440" bIns="45720" numCol="1" anchor="t" anchorCtr="0" compatLnSpc="1">
            <a:prstTxWarp prst="textNoShape">
              <a:avLst/>
            </a:prstTxWarp>
          </a:bodyPr>
          <a:lstStyle>
            <a:lvl1pPr algn="r">
              <a:defRPr sz="1200">
                <a:cs typeface="+mn-cs"/>
              </a:defRPr>
            </a:lvl1pPr>
          </a:lstStyle>
          <a:p>
            <a:pPr>
              <a:defRPr/>
            </a:pPr>
            <a:fld id="{DA820E9E-6D21-4095-9ECF-E504DE343BA9}" type="datetime1">
              <a:rPr lang="en-US"/>
              <a:pPr>
                <a:defRPr/>
              </a:pPr>
              <a:t>9/13/2018</a:t>
            </a:fld>
            <a:endParaRPr lang="en-US"/>
          </a:p>
        </p:txBody>
      </p:sp>
      <p:sp>
        <p:nvSpPr>
          <p:cNvPr id="4" name="Footer Placeholder 3"/>
          <p:cNvSpPr>
            <a:spLocks noGrp="1"/>
          </p:cNvSpPr>
          <p:nvPr>
            <p:ph type="ftr" sz="quarter" idx="2"/>
          </p:nvPr>
        </p:nvSpPr>
        <p:spPr>
          <a:xfrm>
            <a:off x="0" y="9264227"/>
            <a:ext cx="2889938" cy="487680"/>
          </a:xfrm>
          <a:prstGeom prst="rect">
            <a:avLst/>
          </a:prstGeom>
        </p:spPr>
        <p:txBody>
          <a:bodyPr vert="horz" lIns="91440" tIns="45720" rIns="91440" bIns="45720" rtlCol="0" anchor="b"/>
          <a:lstStyle>
            <a:lvl1pPr algn="l">
              <a:defRPr sz="1200">
                <a:latin typeface="Calibri" charset="0"/>
                <a:ea typeface="ＭＳ Ｐゴシック" charset="0"/>
                <a:cs typeface="ＭＳ Ｐゴシック" charset="0"/>
              </a:defRPr>
            </a:lvl1pPr>
          </a:lstStyle>
          <a:p>
            <a:pPr>
              <a:defRPr/>
            </a:pPr>
            <a:endParaRPr lang="en-US"/>
          </a:p>
        </p:txBody>
      </p:sp>
      <p:sp>
        <p:nvSpPr>
          <p:cNvPr id="5" name="Slide Number Placeholder 4"/>
          <p:cNvSpPr>
            <a:spLocks noGrp="1"/>
          </p:cNvSpPr>
          <p:nvPr>
            <p:ph type="sldNum" sz="quarter" idx="3"/>
          </p:nvPr>
        </p:nvSpPr>
        <p:spPr>
          <a:xfrm>
            <a:off x="3777607" y="9264227"/>
            <a:ext cx="2889938" cy="487680"/>
          </a:xfrm>
          <a:prstGeom prst="rect">
            <a:avLst/>
          </a:prstGeom>
        </p:spPr>
        <p:txBody>
          <a:bodyPr vert="horz" wrap="square" lIns="91440" tIns="45720" rIns="91440" bIns="45720" numCol="1" anchor="b" anchorCtr="0" compatLnSpc="1">
            <a:prstTxWarp prst="textNoShape">
              <a:avLst/>
            </a:prstTxWarp>
          </a:bodyPr>
          <a:lstStyle>
            <a:lvl1pPr algn="r">
              <a:defRPr sz="1200">
                <a:cs typeface="+mn-cs"/>
              </a:defRPr>
            </a:lvl1pPr>
          </a:lstStyle>
          <a:p>
            <a:pPr>
              <a:defRPr/>
            </a:pPr>
            <a:fld id="{A17C520E-9351-49DC-AB32-B426A126121C}" type="slidenum">
              <a:rPr lang="en-US"/>
              <a:pPr>
                <a:defRPr/>
              </a:pPr>
              <a:t>‹#›</a:t>
            </a:fld>
            <a:endParaRPr lang="en-US"/>
          </a:p>
        </p:txBody>
      </p:sp>
    </p:spTree>
    <p:extLst>
      <p:ext uri="{BB962C8B-B14F-4D97-AF65-F5344CB8AC3E}">
        <p14:creationId xmlns:p14="http://schemas.microsoft.com/office/powerpoint/2010/main" val="3746106655"/>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889938" cy="487680"/>
          </a:xfrm>
          <a:prstGeom prst="rect">
            <a:avLst/>
          </a:prstGeom>
        </p:spPr>
        <p:txBody>
          <a:bodyPr vert="horz" lIns="91440" tIns="45720" rIns="91440" bIns="45720" rtlCol="0"/>
          <a:lstStyle>
            <a:lvl1pPr algn="l">
              <a:defRPr sz="1200">
                <a:latin typeface="Calibri" charset="0"/>
                <a:ea typeface="ＭＳ Ｐゴシック" charset="0"/>
                <a:cs typeface="ＭＳ Ｐゴシック" charset="0"/>
              </a:defRPr>
            </a:lvl1pPr>
          </a:lstStyle>
          <a:p>
            <a:pPr>
              <a:defRPr/>
            </a:pPr>
            <a:endParaRPr lang="en-US"/>
          </a:p>
        </p:txBody>
      </p:sp>
      <p:sp>
        <p:nvSpPr>
          <p:cNvPr id="3" name="Date Placeholder 2"/>
          <p:cNvSpPr>
            <a:spLocks noGrp="1"/>
          </p:cNvSpPr>
          <p:nvPr>
            <p:ph type="dt" idx="1"/>
          </p:nvPr>
        </p:nvSpPr>
        <p:spPr>
          <a:xfrm>
            <a:off x="3777607" y="0"/>
            <a:ext cx="2889938" cy="487680"/>
          </a:xfrm>
          <a:prstGeom prst="rect">
            <a:avLst/>
          </a:prstGeom>
        </p:spPr>
        <p:txBody>
          <a:bodyPr vert="horz" wrap="square" lIns="91440" tIns="45720" rIns="91440" bIns="45720" numCol="1" anchor="t" anchorCtr="0" compatLnSpc="1">
            <a:prstTxWarp prst="textNoShape">
              <a:avLst/>
            </a:prstTxWarp>
          </a:bodyPr>
          <a:lstStyle>
            <a:lvl1pPr algn="r">
              <a:defRPr sz="1200">
                <a:cs typeface="+mn-cs"/>
              </a:defRPr>
            </a:lvl1pPr>
          </a:lstStyle>
          <a:p>
            <a:pPr>
              <a:defRPr/>
            </a:pPr>
            <a:fld id="{707E9A9C-AAFE-4F59-82CF-873F213EA10C}" type="datetime1">
              <a:rPr lang="en-US"/>
              <a:pPr>
                <a:defRPr/>
              </a:pPr>
              <a:t>9/13/2018</a:t>
            </a:fld>
            <a:endParaRPr lang="en-US"/>
          </a:p>
        </p:txBody>
      </p:sp>
      <p:sp>
        <p:nvSpPr>
          <p:cNvPr id="4" name="Slide Image Placeholder 3"/>
          <p:cNvSpPr>
            <a:spLocks noGrp="1" noRot="1" noChangeAspect="1"/>
          </p:cNvSpPr>
          <p:nvPr>
            <p:ph type="sldImg" idx="2"/>
          </p:nvPr>
        </p:nvSpPr>
        <p:spPr>
          <a:xfrm>
            <a:off x="895350" y="731838"/>
            <a:ext cx="4878388" cy="3657600"/>
          </a:xfrm>
          <a:prstGeom prst="rect">
            <a:avLst/>
          </a:prstGeom>
          <a:noFill/>
          <a:ln w="12700">
            <a:solidFill>
              <a:prstClr val="black"/>
            </a:solidFill>
          </a:ln>
        </p:spPr>
        <p:txBody>
          <a:bodyPr vert="horz" lIns="91440" tIns="45720" rIns="91440" bIns="45720" rtlCol="0" anchor="ctr"/>
          <a:lstStyle/>
          <a:p>
            <a:pPr lvl="0"/>
            <a:endParaRPr lang="en-US" noProof="0" smtClean="0"/>
          </a:p>
        </p:txBody>
      </p:sp>
      <p:sp>
        <p:nvSpPr>
          <p:cNvPr id="5" name="Notes Placeholder 4"/>
          <p:cNvSpPr>
            <a:spLocks noGrp="1"/>
          </p:cNvSpPr>
          <p:nvPr>
            <p:ph type="body" sz="quarter" idx="3"/>
          </p:nvPr>
        </p:nvSpPr>
        <p:spPr>
          <a:xfrm>
            <a:off x="666909" y="4632960"/>
            <a:ext cx="5335270" cy="4389120"/>
          </a:xfrm>
          <a:prstGeom prst="rect">
            <a:avLst/>
          </a:prstGeom>
        </p:spPr>
        <p:txBody>
          <a:bodyPr vert="horz" lIns="91440" tIns="45720" rIns="91440" bIns="45720" rtlCol="0"/>
          <a:lstStyle/>
          <a:p>
            <a:pPr lvl="0"/>
            <a:r>
              <a:rPr lang="tr-TR" noProof="0" smtClean="0"/>
              <a:t>Click to edit Master text styles</a:t>
            </a:r>
          </a:p>
          <a:p>
            <a:pPr lvl="1"/>
            <a:r>
              <a:rPr lang="tr-TR" noProof="0" smtClean="0"/>
              <a:t>Second level</a:t>
            </a:r>
          </a:p>
          <a:p>
            <a:pPr lvl="2"/>
            <a:r>
              <a:rPr lang="tr-TR" noProof="0" smtClean="0"/>
              <a:t>Third level</a:t>
            </a:r>
          </a:p>
          <a:p>
            <a:pPr lvl="3"/>
            <a:r>
              <a:rPr lang="tr-TR" noProof="0" smtClean="0"/>
              <a:t>Fourth level</a:t>
            </a:r>
          </a:p>
          <a:p>
            <a:pPr lvl="4"/>
            <a:r>
              <a:rPr lang="tr-TR" noProof="0" smtClean="0"/>
              <a:t>Fifth level</a:t>
            </a:r>
            <a:endParaRPr lang="en-US" noProof="0" smtClean="0"/>
          </a:p>
        </p:txBody>
      </p:sp>
      <p:sp>
        <p:nvSpPr>
          <p:cNvPr id="6" name="Footer Placeholder 5"/>
          <p:cNvSpPr>
            <a:spLocks noGrp="1"/>
          </p:cNvSpPr>
          <p:nvPr>
            <p:ph type="ftr" sz="quarter" idx="4"/>
          </p:nvPr>
        </p:nvSpPr>
        <p:spPr>
          <a:xfrm>
            <a:off x="0" y="9264227"/>
            <a:ext cx="2889938" cy="487680"/>
          </a:xfrm>
          <a:prstGeom prst="rect">
            <a:avLst/>
          </a:prstGeom>
        </p:spPr>
        <p:txBody>
          <a:bodyPr vert="horz" lIns="91440" tIns="45720" rIns="91440" bIns="45720" rtlCol="0" anchor="b"/>
          <a:lstStyle>
            <a:lvl1pPr algn="l">
              <a:defRPr sz="1200">
                <a:latin typeface="Calibri" charset="0"/>
                <a:ea typeface="ＭＳ Ｐゴシック" charset="0"/>
                <a:cs typeface="ＭＳ Ｐゴシック" charset="0"/>
              </a:defRPr>
            </a:lvl1pPr>
          </a:lstStyle>
          <a:p>
            <a:pPr>
              <a:defRPr/>
            </a:pPr>
            <a:endParaRPr lang="en-US"/>
          </a:p>
        </p:txBody>
      </p:sp>
      <p:sp>
        <p:nvSpPr>
          <p:cNvPr id="7" name="Slide Number Placeholder 6"/>
          <p:cNvSpPr>
            <a:spLocks noGrp="1"/>
          </p:cNvSpPr>
          <p:nvPr>
            <p:ph type="sldNum" sz="quarter" idx="5"/>
          </p:nvPr>
        </p:nvSpPr>
        <p:spPr>
          <a:xfrm>
            <a:off x="3777607" y="9264227"/>
            <a:ext cx="2889938" cy="487680"/>
          </a:xfrm>
          <a:prstGeom prst="rect">
            <a:avLst/>
          </a:prstGeom>
        </p:spPr>
        <p:txBody>
          <a:bodyPr vert="horz" wrap="square" lIns="91440" tIns="45720" rIns="91440" bIns="45720" numCol="1" anchor="b" anchorCtr="0" compatLnSpc="1">
            <a:prstTxWarp prst="textNoShape">
              <a:avLst/>
            </a:prstTxWarp>
          </a:bodyPr>
          <a:lstStyle>
            <a:lvl1pPr algn="r">
              <a:defRPr sz="1200">
                <a:cs typeface="+mn-cs"/>
              </a:defRPr>
            </a:lvl1pPr>
          </a:lstStyle>
          <a:p>
            <a:pPr>
              <a:defRPr/>
            </a:pPr>
            <a:fld id="{F72E92DC-AD27-4883-9B83-73080D4E2D6B}" type="slidenum">
              <a:rPr lang="en-US"/>
              <a:pPr>
                <a:defRPr/>
              </a:pPr>
              <a:t>‹#›</a:t>
            </a:fld>
            <a:endParaRPr lang="en-US"/>
          </a:p>
        </p:txBody>
      </p:sp>
    </p:spTree>
    <p:extLst>
      <p:ext uri="{BB962C8B-B14F-4D97-AF65-F5344CB8AC3E}">
        <p14:creationId xmlns:p14="http://schemas.microsoft.com/office/powerpoint/2010/main" val="1621465768"/>
      </p:ext>
    </p:extLst>
  </p:cSld>
  <p:clrMap bg1="lt1" tx1="dk1" bg2="lt2" tx2="dk2" accent1="accent1" accent2="accent2" accent3="accent3" accent4="accent4" accent5="accent5" accent6="accent6" hlink="hlink" folHlink="folHlink"/>
  <p:hf hdr="0" ftr="0" dt="0"/>
  <p:notesStyle>
    <a:lvl1pPr algn="l" defTabSz="457200" rtl="0" eaLnBrk="0" fontAlgn="base" hangingPunct="0">
      <a:spcBef>
        <a:spcPct val="30000"/>
      </a:spcBef>
      <a:spcAft>
        <a:spcPct val="0"/>
      </a:spcAft>
      <a:defRPr sz="1200" kern="1200">
        <a:solidFill>
          <a:schemeClr val="tx1"/>
        </a:solidFill>
        <a:latin typeface="+mn-lt"/>
        <a:ea typeface="ＭＳ Ｐゴシック" pitchFamily="34" charset="-128"/>
        <a:cs typeface="+mn-cs"/>
      </a:defRPr>
    </a:lvl1pPr>
    <a:lvl2pPr marL="457200" algn="l" defTabSz="457200" rtl="0" eaLnBrk="0" fontAlgn="base" hangingPunct="0">
      <a:spcBef>
        <a:spcPct val="30000"/>
      </a:spcBef>
      <a:spcAft>
        <a:spcPct val="0"/>
      </a:spcAft>
      <a:defRPr sz="1200" kern="1200">
        <a:solidFill>
          <a:schemeClr val="tx1"/>
        </a:solidFill>
        <a:latin typeface="+mn-lt"/>
        <a:ea typeface="ＭＳ Ｐゴシック" pitchFamily="34" charset="-128"/>
        <a:cs typeface="+mn-cs"/>
      </a:defRPr>
    </a:lvl2pPr>
    <a:lvl3pPr marL="914400" algn="l" defTabSz="457200" rtl="0" eaLnBrk="0" fontAlgn="base" hangingPunct="0">
      <a:spcBef>
        <a:spcPct val="30000"/>
      </a:spcBef>
      <a:spcAft>
        <a:spcPct val="0"/>
      </a:spcAft>
      <a:defRPr sz="1200" kern="1200">
        <a:solidFill>
          <a:schemeClr val="tx1"/>
        </a:solidFill>
        <a:latin typeface="+mn-lt"/>
        <a:ea typeface="ＭＳ Ｐゴシック" pitchFamily="34" charset="-128"/>
        <a:cs typeface="+mn-cs"/>
      </a:defRPr>
    </a:lvl3pPr>
    <a:lvl4pPr marL="1371600" algn="l" defTabSz="457200" rtl="0" eaLnBrk="0" fontAlgn="base" hangingPunct="0">
      <a:spcBef>
        <a:spcPct val="30000"/>
      </a:spcBef>
      <a:spcAft>
        <a:spcPct val="0"/>
      </a:spcAft>
      <a:defRPr sz="1200" kern="1200">
        <a:solidFill>
          <a:schemeClr val="tx1"/>
        </a:solidFill>
        <a:latin typeface="+mn-lt"/>
        <a:ea typeface="ＭＳ Ｐゴシック" pitchFamily="34" charset="-128"/>
        <a:cs typeface="+mn-cs"/>
      </a:defRPr>
    </a:lvl4pPr>
    <a:lvl5pPr marL="1828800" algn="l" defTabSz="457200" rtl="0" eaLnBrk="0" fontAlgn="base" hangingPunct="0">
      <a:spcBef>
        <a:spcPct val="30000"/>
      </a:spcBef>
      <a:spcAft>
        <a:spcPct val="0"/>
      </a:spcAft>
      <a:defRPr sz="1200" kern="1200">
        <a:solidFill>
          <a:schemeClr val="tx1"/>
        </a:solidFill>
        <a:latin typeface="+mn-lt"/>
        <a:ea typeface="ＭＳ Ｐゴシック" pitchFamily="34"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pPr>
              <a:defRPr/>
            </a:pPr>
            <a:fld id="{F72E92DC-AD27-4883-9B83-73080D4E2D6B}" type="slidenum">
              <a:rPr lang="en-US" smtClean="0"/>
              <a:pPr>
                <a:defRPr/>
              </a:pPr>
              <a:t>1</a:t>
            </a:fld>
            <a:endParaRPr lang="en-US"/>
          </a:p>
        </p:txBody>
      </p:sp>
    </p:spTree>
    <p:extLst>
      <p:ext uri="{BB962C8B-B14F-4D97-AF65-F5344CB8AC3E}">
        <p14:creationId xmlns:p14="http://schemas.microsoft.com/office/powerpoint/2010/main" val="382793414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649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tr-TR" dirty="0" smtClean="0"/>
          </a:p>
        </p:txBody>
      </p:sp>
      <p:sp>
        <p:nvSpPr>
          <p:cNvPr id="10650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itchFamily="34" charset="0"/>
                <a:ea typeface="ＭＳ Ｐゴシック" pitchFamily="34" charset="-128"/>
              </a:defRPr>
            </a:lvl1pPr>
            <a:lvl2pPr marL="742950" indent="-285750" eaLnBrk="0" hangingPunct="0">
              <a:defRPr>
                <a:solidFill>
                  <a:schemeClr val="tx1"/>
                </a:solidFill>
                <a:latin typeface="Calibri" pitchFamily="34" charset="0"/>
                <a:ea typeface="ＭＳ Ｐゴシック" pitchFamily="34" charset="-128"/>
              </a:defRPr>
            </a:lvl2pPr>
            <a:lvl3pPr marL="1143000" indent="-228600" eaLnBrk="0" hangingPunct="0">
              <a:defRPr>
                <a:solidFill>
                  <a:schemeClr val="tx1"/>
                </a:solidFill>
                <a:latin typeface="Calibri" pitchFamily="34" charset="0"/>
                <a:ea typeface="ＭＳ Ｐゴシック" pitchFamily="34" charset="-128"/>
              </a:defRPr>
            </a:lvl3pPr>
            <a:lvl4pPr marL="1600200" indent="-228600" eaLnBrk="0" hangingPunct="0">
              <a:defRPr>
                <a:solidFill>
                  <a:schemeClr val="tx1"/>
                </a:solidFill>
                <a:latin typeface="Calibri" pitchFamily="34" charset="0"/>
                <a:ea typeface="ＭＳ Ｐゴシック" pitchFamily="34" charset="-128"/>
              </a:defRPr>
            </a:lvl4pPr>
            <a:lvl5pPr marL="2057400" indent="-228600" eaLnBrk="0" hangingPunct="0">
              <a:defRPr>
                <a:solidFill>
                  <a:schemeClr val="tx1"/>
                </a:solidFill>
                <a:latin typeface="Calibri" pitchFamily="34" charset="0"/>
                <a:ea typeface="ＭＳ Ｐゴシック"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ＭＳ Ｐゴシック"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ＭＳ Ｐゴシック"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ＭＳ Ｐゴシック"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ＭＳ Ｐゴシック" pitchFamily="34" charset="-128"/>
              </a:defRPr>
            </a:lvl9pPr>
          </a:lstStyle>
          <a:p>
            <a:pPr eaLnBrk="1" hangingPunct="1"/>
            <a:fld id="{AD4E5438-9331-4126-A760-59CFE55B1662}" type="slidenum">
              <a:rPr lang="en-US" smtClean="0"/>
              <a:pPr eaLnBrk="1" hangingPunct="1"/>
              <a:t>10</a:t>
            </a:fld>
            <a:endParaRPr lang="en-US" smtClean="0"/>
          </a:p>
        </p:txBody>
      </p:sp>
    </p:spTree>
    <p:extLst>
      <p:ext uri="{BB962C8B-B14F-4D97-AF65-F5344CB8AC3E}">
        <p14:creationId xmlns:p14="http://schemas.microsoft.com/office/powerpoint/2010/main" val="55831759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035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tr-TR" sz="1000" b="1" kern="1200" dirty="0" err="1" smtClean="0">
                <a:solidFill>
                  <a:schemeClr val="tx1"/>
                </a:solidFill>
                <a:effectLst/>
                <a:latin typeface="+mn-lt"/>
                <a:ea typeface="ＭＳ Ｐゴシック" pitchFamily="34" charset="-128"/>
                <a:cs typeface="+mn-cs"/>
              </a:rPr>
              <a:t>Trainings</a:t>
            </a:r>
            <a:r>
              <a:rPr lang="tr-TR" sz="1000" b="1" kern="1200" baseline="0" dirty="0" smtClean="0">
                <a:solidFill>
                  <a:schemeClr val="tx1"/>
                </a:solidFill>
                <a:effectLst/>
                <a:latin typeface="+mn-lt"/>
                <a:ea typeface="ＭＳ Ｐゴシック" pitchFamily="34" charset="-128"/>
                <a:cs typeface="+mn-cs"/>
              </a:rPr>
              <a:t> </a:t>
            </a:r>
            <a:r>
              <a:rPr lang="tr-TR" sz="1000" b="1" kern="1200" baseline="0" dirty="0" err="1" smtClean="0">
                <a:solidFill>
                  <a:schemeClr val="tx1"/>
                </a:solidFill>
                <a:effectLst/>
                <a:latin typeface="+mn-lt"/>
                <a:ea typeface="ＭＳ Ｐゴシック" pitchFamily="34" charset="-128"/>
                <a:cs typeface="+mn-cs"/>
              </a:rPr>
              <a:t>are</a:t>
            </a:r>
            <a:r>
              <a:rPr lang="tr-TR" sz="1000" b="1" kern="1200" baseline="0" dirty="0" smtClean="0">
                <a:solidFill>
                  <a:schemeClr val="tx1"/>
                </a:solidFill>
                <a:effectLst/>
                <a:latin typeface="+mn-lt"/>
                <a:ea typeface="ＭＳ Ｐゴシック" pitchFamily="34" charset="-128"/>
                <a:cs typeface="+mn-cs"/>
              </a:rPr>
              <a:t> </a:t>
            </a:r>
            <a:r>
              <a:rPr lang="tr-TR" sz="1000" b="1" kern="1200" baseline="0" dirty="0" err="1" smtClean="0">
                <a:solidFill>
                  <a:schemeClr val="tx1"/>
                </a:solidFill>
                <a:effectLst/>
                <a:latin typeface="+mn-lt"/>
                <a:ea typeface="ＭＳ Ｐゴシック" pitchFamily="34" charset="-128"/>
                <a:cs typeface="+mn-cs"/>
              </a:rPr>
              <a:t>planded</a:t>
            </a:r>
            <a:r>
              <a:rPr lang="tr-TR" sz="1000" b="1" kern="1200" baseline="0" dirty="0" smtClean="0">
                <a:solidFill>
                  <a:schemeClr val="tx1"/>
                </a:solidFill>
                <a:effectLst/>
                <a:latin typeface="+mn-lt"/>
                <a:ea typeface="ＭＳ Ｐゴシック" pitchFamily="34" charset="-128"/>
                <a:cs typeface="+mn-cs"/>
              </a:rPr>
              <a:t> </a:t>
            </a:r>
            <a:r>
              <a:rPr lang="tr-TR" sz="1000" b="1" kern="1200" baseline="0" dirty="0" err="1" smtClean="0">
                <a:solidFill>
                  <a:schemeClr val="tx1"/>
                </a:solidFill>
                <a:effectLst/>
                <a:latin typeface="+mn-lt"/>
                <a:ea typeface="ＭＳ Ｐゴシック" pitchFamily="34" charset="-128"/>
                <a:cs typeface="+mn-cs"/>
              </a:rPr>
              <a:t>according</a:t>
            </a:r>
            <a:r>
              <a:rPr lang="tr-TR" sz="1000" b="1" kern="1200" baseline="0" dirty="0" smtClean="0">
                <a:solidFill>
                  <a:schemeClr val="tx1"/>
                </a:solidFill>
                <a:effectLst/>
                <a:latin typeface="+mn-lt"/>
                <a:ea typeface="ＭＳ Ｐゴシック" pitchFamily="34" charset="-128"/>
                <a:cs typeface="+mn-cs"/>
              </a:rPr>
              <a:t> </a:t>
            </a:r>
            <a:r>
              <a:rPr lang="tr-TR" sz="1000" b="1" kern="1200" baseline="0" dirty="0" err="1" smtClean="0">
                <a:solidFill>
                  <a:schemeClr val="tx1"/>
                </a:solidFill>
                <a:effectLst/>
                <a:latin typeface="+mn-lt"/>
                <a:ea typeface="ＭＳ Ｐゴシック" pitchFamily="34" charset="-128"/>
                <a:cs typeface="+mn-cs"/>
              </a:rPr>
              <a:t>to</a:t>
            </a:r>
            <a:r>
              <a:rPr lang="tr-TR" sz="1000" b="1" kern="1200" baseline="0" dirty="0" smtClean="0">
                <a:solidFill>
                  <a:schemeClr val="tx1"/>
                </a:solidFill>
                <a:effectLst/>
                <a:latin typeface="+mn-lt"/>
                <a:ea typeface="ＭＳ Ｐゴシック" pitchFamily="34" charset="-128"/>
                <a:cs typeface="+mn-cs"/>
              </a:rPr>
              <a:t> </a:t>
            </a:r>
            <a:r>
              <a:rPr lang="tr-TR" sz="1000" b="1" kern="1200" baseline="0" dirty="0" err="1" smtClean="0">
                <a:solidFill>
                  <a:schemeClr val="tx1"/>
                </a:solidFill>
                <a:effectLst/>
                <a:latin typeface="+mn-lt"/>
                <a:ea typeface="ＭＳ Ｐゴシック" pitchFamily="34" charset="-128"/>
                <a:cs typeface="+mn-cs"/>
              </a:rPr>
              <a:t>the</a:t>
            </a:r>
            <a:r>
              <a:rPr lang="tr-TR" sz="1000" b="1" kern="1200" baseline="0" dirty="0" smtClean="0">
                <a:solidFill>
                  <a:schemeClr val="tx1"/>
                </a:solidFill>
                <a:effectLst/>
                <a:latin typeface="+mn-lt"/>
                <a:ea typeface="ＭＳ Ｐゴシック" pitchFamily="34" charset="-128"/>
                <a:cs typeface="+mn-cs"/>
              </a:rPr>
              <a:t> </a:t>
            </a:r>
            <a:r>
              <a:rPr lang="tr-TR" sz="1000" b="1" kern="1200" baseline="0" dirty="0" err="1" smtClean="0">
                <a:solidFill>
                  <a:schemeClr val="tx1"/>
                </a:solidFill>
                <a:effectLst/>
                <a:latin typeface="+mn-lt"/>
                <a:ea typeface="ＭＳ Ｐゴシック" pitchFamily="34" charset="-128"/>
                <a:cs typeface="+mn-cs"/>
              </a:rPr>
              <a:t>outcomes</a:t>
            </a:r>
            <a:r>
              <a:rPr lang="tr-TR" sz="1000" b="1" kern="1200" baseline="0" dirty="0" smtClean="0">
                <a:solidFill>
                  <a:schemeClr val="tx1"/>
                </a:solidFill>
                <a:effectLst/>
                <a:latin typeface="+mn-lt"/>
                <a:ea typeface="ＭＳ Ｐゴシック" pitchFamily="34" charset="-128"/>
                <a:cs typeface="+mn-cs"/>
              </a:rPr>
              <a:t> of </a:t>
            </a:r>
            <a:r>
              <a:rPr lang="tr-TR" sz="1000" b="1" kern="1200" baseline="0" dirty="0" err="1" smtClean="0">
                <a:solidFill>
                  <a:schemeClr val="tx1"/>
                </a:solidFill>
                <a:effectLst/>
                <a:latin typeface="+mn-lt"/>
                <a:ea typeface="ＭＳ Ｐゴシック" pitchFamily="34" charset="-128"/>
                <a:cs typeface="+mn-cs"/>
              </a:rPr>
              <a:t>the</a:t>
            </a:r>
            <a:r>
              <a:rPr lang="tr-TR" sz="1000" b="1" kern="1200" baseline="0" dirty="0" smtClean="0">
                <a:solidFill>
                  <a:schemeClr val="tx1"/>
                </a:solidFill>
                <a:effectLst/>
                <a:latin typeface="+mn-lt"/>
                <a:ea typeface="ＭＳ Ｐゴシック" pitchFamily="34" charset="-128"/>
                <a:cs typeface="+mn-cs"/>
              </a:rPr>
              <a:t> </a:t>
            </a:r>
            <a:r>
              <a:rPr lang="tr-TR" sz="1000" b="1" kern="1200" baseline="0" dirty="0" err="1" smtClean="0">
                <a:solidFill>
                  <a:schemeClr val="tx1"/>
                </a:solidFill>
                <a:effectLst/>
                <a:latin typeface="+mn-lt"/>
                <a:ea typeface="ＭＳ Ｐゴシック" pitchFamily="34" charset="-128"/>
                <a:cs typeface="+mn-cs"/>
              </a:rPr>
              <a:t>Labour</a:t>
            </a:r>
            <a:r>
              <a:rPr lang="tr-TR" sz="1000" b="1" kern="1200" baseline="0" dirty="0" smtClean="0">
                <a:solidFill>
                  <a:schemeClr val="tx1"/>
                </a:solidFill>
                <a:effectLst/>
                <a:latin typeface="+mn-lt"/>
                <a:ea typeface="ＭＳ Ｐゴシック" pitchFamily="34" charset="-128"/>
                <a:cs typeface="+mn-cs"/>
              </a:rPr>
              <a:t> Market </a:t>
            </a:r>
            <a:r>
              <a:rPr lang="tr-TR" sz="1000" b="1" kern="1200" baseline="0" dirty="0" err="1" smtClean="0">
                <a:solidFill>
                  <a:schemeClr val="tx1"/>
                </a:solidFill>
                <a:effectLst/>
                <a:latin typeface="+mn-lt"/>
                <a:ea typeface="ＭＳ Ｐゴシック" pitchFamily="34" charset="-128"/>
                <a:cs typeface="+mn-cs"/>
              </a:rPr>
              <a:t>Researchs</a:t>
            </a:r>
            <a:endParaRPr lang="tr-TR" sz="1000" b="1" kern="1200" baseline="0" dirty="0" smtClean="0">
              <a:solidFill>
                <a:schemeClr val="tx1"/>
              </a:solidFill>
              <a:effectLst/>
              <a:latin typeface="+mn-lt"/>
              <a:ea typeface="ＭＳ Ｐゴシック" pitchFamily="34" charset="-128"/>
              <a:cs typeface="+mn-cs"/>
            </a:endParaRPr>
          </a:p>
          <a:p>
            <a:r>
              <a:rPr lang="tr-TR" sz="1000" b="1" kern="1200" dirty="0" err="1" smtClean="0">
                <a:solidFill>
                  <a:schemeClr val="tx1"/>
                </a:solidFill>
                <a:effectLst/>
                <a:latin typeface="+mn-lt"/>
                <a:ea typeface="ＭＳ Ｐゴシック" pitchFamily="34" charset="-128"/>
                <a:cs typeface="+mn-cs"/>
              </a:rPr>
              <a:t>There</a:t>
            </a:r>
            <a:r>
              <a:rPr lang="tr-TR" sz="1000" b="1" kern="1200" baseline="0" dirty="0" smtClean="0">
                <a:solidFill>
                  <a:schemeClr val="tx1"/>
                </a:solidFill>
                <a:effectLst/>
                <a:latin typeface="+mn-lt"/>
                <a:ea typeface="ＭＳ Ｐゴシック" pitchFamily="34" charset="-128"/>
                <a:cs typeface="+mn-cs"/>
              </a:rPr>
              <a:t> is a tender </a:t>
            </a:r>
            <a:r>
              <a:rPr lang="tr-TR" sz="1000" b="1" kern="1200" baseline="0" dirty="0" err="1" smtClean="0">
                <a:solidFill>
                  <a:schemeClr val="tx1"/>
                </a:solidFill>
                <a:effectLst/>
                <a:latin typeface="+mn-lt"/>
                <a:ea typeface="ＭＳ Ｐゴシック" pitchFamily="34" charset="-128"/>
                <a:cs typeface="+mn-cs"/>
              </a:rPr>
              <a:t>process</a:t>
            </a:r>
            <a:r>
              <a:rPr lang="tr-TR" sz="1000" b="1" kern="1200" baseline="0" dirty="0" smtClean="0">
                <a:solidFill>
                  <a:schemeClr val="tx1"/>
                </a:solidFill>
                <a:effectLst/>
                <a:latin typeface="+mn-lt"/>
                <a:ea typeface="ＭＳ Ｐゴシック" pitchFamily="34" charset="-128"/>
                <a:cs typeface="+mn-cs"/>
              </a:rPr>
              <a:t> in </a:t>
            </a:r>
            <a:r>
              <a:rPr lang="tr-TR" sz="1000" b="1" kern="1200" baseline="0" dirty="0" err="1" smtClean="0">
                <a:solidFill>
                  <a:schemeClr val="tx1"/>
                </a:solidFill>
                <a:effectLst/>
                <a:latin typeface="+mn-lt"/>
                <a:ea typeface="ＭＳ Ｐゴシック" pitchFamily="34" charset="-128"/>
                <a:cs typeface="+mn-cs"/>
              </a:rPr>
              <a:t>some</a:t>
            </a:r>
            <a:r>
              <a:rPr lang="tr-TR" sz="1000" b="1" kern="1200" baseline="0" dirty="0" smtClean="0">
                <a:solidFill>
                  <a:schemeClr val="tx1"/>
                </a:solidFill>
                <a:effectLst/>
                <a:latin typeface="+mn-lt"/>
                <a:ea typeface="ＭＳ Ｐゴシック" pitchFamily="34" charset="-128"/>
                <a:cs typeface="+mn-cs"/>
              </a:rPr>
              <a:t> of </a:t>
            </a:r>
            <a:r>
              <a:rPr lang="tr-TR" sz="1000" b="1" kern="1200" baseline="0" dirty="0" err="1" smtClean="0">
                <a:solidFill>
                  <a:schemeClr val="tx1"/>
                </a:solidFill>
                <a:effectLst/>
                <a:latin typeface="+mn-lt"/>
                <a:ea typeface="ＭＳ Ｐゴシック" pitchFamily="34" charset="-128"/>
                <a:cs typeface="+mn-cs"/>
              </a:rPr>
              <a:t>the</a:t>
            </a:r>
            <a:r>
              <a:rPr lang="tr-TR" sz="1000" b="1" kern="1200" baseline="0" dirty="0" smtClean="0">
                <a:solidFill>
                  <a:schemeClr val="tx1"/>
                </a:solidFill>
                <a:effectLst/>
                <a:latin typeface="+mn-lt"/>
                <a:ea typeface="ＭＳ Ｐゴシック" pitchFamily="34" charset="-128"/>
                <a:cs typeface="+mn-cs"/>
              </a:rPr>
              <a:t> </a:t>
            </a:r>
            <a:r>
              <a:rPr lang="tr-TR" sz="1000" b="1" kern="1200" baseline="0" dirty="0" err="1" smtClean="0">
                <a:solidFill>
                  <a:schemeClr val="tx1"/>
                </a:solidFill>
                <a:effectLst/>
                <a:latin typeface="+mn-lt"/>
                <a:ea typeface="ＭＳ Ｐゴシック" pitchFamily="34" charset="-128"/>
                <a:cs typeface="+mn-cs"/>
              </a:rPr>
              <a:t>trainings</a:t>
            </a:r>
            <a:r>
              <a:rPr lang="tr-TR" sz="1000" b="1" kern="1200" baseline="0" dirty="0" smtClean="0">
                <a:solidFill>
                  <a:schemeClr val="tx1"/>
                </a:solidFill>
                <a:effectLst/>
                <a:latin typeface="+mn-lt"/>
                <a:ea typeface="ＭＳ Ｐゴシック" pitchFamily="34" charset="-128"/>
                <a:cs typeface="+mn-cs"/>
              </a:rPr>
              <a:t> in </a:t>
            </a:r>
            <a:r>
              <a:rPr lang="tr-TR" sz="1000" b="1" kern="1200" baseline="0" dirty="0" err="1" smtClean="0">
                <a:solidFill>
                  <a:schemeClr val="tx1"/>
                </a:solidFill>
                <a:effectLst/>
                <a:latin typeface="+mn-lt"/>
                <a:ea typeface="ＭＳ Ｐゴシック" pitchFamily="34" charset="-128"/>
                <a:cs typeface="+mn-cs"/>
              </a:rPr>
              <a:t>which</a:t>
            </a:r>
            <a:r>
              <a:rPr lang="tr-TR" sz="1000" b="1" kern="1200" baseline="0" dirty="0" smtClean="0">
                <a:solidFill>
                  <a:schemeClr val="tx1"/>
                </a:solidFill>
                <a:effectLst/>
                <a:latin typeface="+mn-lt"/>
                <a:ea typeface="ＭＳ Ｐゴシック" pitchFamily="34" charset="-128"/>
                <a:cs typeface="+mn-cs"/>
              </a:rPr>
              <a:t> </a:t>
            </a:r>
            <a:r>
              <a:rPr lang="tr-TR" sz="1000" b="1" kern="1200" baseline="0" dirty="0" err="1" smtClean="0">
                <a:solidFill>
                  <a:schemeClr val="tx1"/>
                </a:solidFill>
                <a:effectLst/>
                <a:latin typeface="+mn-lt"/>
                <a:ea typeface="ＭＳ Ｐゴシック" pitchFamily="34" charset="-128"/>
                <a:cs typeface="+mn-cs"/>
              </a:rPr>
              <a:t>the</a:t>
            </a:r>
            <a:r>
              <a:rPr lang="tr-TR" sz="1000" b="1" kern="1200" baseline="0" dirty="0" smtClean="0">
                <a:solidFill>
                  <a:schemeClr val="tx1"/>
                </a:solidFill>
                <a:effectLst/>
                <a:latin typeface="+mn-lt"/>
                <a:ea typeface="ＭＳ Ｐゴシック" pitchFamily="34" charset="-128"/>
                <a:cs typeface="+mn-cs"/>
              </a:rPr>
              <a:t> </a:t>
            </a:r>
            <a:r>
              <a:rPr lang="tr-TR" sz="1000" b="1" kern="1200" baseline="0" dirty="0" err="1" smtClean="0">
                <a:solidFill>
                  <a:schemeClr val="tx1"/>
                </a:solidFill>
                <a:effectLst/>
                <a:latin typeface="+mn-lt"/>
                <a:ea typeface="ＭＳ Ｐゴシック" pitchFamily="34" charset="-128"/>
                <a:cs typeface="+mn-cs"/>
              </a:rPr>
              <a:t>provider</a:t>
            </a:r>
            <a:r>
              <a:rPr lang="tr-TR" sz="1000" b="1" kern="1200" baseline="0" dirty="0" smtClean="0">
                <a:solidFill>
                  <a:schemeClr val="tx1"/>
                </a:solidFill>
                <a:effectLst/>
                <a:latin typeface="+mn-lt"/>
                <a:ea typeface="ＭＳ Ｐゴシック" pitchFamily="34" charset="-128"/>
                <a:cs typeface="+mn-cs"/>
              </a:rPr>
              <a:t> of </a:t>
            </a:r>
            <a:r>
              <a:rPr lang="tr-TR" sz="1000" b="1" kern="1200" baseline="0" dirty="0" err="1" smtClean="0">
                <a:solidFill>
                  <a:schemeClr val="tx1"/>
                </a:solidFill>
                <a:effectLst/>
                <a:latin typeface="+mn-lt"/>
                <a:ea typeface="ＭＳ Ｐゴシック" pitchFamily="34" charset="-128"/>
                <a:cs typeface="+mn-cs"/>
              </a:rPr>
              <a:t>the</a:t>
            </a:r>
            <a:r>
              <a:rPr lang="tr-TR" sz="1000" b="1" kern="1200" baseline="0" dirty="0" smtClean="0">
                <a:solidFill>
                  <a:schemeClr val="tx1"/>
                </a:solidFill>
                <a:effectLst/>
                <a:latin typeface="+mn-lt"/>
                <a:ea typeface="ＭＳ Ｐゴシック" pitchFamily="34" charset="-128"/>
                <a:cs typeface="+mn-cs"/>
              </a:rPr>
              <a:t> </a:t>
            </a:r>
            <a:r>
              <a:rPr lang="tr-TR" sz="1000" b="1" kern="1200" baseline="0" dirty="0" err="1" smtClean="0">
                <a:solidFill>
                  <a:schemeClr val="tx1"/>
                </a:solidFill>
                <a:effectLst/>
                <a:latin typeface="+mn-lt"/>
                <a:ea typeface="ＭＳ Ｐゴシック" pitchFamily="34" charset="-128"/>
                <a:cs typeface="+mn-cs"/>
              </a:rPr>
              <a:t>training</a:t>
            </a:r>
            <a:r>
              <a:rPr lang="tr-TR" sz="1000" b="1" kern="1200" baseline="0" dirty="0" smtClean="0">
                <a:solidFill>
                  <a:schemeClr val="tx1"/>
                </a:solidFill>
                <a:effectLst/>
                <a:latin typeface="+mn-lt"/>
                <a:ea typeface="ＭＳ Ｐゴシック" pitchFamily="34" charset="-128"/>
                <a:cs typeface="+mn-cs"/>
              </a:rPr>
              <a:t> </a:t>
            </a:r>
            <a:r>
              <a:rPr lang="tr-TR" sz="1000" b="1" kern="1200" baseline="0" dirty="0" err="1" smtClean="0">
                <a:solidFill>
                  <a:schemeClr val="tx1"/>
                </a:solidFill>
                <a:effectLst/>
                <a:latin typeface="+mn-lt"/>
                <a:ea typeface="ＭＳ Ｐゴシック" pitchFamily="34" charset="-128"/>
                <a:cs typeface="+mn-cs"/>
              </a:rPr>
              <a:t>must</a:t>
            </a:r>
            <a:r>
              <a:rPr lang="tr-TR" sz="1000" b="1" kern="1200" baseline="0" dirty="0" smtClean="0">
                <a:solidFill>
                  <a:schemeClr val="tx1"/>
                </a:solidFill>
                <a:effectLst/>
                <a:latin typeface="+mn-lt"/>
                <a:ea typeface="ＭＳ Ｐゴシック" pitchFamily="34" charset="-128"/>
                <a:cs typeface="+mn-cs"/>
              </a:rPr>
              <a:t> at </a:t>
            </a:r>
            <a:r>
              <a:rPr lang="tr-TR" sz="1000" b="1" kern="1200" baseline="0" dirty="0" err="1" smtClean="0">
                <a:solidFill>
                  <a:schemeClr val="tx1"/>
                </a:solidFill>
                <a:effectLst/>
                <a:latin typeface="+mn-lt"/>
                <a:ea typeface="ＭＳ Ｐゴシック" pitchFamily="34" charset="-128"/>
                <a:cs typeface="+mn-cs"/>
              </a:rPr>
              <a:t>least</a:t>
            </a:r>
            <a:r>
              <a:rPr lang="tr-TR" sz="1000" b="1" kern="1200" baseline="0" dirty="0" smtClean="0">
                <a:solidFill>
                  <a:schemeClr val="tx1"/>
                </a:solidFill>
                <a:effectLst/>
                <a:latin typeface="+mn-lt"/>
                <a:ea typeface="ＭＳ Ｐゴシック" pitchFamily="34" charset="-128"/>
                <a:cs typeface="+mn-cs"/>
              </a:rPr>
              <a:t> </a:t>
            </a:r>
            <a:r>
              <a:rPr lang="tr-TR" sz="1000" b="1" kern="1200" baseline="0" dirty="0" err="1" smtClean="0">
                <a:solidFill>
                  <a:schemeClr val="tx1"/>
                </a:solidFill>
                <a:effectLst/>
                <a:latin typeface="+mn-lt"/>
                <a:ea typeface="ＭＳ Ｐゴシック" pitchFamily="34" charset="-128"/>
                <a:cs typeface="+mn-cs"/>
              </a:rPr>
              <a:t>half</a:t>
            </a:r>
            <a:r>
              <a:rPr lang="tr-TR" sz="1000" b="1" kern="1200" baseline="0" dirty="0" smtClean="0">
                <a:solidFill>
                  <a:schemeClr val="tx1"/>
                </a:solidFill>
                <a:effectLst/>
                <a:latin typeface="+mn-lt"/>
                <a:ea typeface="ＭＳ Ｐゴシック" pitchFamily="34" charset="-128"/>
                <a:cs typeface="+mn-cs"/>
              </a:rPr>
              <a:t> of </a:t>
            </a:r>
            <a:r>
              <a:rPr lang="tr-TR" sz="1000" b="1" kern="1200" baseline="0" dirty="0" err="1" smtClean="0">
                <a:solidFill>
                  <a:schemeClr val="tx1"/>
                </a:solidFill>
                <a:effectLst/>
                <a:latin typeface="+mn-lt"/>
                <a:ea typeface="ＭＳ Ｐゴシック" pitchFamily="34" charset="-128"/>
                <a:cs typeface="+mn-cs"/>
              </a:rPr>
              <a:t>the</a:t>
            </a:r>
            <a:r>
              <a:rPr lang="tr-TR" sz="1000" b="1" kern="1200" baseline="0" dirty="0" smtClean="0">
                <a:solidFill>
                  <a:schemeClr val="tx1"/>
                </a:solidFill>
                <a:effectLst/>
                <a:latin typeface="+mn-lt"/>
                <a:ea typeface="ＭＳ Ｐゴシック" pitchFamily="34" charset="-128"/>
                <a:cs typeface="+mn-cs"/>
              </a:rPr>
              <a:t> </a:t>
            </a:r>
            <a:r>
              <a:rPr lang="tr-TR" sz="1000" b="1" kern="1200" baseline="0" dirty="0" err="1" smtClean="0">
                <a:solidFill>
                  <a:schemeClr val="tx1"/>
                </a:solidFill>
                <a:effectLst/>
                <a:latin typeface="+mn-lt"/>
                <a:ea typeface="ＭＳ Ｐゴシック" pitchFamily="34" charset="-128"/>
                <a:cs typeface="+mn-cs"/>
              </a:rPr>
              <a:t>trainees</a:t>
            </a:r>
            <a:r>
              <a:rPr lang="tr-TR" sz="1000" b="1" kern="1200" baseline="0" dirty="0" smtClean="0">
                <a:solidFill>
                  <a:schemeClr val="tx1"/>
                </a:solidFill>
                <a:effectLst/>
                <a:latin typeface="+mn-lt"/>
                <a:ea typeface="ＭＳ Ｐゴシック" pitchFamily="34" charset="-128"/>
                <a:cs typeface="+mn-cs"/>
              </a:rPr>
              <a:t> </a:t>
            </a:r>
            <a:r>
              <a:rPr lang="tr-TR" sz="1000" b="1" kern="1200" baseline="0" dirty="0" err="1" smtClean="0">
                <a:solidFill>
                  <a:schemeClr val="tx1"/>
                </a:solidFill>
                <a:effectLst/>
                <a:latin typeface="+mn-lt"/>
                <a:ea typeface="ＭＳ Ｐゴシック" pitchFamily="34" charset="-128"/>
                <a:cs typeface="+mn-cs"/>
              </a:rPr>
              <a:t>get</a:t>
            </a:r>
            <a:r>
              <a:rPr lang="tr-TR" sz="1000" b="1" kern="1200" baseline="0" dirty="0" smtClean="0">
                <a:solidFill>
                  <a:schemeClr val="tx1"/>
                </a:solidFill>
                <a:effectLst/>
                <a:latin typeface="+mn-lt"/>
                <a:ea typeface="ＭＳ Ｐゴシック" pitchFamily="34" charset="-128"/>
                <a:cs typeface="+mn-cs"/>
              </a:rPr>
              <a:t> </a:t>
            </a:r>
            <a:r>
              <a:rPr lang="tr-TR" sz="1000" b="1" kern="1200" baseline="0" dirty="0" err="1" smtClean="0">
                <a:solidFill>
                  <a:schemeClr val="tx1"/>
                </a:solidFill>
                <a:effectLst/>
                <a:latin typeface="+mn-lt"/>
                <a:ea typeface="ＭＳ Ｐゴシック" pitchFamily="34" charset="-128"/>
                <a:cs typeface="+mn-cs"/>
              </a:rPr>
              <a:t>employed</a:t>
            </a:r>
            <a:endParaRPr lang="tr-TR" sz="1000" b="1" kern="1200" baseline="0" dirty="0" smtClean="0">
              <a:solidFill>
                <a:schemeClr val="tx1"/>
              </a:solidFill>
              <a:effectLst/>
              <a:latin typeface="+mn-lt"/>
              <a:ea typeface="ＭＳ Ｐゴシック" pitchFamily="34" charset="-128"/>
              <a:cs typeface="+mn-cs"/>
            </a:endParaRPr>
          </a:p>
          <a:p>
            <a:r>
              <a:rPr lang="tr-TR" sz="1000" b="1" kern="1200" baseline="0" dirty="0" err="1" smtClean="0">
                <a:solidFill>
                  <a:schemeClr val="tx1"/>
                </a:solidFill>
                <a:effectLst/>
                <a:latin typeface="+mn-lt"/>
                <a:ea typeface="ＭＳ Ｐゴシック" pitchFamily="34" charset="-128"/>
                <a:cs typeface="+mn-cs"/>
              </a:rPr>
              <a:t>The</a:t>
            </a:r>
            <a:r>
              <a:rPr lang="tr-TR" sz="1000" b="1" kern="1200" baseline="0" dirty="0" smtClean="0">
                <a:solidFill>
                  <a:schemeClr val="tx1"/>
                </a:solidFill>
                <a:effectLst/>
                <a:latin typeface="+mn-lt"/>
                <a:ea typeface="ＭＳ Ｐゴシック" pitchFamily="34" charset="-128"/>
                <a:cs typeface="+mn-cs"/>
              </a:rPr>
              <a:t> </a:t>
            </a:r>
            <a:r>
              <a:rPr lang="tr-TR" sz="1000" b="1" kern="1200" baseline="0" dirty="0" err="1" smtClean="0">
                <a:solidFill>
                  <a:schemeClr val="tx1"/>
                </a:solidFill>
                <a:effectLst/>
                <a:latin typeface="+mn-lt"/>
                <a:ea typeface="ＭＳ Ｐゴシック" pitchFamily="34" charset="-128"/>
                <a:cs typeface="+mn-cs"/>
              </a:rPr>
              <a:t>trainees</a:t>
            </a:r>
            <a:r>
              <a:rPr lang="tr-TR" sz="1000" b="1" kern="1200" baseline="0" dirty="0" smtClean="0">
                <a:solidFill>
                  <a:schemeClr val="tx1"/>
                </a:solidFill>
                <a:effectLst/>
                <a:latin typeface="+mn-lt"/>
                <a:ea typeface="ＭＳ Ｐゴシック" pitchFamily="34" charset="-128"/>
                <a:cs typeface="+mn-cs"/>
              </a:rPr>
              <a:t> </a:t>
            </a:r>
            <a:r>
              <a:rPr lang="tr-TR" sz="1000" b="1" kern="1200" baseline="0" dirty="0" err="1" smtClean="0">
                <a:solidFill>
                  <a:schemeClr val="tx1"/>
                </a:solidFill>
                <a:effectLst/>
                <a:latin typeface="+mn-lt"/>
                <a:ea typeface="ＭＳ Ｐゴシック" pitchFamily="34" charset="-128"/>
                <a:cs typeface="+mn-cs"/>
              </a:rPr>
              <a:t>are</a:t>
            </a:r>
            <a:r>
              <a:rPr lang="tr-TR" sz="1000" b="1" kern="1200" baseline="0" dirty="0" smtClean="0">
                <a:solidFill>
                  <a:schemeClr val="tx1"/>
                </a:solidFill>
                <a:effectLst/>
                <a:latin typeface="+mn-lt"/>
                <a:ea typeface="ＭＳ Ｐゴシック" pitchFamily="34" charset="-128"/>
                <a:cs typeface="+mn-cs"/>
              </a:rPr>
              <a:t> </a:t>
            </a:r>
            <a:r>
              <a:rPr lang="tr-TR" sz="1000" b="1" kern="1200" baseline="0" dirty="0" err="1" smtClean="0">
                <a:solidFill>
                  <a:schemeClr val="tx1"/>
                </a:solidFill>
                <a:effectLst/>
                <a:latin typeface="+mn-lt"/>
                <a:ea typeface="ＭＳ Ｐゴシック" pitchFamily="34" charset="-128"/>
                <a:cs typeface="+mn-cs"/>
              </a:rPr>
              <a:t>educated</a:t>
            </a:r>
            <a:r>
              <a:rPr lang="tr-TR" sz="1000" b="1" kern="1200" baseline="0" dirty="0" smtClean="0">
                <a:solidFill>
                  <a:schemeClr val="tx1"/>
                </a:solidFill>
                <a:effectLst/>
                <a:latin typeface="+mn-lt"/>
                <a:ea typeface="ＭＳ Ｐゴシック" pitchFamily="34" charset="-128"/>
                <a:cs typeface="+mn-cs"/>
              </a:rPr>
              <a:t> </a:t>
            </a:r>
            <a:r>
              <a:rPr lang="tr-TR" sz="1000" b="1" kern="1200" baseline="0" dirty="0" err="1" smtClean="0">
                <a:solidFill>
                  <a:schemeClr val="tx1"/>
                </a:solidFill>
                <a:effectLst/>
                <a:latin typeface="+mn-lt"/>
                <a:ea typeface="ＭＳ Ｐゴシック" pitchFamily="34" charset="-128"/>
                <a:cs typeface="+mn-cs"/>
              </a:rPr>
              <a:t>both</a:t>
            </a:r>
            <a:r>
              <a:rPr lang="tr-TR" sz="1000" b="1" kern="1200" baseline="0" dirty="0" smtClean="0">
                <a:solidFill>
                  <a:schemeClr val="tx1"/>
                </a:solidFill>
                <a:effectLst/>
                <a:latin typeface="+mn-lt"/>
                <a:ea typeface="ＭＳ Ｐゴシック" pitchFamily="34" charset="-128"/>
                <a:cs typeface="+mn-cs"/>
              </a:rPr>
              <a:t> in </a:t>
            </a:r>
            <a:r>
              <a:rPr lang="tr-TR" sz="1000" b="1" kern="1200" baseline="0" dirty="0" err="1" smtClean="0">
                <a:solidFill>
                  <a:schemeClr val="tx1"/>
                </a:solidFill>
                <a:effectLst/>
                <a:latin typeface="+mn-lt"/>
                <a:ea typeface="ＭＳ Ｐゴシック" pitchFamily="34" charset="-128"/>
                <a:cs typeface="+mn-cs"/>
              </a:rPr>
              <a:t>classrooms</a:t>
            </a:r>
            <a:r>
              <a:rPr lang="tr-TR" sz="1000" b="1" kern="1200" baseline="0" dirty="0" smtClean="0">
                <a:solidFill>
                  <a:schemeClr val="tx1"/>
                </a:solidFill>
                <a:effectLst/>
                <a:latin typeface="+mn-lt"/>
                <a:ea typeface="ＭＳ Ｐゴシック" pitchFamily="34" charset="-128"/>
                <a:cs typeface="+mn-cs"/>
              </a:rPr>
              <a:t> </a:t>
            </a:r>
            <a:r>
              <a:rPr lang="tr-TR" sz="1000" b="1" kern="1200" baseline="0" dirty="0" err="1" smtClean="0">
                <a:solidFill>
                  <a:schemeClr val="tx1"/>
                </a:solidFill>
                <a:effectLst/>
                <a:latin typeface="+mn-lt"/>
                <a:ea typeface="ＭＳ Ｐゴシック" pitchFamily="34" charset="-128"/>
                <a:cs typeface="+mn-cs"/>
              </a:rPr>
              <a:t>and</a:t>
            </a:r>
            <a:r>
              <a:rPr lang="tr-TR" sz="1000" b="1" kern="1200" baseline="0" dirty="0" smtClean="0">
                <a:solidFill>
                  <a:schemeClr val="tx1"/>
                </a:solidFill>
                <a:effectLst/>
                <a:latin typeface="+mn-lt"/>
                <a:ea typeface="ＭＳ Ｐゴシック" pitchFamily="34" charset="-128"/>
                <a:cs typeface="+mn-cs"/>
              </a:rPr>
              <a:t> in </a:t>
            </a:r>
            <a:r>
              <a:rPr lang="tr-TR" sz="1000" b="1" kern="1200" baseline="0" dirty="0" err="1" smtClean="0">
                <a:solidFill>
                  <a:schemeClr val="tx1"/>
                </a:solidFill>
                <a:effectLst/>
                <a:latin typeface="+mn-lt"/>
                <a:ea typeface="ＭＳ Ｐゴシック" pitchFamily="34" charset="-128"/>
                <a:cs typeface="+mn-cs"/>
              </a:rPr>
              <a:t>workplace</a:t>
            </a:r>
            <a:endParaRPr lang="tr-TR" sz="1000" b="1" kern="1200" dirty="0" smtClean="0">
              <a:solidFill>
                <a:schemeClr val="tx1"/>
              </a:solidFill>
              <a:effectLst/>
              <a:latin typeface="+mn-lt"/>
              <a:ea typeface="ＭＳ Ｐゴシック" pitchFamily="34" charset="-128"/>
              <a:cs typeface="+mn-cs"/>
            </a:endParaRPr>
          </a:p>
          <a:p>
            <a:r>
              <a:rPr lang="tr-TR" sz="1000" b="1" kern="1200" dirty="0" err="1" smtClean="0">
                <a:solidFill>
                  <a:schemeClr val="tx1"/>
                </a:solidFill>
                <a:effectLst/>
                <a:latin typeface="+mn-lt"/>
                <a:ea typeface="ＭＳ Ｐゴシック" pitchFamily="34" charset="-128"/>
                <a:cs typeface="+mn-cs"/>
              </a:rPr>
              <a:t>The</a:t>
            </a:r>
            <a:r>
              <a:rPr lang="tr-TR" sz="1000" b="1" kern="1200" dirty="0" smtClean="0">
                <a:solidFill>
                  <a:schemeClr val="tx1"/>
                </a:solidFill>
                <a:effectLst/>
                <a:latin typeface="+mn-lt"/>
                <a:ea typeface="ＭＳ Ｐゴシック" pitchFamily="34" charset="-128"/>
                <a:cs typeface="+mn-cs"/>
              </a:rPr>
              <a:t> </a:t>
            </a:r>
            <a:r>
              <a:rPr lang="tr-TR" sz="1000" b="1" kern="1200" dirty="0" err="1" smtClean="0">
                <a:solidFill>
                  <a:schemeClr val="tx1"/>
                </a:solidFill>
                <a:effectLst/>
                <a:latin typeface="+mn-lt"/>
                <a:ea typeface="ＭＳ Ｐゴシック" pitchFamily="34" charset="-128"/>
                <a:cs typeface="+mn-cs"/>
              </a:rPr>
              <a:t>trainees</a:t>
            </a:r>
            <a:r>
              <a:rPr lang="tr-TR" sz="1000" b="1" kern="1200" dirty="0" smtClean="0">
                <a:solidFill>
                  <a:schemeClr val="tx1"/>
                </a:solidFill>
                <a:effectLst/>
                <a:latin typeface="+mn-lt"/>
                <a:ea typeface="ＭＳ Ｐゴシック" pitchFamily="34" charset="-128"/>
                <a:cs typeface="+mn-cs"/>
              </a:rPr>
              <a:t> </a:t>
            </a:r>
            <a:r>
              <a:rPr lang="tr-TR" sz="1000" b="1" kern="1200" dirty="0" err="1" smtClean="0">
                <a:solidFill>
                  <a:schemeClr val="tx1"/>
                </a:solidFill>
                <a:effectLst/>
                <a:latin typeface="+mn-lt"/>
                <a:ea typeface="ＭＳ Ｐゴシック" pitchFamily="34" charset="-128"/>
                <a:cs typeface="+mn-cs"/>
              </a:rPr>
              <a:t>are</a:t>
            </a:r>
            <a:r>
              <a:rPr lang="tr-TR" sz="1000" b="1" kern="1200" dirty="0" smtClean="0">
                <a:solidFill>
                  <a:schemeClr val="tx1"/>
                </a:solidFill>
                <a:effectLst/>
                <a:latin typeface="+mn-lt"/>
                <a:ea typeface="ＭＳ Ｐゴシック" pitchFamily="34" charset="-128"/>
                <a:cs typeface="+mn-cs"/>
              </a:rPr>
              <a:t> </a:t>
            </a:r>
            <a:r>
              <a:rPr lang="tr-TR" sz="1000" b="1" kern="1200" dirty="0" err="1" smtClean="0">
                <a:solidFill>
                  <a:schemeClr val="tx1"/>
                </a:solidFill>
                <a:effectLst/>
                <a:latin typeface="+mn-lt"/>
                <a:ea typeface="ＭＳ Ｐゴシック" pitchFamily="34" charset="-128"/>
                <a:cs typeface="+mn-cs"/>
              </a:rPr>
              <a:t>paid</a:t>
            </a:r>
            <a:r>
              <a:rPr lang="tr-TR" sz="1000" b="1" kern="1200" baseline="0" dirty="0" smtClean="0">
                <a:solidFill>
                  <a:schemeClr val="tx1"/>
                </a:solidFill>
                <a:effectLst/>
                <a:latin typeface="+mn-lt"/>
                <a:ea typeface="ＭＳ Ｐゴシック" pitchFamily="34" charset="-128"/>
                <a:cs typeface="+mn-cs"/>
              </a:rPr>
              <a:t> </a:t>
            </a:r>
            <a:r>
              <a:rPr lang="tr-TR" sz="1000" b="1" kern="1200" baseline="0" dirty="0" err="1" smtClean="0">
                <a:solidFill>
                  <a:schemeClr val="tx1"/>
                </a:solidFill>
                <a:effectLst/>
                <a:latin typeface="+mn-lt"/>
                <a:ea typeface="ＭＳ Ｐゴシック" pitchFamily="34" charset="-128"/>
                <a:cs typeface="+mn-cs"/>
              </a:rPr>
              <a:t>approximately</a:t>
            </a:r>
            <a:r>
              <a:rPr lang="tr-TR" sz="1000" b="1" kern="1200" baseline="0" dirty="0" smtClean="0">
                <a:solidFill>
                  <a:schemeClr val="tx1"/>
                </a:solidFill>
                <a:effectLst/>
                <a:latin typeface="+mn-lt"/>
                <a:ea typeface="ＭＳ Ｐゴシック" pitchFamily="34" charset="-128"/>
                <a:cs typeface="+mn-cs"/>
              </a:rPr>
              <a:t> 5€ </a:t>
            </a:r>
            <a:r>
              <a:rPr lang="tr-TR" sz="1000" b="1" kern="1200" baseline="0" dirty="0" err="1" smtClean="0">
                <a:solidFill>
                  <a:schemeClr val="tx1"/>
                </a:solidFill>
                <a:effectLst/>
                <a:latin typeface="+mn-lt"/>
                <a:ea typeface="ＭＳ Ｐゴシック" pitchFamily="34" charset="-128"/>
                <a:cs typeface="+mn-cs"/>
              </a:rPr>
              <a:t>to</a:t>
            </a:r>
            <a:r>
              <a:rPr lang="tr-TR" sz="1000" b="1" kern="1200" baseline="0" dirty="0" smtClean="0">
                <a:solidFill>
                  <a:schemeClr val="tx1"/>
                </a:solidFill>
                <a:effectLst/>
                <a:latin typeface="+mn-lt"/>
                <a:ea typeface="ＭＳ Ｐゴシック" pitchFamily="34" charset="-128"/>
                <a:cs typeface="+mn-cs"/>
              </a:rPr>
              <a:t> 9€ </a:t>
            </a:r>
            <a:r>
              <a:rPr lang="tr-TR" sz="1000" b="1" kern="1200" baseline="0" dirty="0" err="1" smtClean="0">
                <a:solidFill>
                  <a:schemeClr val="tx1"/>
                </a:solidFill>
                <a:effectLst/>
                <a:latin typeface="+mn-lt"/>
                <a:ea typeface="ＭＳ Ｐゴシック" pitchFamily="34" charset="-128"/>
                <a:cs typeface="+mn-cs"/>
              </a:rPr>
              <a:t>per</a:t>
            </a:r>
            <a:r>
              <a:rPr lang="tr-TR" sz="1000" b="1" kern="1200" baseline="0" dirty="0" smtClean="0">
                <a:solidFill>
                  <a:schemeClr val="tx1"/>
                </a:solidFill>
                <a:effectLst/>
                <a:latin typeface="+mn-lt"/>
                <a:ea typeface="ＭＳ Ｐゴシック" pitchFamily="34" charset="-128"/>
                <a:cs typeface="+mn-cs"/>
              </a:rPr>
              <a:t> </a:t>
            </a:r>
            <a:r>
              <a:rPr lang="tr-TR" sz="1000" b="1" kern="1200" baseline="0" dirty="0" err="1" smtClean="0">
                <a:solidFill>
                  <a:schemeClr val="tx1"/>
                </a:solidFill>
                <a:effectLst/>
                <a:latin typeface="+mn-lt"/>
                <a:ea typeface="ＭＳ Ｐゴシック" pitchFamily="34" charset="-128"/>
                <a:cs typeface="+mn-cs"/>
              </a:rPr>
              <a:t>day</a:t>
            </a:r>
            <a:endParaRPr lang="tr-TR" sz="1000" b="1" kern="1200" baseline="0" dirty="0" smtClean="0">
              <a:solidFill>
                <a:schemeClr val="tx1"/>
              </a:solidFill>
              <a:effectLst/>
              <a:latin typeface="+mn-lt"/>
              <a:ea typeface="ＭＳ Ｐゴシック" pitchFamily="34" charset="-128"/>
              <a:cs typeface="+mn-cs"/>
            </a:endParaRPr>
          </a:p>
          <a:p>
            <a:r>
              <a:rPr lang="tr-TR" sz="1000" b="1" kern="1200" baseline="0" dirty="0" err="1" smtClean="0">
                <a:solidFill>
                  <a:schemeClr val="tx1"/>
                </a:solidFill>
                <a:effectLst/>
                <a:latin typeface="+mn-lt"/>
                <a:ea typeface="ＭＳ Ｐゴシック" pitchFamily="34" charset="-128"/>
                <a:cs typeface="+mn-cs"/>
              </a:rPr>
              <a:t>The</a:t>
            </a:r>
            <a:r>
              <a:rPr lang="tr-TR" sz="1000" b="1" kern="1200" baseline="0" dirty="0" smtClean="0">
                <a:solidFill>
                  <a:schemeClr val="tx1"/>
                </a:solidFill>
                <a:effectLst/>
                <a:latin typeface="+mn-lt"/>
                <a:ea typeface="ＭＳ Ｐゴシック" pitchFamily="34" charset="-128"/>
                <a:cs typeface="+mn-cs"/>
              </a:rPr>
              <a:t> </a:t>
            </a:r>
            <a:r>
              <a:rPr lang="tr-TR" sz="1000" b="1" kern="1200" baseline="0" dirty="0" err="1" smtClean="0">
                <a:solidFill>
                  <a:schemeClr val="tx1"/>
                </a:solidFill>
                <a:effectLst/>
                <a:latin typeface="+mn-lt"/>
                <a:ea typeface="ＭＳ Ｐゴシック" pitchFamily="34" charset="-128"/>
                <a:cs typeface="+mn-cs"/>
              </a:rPr>
              <a:t>job</a:t>
            </a:r>
            <a:r>
              <a:rPr lang="tr-TR" sz="1000" b="1" kern="1200" baseline="0" dirty="0" smtClean="0">
                <a:solidFill>
                  <a:schemeClr val="tx1"/>
                </a:solidFill>
                <a:effectLst/>
                <a:latin typeface="+mn-lt"/>
                <a:ea typeface="ＭＳ Ｐゴシック" pitchFamily="34" charset="-128"/>
                <a:cs typeface="+mn-cs"/>
              </a:rPr>
              <a:t> </a:t>
            </a:r>
            <a:r>
              <a:rPr lang="tr-TR" sz="1000" b="1" kern="1200" baseline="0" dirty="0" err="1" smtClean="0">
                <a:solidFill>
                  <a:schemeClr val="tx1"/>
                </a:solidFill>
                <a:effectLst/>
                <a:latin typeface="+mn-lt"/>
                <a:ea typeface="ＭＳ Ｐゴシック" pitchFamily="34" charset="-128"/>
                <a:cs typeface="+mn-cs"/>
              </a:rPr>
              <a:t>seeker</a:t>
            </a:r>
            <a:r>
              <a:rPr lang="tr-TR" sz="1000" b="1" kern="1200" baseline="0" dirty="0" smtClean="0">
                <a:solidFill>
                  <a:schemeClr val="tx1"/>
                </a:solidFill>
                <a:effectLst/>
                <a:latin typeface="+mn-lt"/>
                <a:ea typeface="ＭＳ Ｐゴシック" pitchFamily="34" charset="-128"/>
                <a:cs typeface="+mn-cs"/>
              </a:rPr>
              <a:t> has </a:t>
            </a:r>
            <a:r>
              <a:rPr lang="tr-TR" sz="1000" b="1" kern="1200" baseline="0" dirty="0" err="1" smtClean="0">
                <a:solidFill>
                  <a:schemeClr val="tx1"/>
                </a:solidFill>
                <a:effectLst/>
                <a:latin typeface="+mn-lt"/>
                <a:ea typeface="ＭＳ Ｐゴシック" pitchFamily="34" charset="-128"/>
                <a:cs typeface="+mn-cs"/>
              </a:rPr>
              <a:t>to</a:t>
            </a:r>
            <a:r>
              <a:rPr lang="tr-TR" sz="1000" b="1" kern="1200" baseline="0" dirty="0" smtClean="0">
                <a:solidFill>
                  <a:schemeClr val="tx1"/>
                </a:solidFill>
                <a:effectLst/>
                <a:latin typeface="+mn-lt"/>
                <a:ea typeface="ＭＳ Ｐゴシック" pitchFamily="34" charset="-128"/>
                <a:cs typeface="+mn-cs"/>
              </a:rPr>
              <a:t> </a:t>
            </a:r>
            <a:r>
              <a:rPr lang="tr-TR" sz="1000" b="1" kern="1200" baseline="0" dirty="0" err="1" smtClean="0">
                <a:solidFill>
                  <a:schemeClr val="tx1"/>
                </a:solidFill>
                <a:effectLst/>
                <a:latin typeface="+mn-lt"/>
                <a:ea typeface="ＭＳ Ｐゴシック" pitchFamily="34" charset="-128"/>
                <a:cs typeface="+mn-cs"/>
              </a:rPr>
              <a:t>get</a:t>
            </a:r>
            <a:r>
              <a:rPr lang="tr-TR" sz="1000" b="1" kern="1200" baseline="0" dirty="0" smtClean="0">
                <a:solidFill>
                  <a:schemeClr val="tx1"/>
                </a:solidFill>
                <a:effectLst/>
                <a:latin typeface="+mn-lt"/>
                <a:ea typeface="ＭＳ Ｐゴシック" pitchFamily="34" charset="-128"/>
                <a:cs typeface="+mn-cs"/>
              </a:rPr>
              <a:t> his/her </a:t>
            </a:r>
            <a:r>
              <a:rPr lang="tr-TR" sz="1000" b="1" kern="1200" baseline="0" dirty="0" err="1" smtClean="0">
                <a:solidFill>
                  <a:schemeClr val="tx1"/>
                </a:solidFill>
                <a:effectLst/>
                <a:latin typeface="+mn-lt"/>
                <a:ea typeface="ＭＳ Ｐゴシック" pitchFamily="34" charset="-128"/>
                <a:cs typeface="+mn-cs"/>
              </a:rPr>
              <a:t>JVC’s</a:t>
            </a:r>
            <a:r>
              <a:rPr lang="tr-TR" sz="1000" b="1" kern="1200" baseline="0" dirty="0" smtClean="0">
                <a:solidFill>
                  <a:schemeClr val="tx1"/>
                </a:solidFill>
                <a:effectLst/>
                <a:latin typeface="+mn-lt"/>
                <a:ea typeface="ＭＳ Ｐゴシック" pitchFamily="34" charset="-128"/>
                <a:cs typeface="+mn-cs"/>
              </a:rPr>
              <a:t> </a:t>
            </a:r>
            <a:r>
              <a:rPr lang="tr-TR" sz="1000" b="1" kern="1200" baseline="0" dirty="0" err="1" smtClean="0">
                <a:solidFill>
                  <a:schemeClr val="tx1"/>
                </a:solidFill>
                <a:effectLst/>
                <a:latin typeface="+mn-lt"/>
                <a:ea typeface="ＭＳ Ｐゴシック" pitchFamily="34" charset="-128"/>
                <a:cs typeface="+mn-cs"/>
              </a:rPr>
              <a:t>approval</a:t>
            </a:r>
            <a:endParaRPr lang="tr-TR" sz="1000" b="1" kern="1200" baseline="0" dirty="0" smtClean="0">
              <a:solidFill>
                <a:schemeClr val="tx1"/>
              </a:solidFill>
              <a:effectLst/>
              <a:latin typeface="+mn-lt"/>
              <a:ea typeface="ＭＳ Ｐゴシック" pitchFamily="34" charset="-128"/>
              <a:cs typeface="+mn-cs"/>
            </a:endParaRPr>
          </a:p>
          <a:p>
            <a:endParaRPr lang="tr-TR" sz="1000" kern="1200" baseline="0" dirty="0" smtClean="0">
              <a:solidFill>
                <a:schemeClr val="tx1"/>
              </a:solidFill>
              <a:effectLst/>
              <a:latin typeface="+mn-lt"/>
              <a:ea typeface="ＭＳ Ｐゴシック" pitchFamily="34" charset="-128"/>
              <a:cs typeface="+mn-cs"/>
            </a:endParaRPr>
          </a:p>
          <a:p>
            <a:endParaRPr lang="tr-TR" sz="1000" kern="1200" baseline="0" dirty="0" smtClean="0">
              <a:solidFill>
                <a:schemeClr val="tx1"/>
              </a:solidFill>
              <a:effectLst/>
              <a:latin typeface="+mn-lt"/>
              <a:ea typeface="ＭＳ Ｐゴシック" pitchFamily="34" charset="-128"/>
              <a:cs typeface="+mn-cs"/>
            </a:endParaRPr>
          </a:p>
          <a:p>
            <a:endParaRPr lang="tr-TR" sz="1000" kern="1200" baseline="0" dirty="0" smtClean="0">
              <a:solidFill>
                <a:schemeClr val="tx1"/>
              </a:solidFill>
              <a:effectLst/>
              <a:latin typeface="+mn-lt"/>
              <a:ea typeface="ＭＳ Ｐゴシック" pitchFamily="34" charset="-128"/>
              <a:cs typeface="+mn-cs"/>
            </a:endParaRPr>
          </a:p>
          <a:p>
            <a:pPr eaLnBrk="1" hangingPunct="1">
              <a:spcBef>
                <a:spcPct val="0"/>
              </a:spcBef>
            </a:pPr>
            <a:endParaRPr lang="tr-TR" dirty="0" smtClean="0"/>
          </a:p>
        </p:txBody>
      </p:sp>
      <p:sp>
        <p:nvSpPr>
          <p:cNvPr id="10035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itchFamily="34" charset="0"/>
                <a:ea typeface="ＭＳ Ｐゴシック" pitchFamily="34" charset="-128"/>
              </a:defRPr>
            </a:lvl1pPr>
            <a:lvl2pPr marL="742950" indent="-285750" eaLnBrk="0" hangingPunct="0">
              <a:defRPr>
                <a:solidFill>
                  <a:schemeClr val="tx1"/>
                </a:solidFill>
                <a:latin typeface="Calibri" pitchFamily="34" charset="0"/>
                <a:ea typeface="ＭＳ Ｐゴシック" pitchFamily="34" charset="-128"/>
              </a:defRPr>
            </a:lvl2pPr>
            <a:lvl3pPr marL="1143000" indent="-228600" eaLnBrk="0" hangingPunct="0">
              <a:defRPr>
                <a:solidFill>
                  <a:schemeClr val="tx1"/>
                </a:solidFill>
                <a:latin typeface="Calibri" pitchFamily="34" charset="0"/>
                <a:ea typeface="ＭＳ Ｐゴシック" pitchFamily="34" charset="-128"/>
              </a:defRPr>
            </a:lvl3pPr>
            <a:lvl4pPr marL="1600200" indent="-228600" eaLnBrk="0" hangingPunct="0">
              <a:defRPr>
                <a:solidFill>
                  <a:schemeClr val="tx1"/>
                </a:solidFill>
                <a:latin typeface="Calibri" pitchFamily="34" charset="0"/>
                <a:ea typeface="ＭＳ Ｐゴシック" pitchFamily="34" charset="-128"/>
              </a:defRPr>
            </a:lvl4pPr>
            <a:lvl5pPr marL="2057400" indent="-228600" eaLnBrk="0" hangingPunct="0">
              <a:defRPr>
                <a:solidFill>
                  <a:schemeClr val="tx1"/>
                </a:solidFill>
                <a:latin typeface="Calibri" pitchFamily="34" charset="0"/>
                <a:ea typeface="ＭＳ Ｐゴシック"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ＭＳ Ｐゴシック"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ＭＳ Ｐゴシック"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ＭＳ Ｐゴシック"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ＭＳ Ｐゴシック" pitchFamily="34" charset="-128"/>
              </a:defRPr>
            </a:lvl9pPr>
          </a:lstStyle>
          <a:p>
            <a:pPr eaLnBrk="1" hangingPunct="1"/>
            <a:fld id="{54B0868D-59C9-4163-B6C3-63E19DCF2541}" type="slidenum">
              <a:rPr lang="en-US" smtClean="0"/>
              <a:pPr eaLnBrk="1" hangingPunct="1"/>
              <a:t>11</a:t>
            </a:fld>
            <a:endParaRPr lang="en-US" smtClean="0"/>
          </a:p>
        </p:txBody>
      </p:sp>
    </p:spTree>
    <p:extLst>
      <p:ext uri="{BB962C8B-B14F-4D97-AF65-F5344CB8AC3E}">
        <p14:creationId xmlns:p14="http://schemas.microsoft.com/office/powerpoint/2010/main" val="387153759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547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tr-TR" smtClean="0"/>
          </a:p>
        </p:txBody>
      </p:sp>
      <p:sp>
        <p:nvSpPr>
          <p:cNvPr id="10547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itchFamily="34" charset="0"/>
                <a:ea typeface="ＭＳ Ｐゴシック" pitchFamily="34" charset="-128"/>
              </a:defRPr>
            </a:lvl1pPr>
            <a:lvl2pPr marL="742950" indent="-285750" eaLnBrk="0" hangingPunct="0">
              <a:defRPr>
                <a:solidFill>
                  <a:schemeClr val="tx1"/>
                </a:solidFill>
                <a:latin typeface="Calibri" pitchFamily="34" charset="0"/>
                <a:ea typeface="ＭＳ Ｐゴシック" pitchFamily="34" charset="-128"/>
              </a:defRPr>
            </a:lvl2pPr>
            <a:lvl3pPr marL="1143000" indent="-228600" eaLnBrk="0" hangingPunct="0">
              <a:defRPr>
                <a:solidFill>
                  <a:schemeClr val="tx1"/>
                </a:solidFill>
                <a:latin typeface="Calibri" pitchFamily="34" charset="0"/>
                <a:ea typeface="ＭＳ Ｐゴシック" pitchFamily="34" charset="-128"/>
              </a:defRPr>
            </a:lvl3pPr>
            <a:lvl4pPr marL="1600200" indent="-228600" eaLnBrk="0" hangingPunct="0">
              <a:defRPr>
                <a:solidFill>
                  <a:schemeClr val="tx1"/>
                </a:solidFill>
                <a:latin typeface="Calibri" pitchFamily="34" charset="0"/>
                <a:ea typeface="ＭＳ Ｐゴシック" pitchFamily="34" charset="-128"/>
              </a:defRPr>
            </a:lvl4pPr>
            <a:lvl5pPr marL="2057400" indent="-228600" eaLnBrk="0" hangingPunct="0">
              <a:defRPr>
                <a:solidFill>
                  <a:schemeClr val="tx1"/>
                </a:solidFill>
                <a:latin typeface="Calibri" pitchFamily="34" charset="0"/>
                <a:ea typeface="ＭＳ Ｐゴシック"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ＭＳ Ｐゴシック"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ＭＳ Ｐゴシック"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ＭＳ Ｐゴシック"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ＭＳ Ｐゴシック" pitchFamily="34" charset="-128"/>
              </a:defRPr>
            </a:lvl9pPr>
          </a:lstStyle>
          <a:p>
            <a:pPr eaLnBrk="1" hangingPunct="1"/>
            <a:fld id="{D0D3F215-7BF1-47E0-9102-59D9C55E372A}" type="slidenum">
              <a:rPr lang="en-US" smtClean="0"/>
              <a:pPr eaLnBrk="1" hangingPunct="1"/>
              <a:t>12</a:t>
            </a:fld>
            <a:endParaRPr lang="en-US" smtClean="0"/>
          </a:p>
        </p:txBody>
      </p:sp>
    </p:spTree>
    <p:extLst>
      <p:ext uri="{BB962C8B-B14F-4D97-AF65-F5344CB8AC3E}">
        <p14:creationId xmlns:p14="http://schemas.microsoft.com/office/powerpoint/2010/main" val="49929757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649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lgn="just">
              <a:buClr>
                <a:srgbClr val="0099FF"/>
              </a:buClr>
            </a:pPr>
            <a:r>
              <a:rPr lang="en-US" sz="1000" b="1" dirty="0" smtClean="0">
                <a:solidFill>
                  <a:srgbClr val="263B86"/>
                </a:solidFill>
                <a:latin typeface="Arial" pitchFamily="34" charset="0"/>
                <a:ea typeface="Arial Unicode MS" pitchFamily="34" charset="-128"/>
              </a:rPr>
              <a:t>The program can be </a:t>
            </a:r>
            <a:r>
              <a:rPr lang="tr-TR" sz="1000" b="1" dirty="0" err="1" smtClean="0">
                <a:solidFill>
                  <a:srgbClr val="263B86"/>
                </a:solidFill>
                <a:latin typeface="Arial" pitchFamily="34" charset="0"/>
                <a:ea typeface="Arial Unicode MS" pitchFamily="34" charset="-128"/>
              </a:rPr>
              <a:t>organised</a:t>
            </a:r>
            <a:r>
              <a:rPr lang="tr-TR" sz="1000" b="1" dirty="0" smtClean="0">
                <a:solidFill>
                  <a:srgbClr val="263B86"/>
                </a:solidFill>
                <a:latin typeface="Arial" pitchFamily="34" charset="0"/>
                <a:ea typeface="Arial Unicode MS" pitchFamily="34" charset="-128"/>
              </a:rPr>
              <a:t> </a:t>
            </a:r>
            <a:r>
              <a:rPr lang="en-US" sz="1000" b="1" dirty="0" smtClean="0">
                <a:solidFill>
                  <a:srgbClr val="263B86"/>
                </a:solidFill>
                <a:latin typeface="Arial" pitchFamily="34" charset="0"/>
                <a:ea typeface="Arial Unicode MS" pitchFamily="34" charset="-128"/>
              </a:rPr>
              <a:t>up to 3 months</a:t>
            </a:r>
            <a:r>
              <a:rPr lang="tr-TR" sz="1000" b="1" dirty="0" smtClean="0">
                <a:solidFill>
                  <a:srgbClr val="263B86"/>
                </a:solidFill>
                <a:latin typeface="Arial" pitchFamily="34" charset="0"/>
                <a:ea typeface="Arial Unicode MS" pitchFamily="34" charset="-128"/>
              </a:rPr>
              <a:t>, in IT</a:t>
            </a:r>
            <a:r>
              <a:rPr lang="tr-TR" sz="1000" b="1" baseline="0" dirty="0" smtClean="0">
                <a:solidFill>
                  <a:srgbClr val="263B86"/>
                </a:solidFill>
                <a:latin typeface="Arial" pitchFamily="34" charset="0"/>
                <a:ea typeface="Arial Unicode MS" pitchFamily="34" charset="-128"/>
              </a:rPr>
              <a:t> </a:t>
            </a:r>
            <a:r>
              <a:rPr lang="tr-TR" sz="1000" b="1" baseline="0" dirty="0" err="1" smtClean="0">
                <a:solidFill>
                  <a:srgbClr val="263B86"/>
                </a:solidFill>
                <a:latin typeface="Arial" pitchFamily="34" charset="0"/>
                <a:ea typeface="Arial Unicode MS" pitchFamily="34" charset="-128"/>
              </a:rPr>
              <a:t>and</a:t>
            </a:r>
            <a:r>
              <a:rPr lang="tr-TR" sz="1000" b="1" baseline="0" dirty="0" smtClean="0">
                <a:solidFill>
                  <a:srgbClr val="263B86"/>
                </a:solidFill>
                <a:latin typeface="Arial" pitchFamily="34" charset="0"/>
                <a:ea typeface="Arial Unicode MS" pitchFamily="34" charset="-128"/>
              </a:rPr>
              <a:t> </a:t>
            </a:r>
            <a:r>
              <a:rPr lang="tr-TR" sz="1000" b="1" baseline="0" dirty="0" err="1" smtClean="0">
                <a:solidFill>
                  <a:srgbClr val="263B86"/>
                </a:solidFill>
                <a:latin typeface="Arial" pitchFamily="34" charset="0"/>
                <a:ea typeface="Arial Unicode MS" pitchFamily="34" charset="-128"/>
              </a:rPr>
              <a:t>manufacture</a:t>
            </a:r>
            <a:r>
              <a:rPr lang="tr-TR" sz="1000" b="1" baseline="0" dirty="0" smtClean="0">
                <a:solidFill>
                  <a:srgbClr val="263B86"/>
                </a:solidFill>
                <a:latin typeface="Arial" pitchFamily="34" charset="0"/>
                <a:ea typeface="Arial Unicode MS" pitchFamily="34" charset="-128"/>
              </a:rPr>
              <a:t> </a:t>
            </a:r>
            <a:r>
              <a:rPr lang="tr-TR" sz="1000" b="1" baseline="0" dirty="0" err="1" smtClean="0">
                <a:solidFill>
                  <a:srgbClr val="263B86"/>
                </a:solidFill>
                <a:latin typeface="Arial" pitchFamily="34" charset="0"/>
                <a:ea typeface="Arial Unicode MS" pitchFamily="34" charset="-128"/>
              </a:rPr>
              <a:t>sectors</a:t>
            </a:r>
            <a:r>
              <a:rPr lang="tr-TR" sz="1000" b="1" baseline="0" dirty="0" smtClean="0">
                <a:solidFill>
                  <a:srgbClr val="263B86"/>
                </a:solidFill>
                <a:latin typeface="Arial" pitchFamily="34" charset="0"/>
                <a:ea typeface="Arial Unicode MS" pitchFamily="34" charset="-128"/>
              </a:rPr>
              <a:t> it can be </a:t>
            </a:r>
            <a:r>
              <a:rPr lang="tr-TR" sz="1000" b="1" baseline="0" dirty="0" err="1" smtClean="0">
                <a:solidFill>
                  <a:srgbClr val="263B86"/>
                </a:solidFill>
                <a:latin typeface="Arial" pitchFamily="34" charset="0"/>
                <a:ea typeface="Arial Unicode MS" pitchFamily="34" charset="-128"/>
              </a:rPr>
              <a:t>organised</a:t>
            </a:r>
            <a:r>
              <a:rPr lang="tr-TR" sz="1000" b="1" baseline="0" dirty="0" smtClean="0">
                <a:solidFill>
                  <a:srgbClr val="263B86"/>
                </a:solidFill>
                <a:latin typeface="Arial" pitchFamily="34" charset="0"/>
                <a:ea typeface="Arial Unicode MS" pitchFamily="34" charset="-128"/>
              </a:rPr>
              <a:t> </a:t>
            </a:r>
            <a:r>
              <a:rPr lang="tr-TR" sz="1000" b="1" baseline="0" dirty="0" err="1" smtClean="0">
                <a:solidFill>
                  <a:srgbClr val="263B86"/>
                </a:solidFill>
                <a:latin typeface="Arial" pitchFamily="34" charset="0"/>
                <a:ea typeface="Arial Unicode MS" pitchFamily="34" charset="-128"/>
              </a:rPr>
              <a:t>up</a:t>
            </a:r>
            <a:r>
              <a:rPr lang="tr-TR" sz="1000" b="1" baseline="0" dirty="0" smtClean="0">
                <a:solidFill>
                  <a:srgbClr val="263B86"/>
                </a:solidFill>
                <a:latin typeface="Arial" pitchFamily="34" charset="0"/>
                <a:ea typeface="Arial Unicode MS" pitchFamily="34" charset="-128"/>
              </a:rPr>
              <a:t> </a:t>
            </a:r>
            <a:r>
              <a:rPr lang="tr-TR" sz="1000" b="1" baseline="0" dirty="0" err="1" smtClean="0">
                <a:solidFill>
                  <a:srgbClr val="263B86"/>
                </a:solidFill>
                <a:latin typeface="Arial" pitchFamily="34" charset="0"/>
                <a:ea typeface="Arial Unicode MS" pitchFamily="34" charset="-128"/>
              </a:rPr>
              <a:t>to</a:t>
            </a:r>
            <a:r>
              <a:rPr lang="tr-TR" sz="1000" b="1" baseline="0" dirty="0" smtClean="0">
                <a:solidFill>
                  <a:srgbClr val="263B86"/>
                </a:solidFill>
                <a:latin typeface="Arial" pitchFamily="34" charset="0"/>
                <a:ea typeface="Arial Unicode MS" pitchFamily="34" charset="-128"/>
              </a:rPr>
              <a:t> 6 </a:t>
            </a:r>
            <a:r>
              <a:rPr lang="tr-TR" sz="1000" b="1" baseline="0" dirty="0" err="1" smtClean="0">
                <a:solidFill>
                  <a:srgbClr val="263B86"/>
                </a:solidFill>
                <a:latin typeface="Arial" pitchFamily="34" charset="0"/>
                <a:ea typeface="Arial Unicode MS" pitchFamily="34" charset="-128"/>
              </a:rPr>
              <a:t>months</a:t>
            </a:r>
            <a:r>
              <a:rPr lang="tr-TR" sz="1000" b="1" baseline="0" dirty="0" smtClean="0">
                <a:solidFill>
                  <a:srgbClr val="263B86"/>
                </a:solidFill>
                <a:latin typeface="Arial" pitchFamily="34" charset="0"/>
                <a:ea typeface="Arial Unicode MS" pitchFamily="34" charset="-128"/>
              </a:rPr>
              <a:t>.</a:t>
            </a:r>
            <a:endParaRPr lang="tr-TR" sz="1000" b="1" dirty="0" smtClean="0">
              <a:solidFill>
                <a:srgbClr val="263B86"/>
              </a:solidFill>
              <a:latin typeface="Arial" pitchFamily="34" charset="0"/>
              <a:ea typeface="Arial Unicode MS" pitchFamily="34" charset="-128"/>
            </a:endParaRPr>
          </a:p>
          <a:p>
            <a:pPr marL="0" marR="0" lvl="0" indent="0" algn="just" defTabSz="457200" rtl="0" eaLnBrk="0" fontAlgn="base" latinLnBrk="0" hangingPunct="0">
              <a:lnSpc>
                <a:spcPct val="100000"/>
              </a:lnSpc>
              <a:spcBef>
                <a:spcPct val="30000"/>
              </a:spcBef>
              <a:spcAft>
                <a:spcPct val="0"/>
              </a:spcAft>
              <a:buClr>
                <a:srgbClr val="0099FF"/>
              </a:buClr>
              <a:buSzTx/>
              <a:buFontTx/>
              <a:buNone/>
              <a:tabLst/>
              <a:defRPr/>
            </a:pPr>
            <a:r>
              <a:rPr lang="tr-TR" sz="1000" b="1" dirty="0" err="1" smtClean="0">
                <a:solidFill>
                  <a:srgbClr val="263B86"/>
                </a:solidFill>
                <a:latin typeface="Arial" pitchFamily="34" charset="0"/>
                <a:ea typeface="Arial Unicode MS" pitchFamily="34" charset="-128"/>
              </a:rPr>
              <a:t>In</a:t>
            </a:r>
            <a:r>
              <a:rPr lang="tr-TR" sz="1000" b="1" dirty="0" smtClean="0">
                <a:solidFill>
                  <a:srgbClr val="263B86"/>
                </a:solidFill>
                <a:latin typeface="Arial" pitchFamily="34" charset="0"/>
                <a:ea typeface="Arial Unicode MS" pitchFamily="34" charset="-128"/>
              </a:rPr>
              <a:t> </a:t>
            </a:r>
            <a:r>
              <a:rPr lang="en-GB" sz="1000" b="1" dirty="0" smtClean="0">
                <a:solidFill>
                  <a:srgbClr val="17375E"/>
                </a:solidFill>
                <a:latin typeface="NimbusSansNovus SemiBold"/>
              </a:rPr>
              <a:t>On-the-job Training Programme</a:t>
            </a:r>
            <a:r>
              <a:rPr lang="tr-TR" sz="1000" b="1" dirty="0" smtClean="0">
                <a:solidFill>
                  <a:srgbClr val="17375E"/>
                </a:solidFill>
                <a:latin typeface="NimbusSansNovus SemiBold"/>
              </a:rPr>
              <a:t>’s </a:t>
            </a:r>
            <a:r>
              <a:rPr lang="tr-TR" sz="1000" b="1" dirty="0" err="1" smtClean="0">
                <a:solidFill>
                  <a:srgbClr val="17375E"/>
                </a:solidFill>
                <a:latin typeface="NimbusSansNovus SemiBold"/>
              </a:rPr>
              <a:t>daily</a:t>
            </a:r>
            <a:r>
              <a:rPr lang="tr-TR" sz="1000" b="1" dirty="0" smtClean="0">
                <a:solidFill>
                  <a:srgbClr val="263B86"/>
                </a:solidFill>
                <a:latin typeface="Arial" pitchFamily="34" charset="0"/>
                <a:ea typeface="Arial Unicode MS" pitchFamily="34" charset="-128"/>
              </a:rPr>
              <a:t> </a:t>
            </a:r>
            <a:r>
              <a:rPr lang="tr-TR" sz="1000" b="1" dirty="0" err="1" smtClean="0">
                <a:solidFill>
                  <a:srgbClr val="263B86"/>
                </a:solidFill>
                <a:latin typeface="Arial" pitchFamily="34" charset="0"/>
                <a:ea typeface="Arial Unicode MS" pitchFamily="34" charset="-128"/>
              </a:rPr>
              <a:t>payments</a:t>
            </a:r>
            <a:r>
              <a:rPr lang="tr-TR" sz="1000" b="1" dirty="0" smtClean="0">
                <a:solidFill>
                  <a:srgbClr val="263B86"/>
                </a:solidFill>
                <a:latin typeface="Arial" pitchFamily="34" charset="0"/>
                <a:ea typeface="Arial Unicode MS" pitchFamily="34" charset="-128"/>
              </a:rPr>
              <a:t> </a:t>
            </a:r>
            <a:r>
              <a:rPr lang="tr-TR" sz="1000" b="1" dirty="0" err="1" smtClean="0">
                <a:solidFill>
                  <a:srgbClr val="263B86"/>
                </a:solidFill>
                <a:latin typeface="Arial" pitchFamily="34" charset="0"/>
                <a:ea typeface="Arial Unicode MS" pitchFamily="34" charset="-128"/>
              </a:rPr>
              <a:t>are</a:t>
            </a:r>
            <a:r>
              <a:rPr lang="tr-TR" sz="1000" b="1" dirty="0" smtClean="0">
                <a:solidFill>
                  <a:srgbClr val="263B86"/>
                </a:solidFill>
                <a:latin typeface="Arial" pitchFamily="34" charset="0"/>
                <a:ea typeface="Arial Unicode MS" pitchFamily="34" charset="-128"/>
              </a:rPr>
              <a:t> </a:t>
            </a:r>
            <a:r>
              <a:rPr lang="tr-TR" sz="1000" b="1" dirty="0" err="1" smtClean="0">
                <a:solidFill>
                  <a:srgbClr val="263B86"/>
                </a:solidFill>
                <a:latin typeface="Arial" pitchFamily="34" charset="0"/>
                <a:ea typeface="Arial Unicode MS" pitchFamily="34" charset="-128"/>
              </a:rPr>
              <a:t>equal</a:t>
            </a:r>
            <a:r>
              <a:rPr lang="tr-TR" sz="1000" b="1" dirty="0" smtClean="0">
                <a:solidFill>
                  <a:srgbClr val="263B86"/>
                </a:solidFill>
                <a:latin typeface="Arial" pitchFamily="34" charset="0"/>
                <a:ea typeface="Arial Unicode MS" pitchFamily="34" charset="-128"/>
              </a:rPr>
              <a:t> </a:t>
            </a:r>
            <a:r>
              <a:rPr lang="tr-TR" sz="1000" b="1" dirty="0" err="1" smtClean="0">
                <a:solidFill>
                  <a:srgbClr val="263B86"/>
                </a:solidFill>
                <a:latin typeface="Arial" pitchFamily="34" charset="0"/>
                <a:ea typeface="Arial Unicode MS" pitchFamily="34" charset="-128"/>
              </a:rPr>
              <a:t>to</a:t>
            </a:r>
            <a:r>
              <a:rPr lang="tr-TR" sz="1000" b="1" dirty="0" smtClean="0">
                <a:solidFill>
                  <a:srgbClr val="263B86"/>
                </a:solidFill>
                <a:latin typeface="Arial" pitchFamily="34" charset="0"/>
                <a:ea typeface="Arial Unicode MS" pitchFamily="34" charset="-128"/>
              </a:rPr>
              <a:t> </a:t>
            </a:r>
            <a:r>
              <a:rPr lang="tr-TR" sz="1000" b="1" dirty="0" err="1" smtClean="0">
                <a:solidFill>
                  <a:srgbClr val="263B86"/>
                </a:solidFill>
                <a:latin typeface="Arial" pitchFamily="34" charset="0"/>
                <a:ea typeface="Arial Unicode MS" pitchFamily="34" charset="-128"/>
              </a:rPr>
              <a:t>the</a:t>
            </a:r>
            <a:r>
              <a:rPr lang="tr-TR" sz="1000" b="1" dirty="0" smtClean="0">
                <a:solidFill>
                  <a:srgbClr val="263B86"/>
                </a:solidFill>
                <a:latin typeface="Arial" pitchFamily="34" charset="0"/>
                <a:ea typeface="Arial Unicode MS" pitchFamily="34" charset="-128"/>
              </a:rPr>
              <a:t> </a:t>
            </a:r>
            <a:r>
              <a:rPr lang="tr-TR" sz="1000" b="1" dirty="0" err="1" smtClean="0">
                <a:solidFill>
                  <a:srgbClr val="263B86"/>
                </a:solidFill>
                <a:latin typeface="Arial" pitchFamily="34" charset="0"/>
                <a:ea typeface="Arial Unicode MS" pitchFamily="34" charset="-128"/>
              </a:rPr>
              <a:t>minumum</a:t>
            </a:r>
            <a:r>
              <a:rPr lang="tr-TR" sz="1000" b="1" dirty="0" smtClean="0">
                <a:solidFill>
                  <a:srgbClr val="263B86"/>
                </a:solidFill>
                <a:latin typeface="Arial" pitchFamily="34" charset="0"/>
                <a:ea typeface="Arial Unicode MS" pitchFamily="34" charset="-128"/>
              </a:rPr>
              <a:t> </a:t>
            </a:r>
            <a:r>
              <a:rPr lang="tr-TR" sz="1000" b="1" dirty="0" err="1" smtClean="0">
                <a:solidFill>
                  <a:srgbClr val="263B86"/>
                </a:solidFill>
                <a:latin typeface="Arial" pitchFamily="34" charset="0"/>
                <a:ea typeface="Arial Unicode MS" pitchFamily="34" charset="-128"/>
              </a:rPr>
              <a:t>wage</a:t>
            </a:r>
            <a:r>
              <a:rPr lang="tr-TR" sz="1000" b="1" dirty="0" smtClean="0">
                <a:solidFill>
                  <a:srgbClr val="263B86"/>
                </a:solidFill>
                <a:latin typeface="Arial" pitchFamily="34" charset="0"/>
                <a:ea typeface="Arial Unicode MS" pitchFamily="34" charset="-128"/>
              </a:rPr>
              <a:t> (12,6 € is </a:t>
            </a:r>
            <a:r>
              <a:rPr lang="tr-TR" sz="1000" b="1" dirty="0" err="1" smtClean="0">
                <a:solidFill>
                  <a:srgbClr val="263B86"/>
                </a:solidFill>
                <a:latin typeface="Arial" pitchFamily="34" charset="0"/>
                <a:ea typeface="Arial Unicode MS" pitchFamily="34" charset="-128"/>
              </a:rPr>
              <a:t>paid</a:t>
            </a:r>
            <a:r>
              <a:rPr lang="tr-TR" sz="1000" b="1" dirty="0" smtClean="0">
                <a:solidFill>
                  <a:srgbClr val="263B86"/>
                </a:solidFill>
                <a:latin typeface="Arial" pitchFamily="34" charset="0"/>
                <a:ea typeface="Arial Unicode MS" pitchFamily="34" charset="-128"/>
              </a:rPr>
              <a:t> on </a:t>
            </a:r>
            <a:r>
              <a:rPr lang="tr-TR" sz="1000" b="1" dirty="0" err="1" smtClean="0">
                <a:solidFill>
                  <a:srgbClr val="263B86"/>
                </a:solidFill>
                <a:latin typeface="Arial" pitchFamily="34" charset="0"/>
                <a:ea typeface="Arial Unicode MS" pitchFamily="34" charset="-128"/>
              </a:rPr>
              <a:t>daily</a:t>
            </a:r>
            <a:r>
              <a:rPr lang="tr-TR" sz="1000" b="1" dirty="0" smtClean="0">
                <a:solidFill>
                  <a:srgbClr val="263B86"/>
                </a:solidFill>
                <a:latin typeface="Arial" pitchFamily="34" charset="0"/>
                <a:ea typeface="Arial Unicode MS" pitchFamily="34" charset="-128"/>
              </a:rPr>
              <a:t> </a:t>
            </a:r>
            <a:r>
              <a:rPr lang="tr-TR" sz="1000" b="1" dirty="0" err="1" smtClean="0">
                <a:solidFill>
                  <a:srgbClr val="263B86"/>
                </a:solidFill>
                <a:latin typeface="Arial" pitchFamily="34" charset="0"/>
                <a:ea typeface="Arial Unicode MS" pitchFamily="34" charset="-128"/>
              </a:rPr>
              <a:t>basis</a:t>
            </a:r>
            <a:r>
              <a:rPr lang="tr-TR" sz="1000" b="1" dirty="0" smtClean="0">
                <a:solidFill>
                  <a:srgbClr val="263B86"/>
                </a:solidFill>
                <a:latin typeface="Arial" pitchFamily="34" charset="0"/>
                <a:ea typeface="Arial Unicode MS" pitchFamily="34" charset="-128"/>
              </a:rPr>
              <a:t>)</a:t>
            </a:r>
          </a:p>
          <a:p>
            <a:pPr marL="0" marR="0" lvl="0" indent="0" algn="just" defTabSz="457200" rtl="0" eaLnBrk="0" fontAlgn="base" latinLnBrk="0" hangingPunct="0">
              <a:lnSpc>
                <a:spcPct val="100000"/>
              </a:lnSpc>
              <a:spcBef>
                <a:spcPct val="30000"/>
              </a:spcBef>
              <a:spcAft>
                <a:spcPct val="0"/>
              </a:spcAft>
              <a:buClr>
                <a:srgbClr val="0099FF"/>
              </a:buClr>
              <a:buSzTx/>
              <a:buFontTx/>
              <a:buNone/>
              <a:tabLst/>
              <a:defRPr/>
            </a:pPr>
            <a:endParaRPr lang="tr-TR" sz="1000" b="1" dirty="0" smtClean="0">
              <a:solidFill>
                <a:srgbClr val="263B86"/>
              </a:solidFill>
              <a:latin typeface="Arial" pitchFamily="34" charset="0"/>
              <a:ea typeface="Arial Unicode MS" pitchFamily="34" charset="-128"/>
            </a:endParaRPr>
          </a:p>
          <a:p>
            <a:pPr marL="0" lvl="1" indent="0" algn="just">
              <a:spcBef>
                <a:spcPts val="600"/>
              </a:spcBef>
              <a:spcAft>
                <a:spcPts val="600"/>
              </a:spcAft>
              <a:buClr>
                <a:srgbClr val="0099FF"/>
              </a:buClr>
              <a:buSzPct val="100000"/>
              <a:buFontTx/>
              <a:buNone/>
            </a:pPr>
            <a:endParaRPr lang="tr-TR" sz="2000" dirty="0" smtClean="0">
              <a:solidFill>
                <a:srgbClr val="263B86"/>
              </a:solidFill>
              <a:latin typeface="Arial" pitchFamily="34" charset="0"/>
              <a:ea typeface="Arial Unicode MS" pitchFamily="34" charset="-128"/>
            </a:endParaRPr>
          </a:p>
          <a:p>
            <a:pPr eaLnBrk="1" hangingPunct="1">
              <a:spcBef>
                <a:spcPct val="0"/>
              </a:spcBef>
            </a:pPr>
            <a:endParaRPr lang="tr-TR" dirty="0" smtClean="0"/>
          </a:p>
        </p:txBody>
      </p:sp>
      <p:sp>
        <p:nvSpPr>
          <p:cNvPr id="10650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itchFamily="34" charset="0"/>
                <a:ea typeface="ＭＳ Ｐゴシック" pitchFamily="34" charset="-128"/>
              </a:defRPr>
            </a:lvl1pPr>
            <a:lvl2pPr marL="742950" indent="-285750" eaLnBrk="0" hangingPunct="0">
              <a:defRPr>
                <a:solidFill>
                  <a:schemeClr val="tx1"/>
                </a:solidFill>
                <a:latin typeface="Calibri" pitchFamily="34" charset="0"/>
                <a:ea typeface="ＭＳ Ｐゴシック" pitchFamily="34" charset="-128"/>
              </a:defRPr>
            </a:lvl2pPr>
            <a:lvl3pPr marL="1143000" indent="-228600" eaLnBrk="0" hangingPunct="0">
              <a:defRPr>
                <a:solidFill>
                  <a:schemeClr val="tx1"/>
                </a:solidFill>
                <a:latin typeface="Calibri" pitchFamily="34" charset="0"/>
                <a:ea typeface="ＭＳ Ｐゴシック" pitchFamily="34" charset="-128"/>
              </a:defRPr>
            </a:lvl3pPr>
            <a:lvl4pPr marL="1600200" indent="-228600" eaLnBrk="0" hangingPunct="0">
              <a:defRPr>
                <a:solidFill>
                  <a:schemeClr val="tx1"/>
                </a:solidFill>
                <a:latin typeface="Calibri" pitchFamily="34" charset="0"/>
                <a:ea typeface="ＭＳ Ｐゴシック" pitchFamily="34" charset="-128"/>
              </a:defRPr>
            </a:lvl4pPr>
            <a:lvl5pPr marL="2057400" indent="-228600" eaLnBrk="0" hangingPunct="0">
              <a:defRPr>
                <a:solidFill>
                  <a:schemeClr val="tx1"/>
                </a:solidFill>
                <a:latin typeface="Calibri" pitchFamily="34" charset="0"/>
                <a:ea typeface="ＭＳ Ｐゴシック"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ＭＳ Ｐゴシック"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ＭＳ Ｐゴシック"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ＭＳ Ｐゴシック"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ＭＳ Ｐゴシック" pitchFamily="34" charset="-128"/>
              </a:defRPr>
            </a:lvl9pPr>
          </a:lstStyle>
          <a:p>
            <a:pPr eaLnBrk="1" hangingPunct="1"/>
            <a:fld id="{AD4E5438-9331-4126-A760-59CFE55B1662}" type="slidenum">
              <a:rPr lang="en-US" smtClean="0"/>
              <a:pPr eaLnBrk="1" hangingPunct="1"/>
              <a:t>13</a:t>
            </a:fld>
            <a:endParaRPr lang="en-US" smtClean="0"/>
          </a:p>
        </p:txBody>
      </p:sp>
    </p:spTree>
    <p:extLst>
      <p:ext uri="{BB962C8B-B14F-4D97-AF65-F5344CB8AC3E}">
        <p14:creationId xmlns:p14="http://schemas.microsoft.com/office/powerpoint/2010/main" val="1058546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649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lgn="just">
              <a:buClr>
                <a:srgbClr val="0099FF"/>
              </a:buClr>
            </a:pPr>
            <a:r>
              <a:rPr lang="en-US" sz="1000" b="1" dirty="0" smtClean="0">
                <a:solidFill>
                  <a:srgbClr val="263B86"/>
                </a:solidFill>
                <a:latin typeface="Arial" pitchFamily="34" charset="0"/>
                <a:ea typeface="Arial Unicode MS" pitchFamily="34" charset="-128"/>
              </a:rPr>
              <a:t>The program can be </a:t>
            </a:r>
            <a:r>
              <a:rPr lang="tr-TR" sz="1000" b="1" dirty="0" err="1" smtClean="0">
                <a:solidFill>
                  <a:srgbClr val="263B86"/>
                </a:solidFill>
                <a:latin typeface="Arial" pitchFamily="34" charset="0"/>
                <a:ea typeface="Arial Unicode MS" pitchFamily="34" charset="-128"/>
              </a:rPr>
              <a:t>organised</a:t>
            </a:r>
            <a:r>
              <a:rPr lang="tr-TR" sz="1000" b="1" dirty="0" smtClean="0">
                <a:solidFill>
                  <a:srgbClr val="263B86"/>
                </a:solidFill>
                <a:latin typeface="Arial" pitchFamily="34" charset="0"/>
                <a:ea typeface="Arial Unicode MS" pitchFamily="34" charset="-128"/>
              </a:rPr>
              <a:t> </a:t>
            </a:r>
            <a:r>
              <a:rPr lang="en-US" sz="1000" b="1" dirty="0" smtClean="0">
                <a:solidFill>
                  <a:srgbClr val="263B86"/>
                </a:solidFill>
                <a:latin typeface="Arial" pitchFamily="34" charset="0"/>
                <a:ea typeface="Arial Unicode MS" pitchFamily="34" charset="-128"/>
              </a:rPr>
              <a:t>up to 3 months</a:t>
            </a:r>
            <a:r>
              <a:rPr lang="tr-TR" sz="1000" b="1" dirty="0" smtClean="0">
                <a:solidFill>
                  <a:srgbClr val="263B86"/>
                </a:solidFill>
                <a:latin typeface="Arial" pitchFamily="34" charset="0"/>
                <a:ea typeface="Arial Unicode MS" pitchFamily="34" charset="-128"/>
              </a:rPr>
              <a:t>, in IT</a:t>
            </a:r>
            <a:r>
              <a:rPr lang="tr-TR" sz="1000" b="1" baseline="0" dirty="0" smtClean="0">
                <a:solidFill>
                  <a:srgbClr val="263B86"/>
                </a:solidFill>
                <a:latin typeface="Arial" pitchFamily="34" charset="0"/>
                <a:ea typeface="Arial Unicode MS" pitchFamily="34" charset="-128"/>
              </a:rPr>
              <a:t> </a:t>
            </a:r>
            <a:r>
              <a:rPr lang="tr-TR" sz="1000" b="1" baseline="0" dirty="0" err="1" smtClean="0">
                <a:solidFill>
                  <a:srgbClr val="263B86"/>
                </a:solidFill>
                <a:latin typeface="Arial" pitchFamily="34" charset="0"/>
                <a:ea typeface="Arial Unicode MS" pitchFamily="34" charset="-128"/>
              </a:rPr>
              <a:t>and</a:t>
            </a:r>
            <a:r>
              <a:rPr lang="tr-TR" sz="1000" b="1" baseline="0" dirty="0" smtClean="0">
                <a:solidFill>
                  <a:srgbClr val="263B86"/>
                </a:solidFill>
                <a:latin typeface="Arial" pitchFamily="34" charset="0"/>
                <a:ea typeface="Arial Unicode MS" pitchFamily="34" charset="-128"/>
              </a:rPr>
              <a:t> </a:t>
            </a:r>
            <a:r>
              <a:rPr lang="tr-TR" sz="1000" b="1" baseline="0" dirty="0" err="1" smtClean="0">
                <a:solidFill>
                  <a:srgbClr val="263B86"/>
                </a:solidFill>
                <a:latin typeface="Arial" pitchFamily="34" charset="0"/>
                <a:ea typeface="Arial Unicode MS" pitchFamily="34" charset="-128"/>
              </a:rPr>
              <a:t>manufacture</a:t>
            </a:r>
            <a:r>
              <a:rPr lang="tr-TR" sz="1000" b="1" baseline="0" dirty="0" smtClean="0">
                <a:solidFill>
                  <a:srgbClr val="263B86"/>
                </a:solidFill>
                <a:latin typeface="Arial" pitchFamily="34" charset="0"/>
                <a:ea typeface="Arial Unicode MS" pitchFamily="34" charset="-128"/>
              </a:rPr>
              <a:t> </a:t>
            </a:r>
            <a:r>
              <a:rPr lang="tr-TR" sz="1000" b="1" baseline="0" dirty="0" err="1" smtClean="0">
                <a:solidFill>
                  <a:srgbClr val="263B86"/>
                </a:solidFill>
                <a:latin typeface="Arial" pitchFamily="34" charset="0"/>
                <a:ea typeface="Arial Unicode MS" pitchFamily="34" charset="-128"/>
              </a:rPr>
              <a:t>sectors</a:t>
            </a:r>
            <a:r>
              <a:rPr lang="tr-TR" sz="1000" b="1" baseline="0" dirty="0" smtClean="0">
                <a:solidFill>
                  <a:srgbClr val="263B86"/>
                </a:solidFill>
                <a:latin typeface="Arial" pitchFamily="34" charset="0"/>
                <a:ea typeface="Arial Unicode MS" pitchFamily="34" charset="-128"/>
              </a:rPr>
              <a:t> it can be </a:t>
            </a:r>
            <a:r>
              <a:rPr lang="tr-TR" sz="1000" b="1" baseline="0" dirty="0" err="1" smtClean="0">
                <a:solidFill>
                  <a:srgbClr val="263B86"/>
                </a:solidFill>
                <a:latin typeface="Arial" pitchFamily="34" charset="0"/>
                <a:ea typeface="Arial Unicode MS" pitchFamily="34" charset="-128"/>
              </a:rPr>
              <a:t>organised</a:t>
            </a:r>
            <a:r>
              <a:rPr lang="tr-TR" sz="1000" b="1" baseline="0" dirty="0" smtClean="0">
                <a:solidFill>
                  <a:srgbClr val="263B86"/>
                </a:solidFill>
                <a:latin typeface="Arial" pitchFamily="34" charset="0"/>
                <a:ea typeface="Arial Unicode MS" pitchFamily="34" charset="-128"/>
              </a:rPr>
              <a:t> </a:t>
            </a:r>
            <a:r>
              <a:rPr lang="tr-TR" sz="1000" b="1" baseline="0" dirty="0" err="1" smtClean="0">
                <a:solidFill>
                  <a:srgbClr val="263B86"/>
                </a:solidFill>
                <a:latin typeface="Arial" pitchFamily="34" charset="0"/>
                <a:ea typeface="Arial Unicode MS" pitchFamily="34" charset="-128"/>
              </a:rPr>
              <a:t>up</a:t>
            </a:r>
            <a:r>
              <a:rPr lang="tr-TR" sz="1000" b="1" baseline="0" dirty="0" smtClean="0">
                <a:solidFill>
                  <a:srgbClr val="263B86"/>
                </a:solidFill>
                <a:latin typeface="Arial" pitchFamily="34" charset="0"/>
                <a:ea typeface="Arial Unicode MS" pitchFamily="34" charset="-128"/>
              </a:rPr>
              <a:t> </a:t>
            </a:r>
            <a:r>
              <a:rPr lang="tr-TR" sz="1000" b="1" baseline="0" dirty="0" err="1" smtClean="0">
                <a:solidFill>
                  <a:srgbClr val="263B86"/>
                </a:solidFill>
                <a:latin typeface="Arial" pitchFamily="34" charset="0"/>
                <a:ea typeface="Arial Unicode MS" pitchFamily="34" charset="-128"/>
              </a:rPr>
              <a:t>to</a:t>
            </a:r>
            <a:r>
              <a:rPr lang="tr-TR" sz="1000" b="1" baseline="0" dirty="0" smtClean="0">
                <a:solidFill>
                  <a:srgbClr val="263B86"/>
                </a:solidFill>
                <a:latin typeface="Arial" pitchFamily="34" charset="0"/>
                <a:ea typeface="Arial Unicode MS" pitchFamily="34" charset="-128"/>
              </a:rPr>
              <a:t> 6 </a:t>
            </a:r>
            <a:r>
              <a:rPr lang="tr-TR" sz="1000" b="1" baseline="0" dirty="0" err="1" smtClean="0">
                <a:solidFill>
                  <a:srgbClr val="263B86"/>
                </a:solidFill>
                <a:latin typeface="Arial" pitchFamily="34" charset="0"/>
                <a:ea typeface="Arial Unicode MS" pitchFamily="34" charset="-128"/>
              </a:rPr>
              <a:t>months</a:t>
            </a:r>
            <a:r>
              <a:rPr lang="tr-TR" sz="1000" b="1" baseline="0" dirty="0" smtClean="0">
                <a:solidFill>
                  <a:srgbClr val="263B86"/>
                </a:solidFill>
                <a:latin typeface="Arial" pitchFamily="34" charset="0"/>
                <a:ea typeface="Arial Unicode MS" pitchFamily="34" charset="-128"/>
              </a:rPr>
              <a:t>.</a:t>
            </a:r>
            <a:endParaRPr lang="tr-TR" sz="1000" b="1" dirty="0" smtClean="0">
              <a:solidFill>
                <a:srgbClr val="263B86"/>
              </a:solidFill>
              <a:latin typeface="Arial" pitchFamily="34" charset="0"/>
              <a:ea typeface="Arial Unicode MS" pitchFamily="34" charset="-128"/>
            </a:endParaRPr>
          </a:p>
          <a:p>
            <a:pPr marL="0" marR="0" lvl="0" indent="0" algn="just" defTabSz="457200" rtl="0" eaLnBrk="0" fontAlgn="base" latinLnBrk="0" hangingPunct="0">
              <a:lnSpc>
                <a:spcPct val="100000"/>
              </a:lnSpc>
              <a:spcBef>
                <a:spcPct val="30000"/>
              </a:spcBef>
              <a:spcAft>
                <a:spcPct val="0"/>
              </a:spcAft>
              <a:buClr>
                <a:srgbClr val="0099FF"/>
              </a:buClr>
              <a:buSzTx/>
              <a:buFontTx/>
              <a:buNone/>
              <a:tabLst/>
              <a:defRPr/>
            </a:pPr>
            <a:r>
              <a:rPr lang="tr-TR" sz="1000" b="1" dirty="0" err="1" smtClean="0">
                <a:solidFill>
                  <a:srgbClr val="263B86"/>
                </a:solidFill>
                <a:latin typeface="Arial" pitchFamily="34" charset="0"/>
                <a:ea typeface="Arial Unicode MS" pitchFamily="34" charset="-128"/>
              </a:rPr>
              <a:t>In</a:t>
            </a:r>
            <a:r>
              <a:rPr lang="tr-TR" sz="1000" b="1" dirty="0" smtClean="0">
                <a:solidFill>
                  <a:srgbClr val="263B86"/>
                </a:solidFill>
                <a:latin typeface="Arial" pitchFamily="34" charset="0"/>
                <a:ea typeface="Arial Unicode MS" pitchFamily="34" charset="-128"/>
              </a:rPr>
              <a:t> </a:t>
            </a:r>
            <a:r>
              <a:rPr lang="en-GB" sz="1000" b="1" dirty="0" smtClean="0">
                <a:solidFill>
                  <a:srgbClr val="17375E"/>
                </a:solidFill>
                <a:latin typeface="NimbusSansNovus SemiBold"/>
              </a:rPr>
              <a:t>On-the-job Training Programme</a:t>
            </a:r>
            <a:r>
              <a:rPr lang="tr-TR" sz="1000" b="1" dirty="0" smtClean="0">
                <a:solidFill>
                  <a:srgbClr val="17375E"/>
                </a:solidFill>
                <a:latin typeface="NimbusSansNovus SemiBold"/>
              </a:rPr>
              <a:t>’s </a:t>
            </a:r>
            <a:r>
              <a:rPr lang="tr-TR" sz="1000" b="1" dirty="0" err="1" smtClean="0">
                <a:solidFill>
                  <a:srgbClr val="17375E"/>
                </a:solidFill>
                <a:latin typeface="NimbusSansNovus SemiBold"/>
              </a:rPr>
              <a:t>daily</a:t>
            </a:r>
            <a:r>
              <a:rPr lang="tr-TR" sz="1000" b="1" dirty="0" smtClean="0">
                <a:solidFill>
                  <a:srgbClr val="263B86"/>
                </a:solidFill>
                <a:latin typeface="Arial" pitchFamily="34" charset="0"/>
                <a:ea typeface="Arial Unicode MS" pitchFamily="34" charset="-128"/>
              </a:rPr>
              <a:t> </a:t>
            </a:r>
            <a:r>
              <a:rPr lang="tr-TR" sz="1000" b="1" dirty="0" err="1" smtClean="0">
                <a:solidFill>
                  <a:srgbClr val="263B86"/>
                </a:solidFill>
                <a:latin typeface="Arial" pitchFamily="34" charset="0"/>
                <a:ea typeface="Arial Unicode MS" pitchFamily="34" charset="-128"/>
              </a:rPr>
              <a:t>payments</a:t>
            </a:r>
            <a:r>
              <a:rPr lang="tr-TR" sz="1000" b="1" dirty="0" smtClean="0">
                <a:solidFill>
                  <a:srgbClr val="263B86"/>
                </a:solidFill>
                <a:latin typeface="Arial" pitchFamily="34" charset="0"/>
                <a:ea typeface="Arial Unicode MS" pitchFamily="34" charset="-128"/>
              </a:rPr>
              <a:t> </a:t>
            </a:r>
            <a:r>
              <a:rPr lang="tr-TR" sz="1000" b="1" dirty="0" err="1" smtClean="0">
                <a:solidFill>
                  <a:srgbClr val="263B86"/>
                </a:solidFill>
                <a:latin typeface="Arial" pitchFamily="34" charset="0"/>
                <a:ea typeface="Arial Unicode MS" pitchFamily="34" charset="-128"/>
              </a:rPr>
              <a:t>are</a:t>
            </a:r>
            <a:r>
              <a:rPr lang="tr-TR" sz="1000" b="1" dirty="0" smtClean="0">
                <a:solidFill>
                  <a:srgbClr val="263B86"/>
                </a:solidFill>
                <a:latin typeface="Arial" pitchFamily="34" charset="0"/>
                <a:ea typeface="Arial Unicode MS" pitchFamily="34" charset="-128"/>
              </a:rPr>
              <a:t> </a:t>
            </a:r>
            <a:r>
              <a:rPr lang="tr-TR" sz="1000" b="1" dirty="0" err="1" smtClean="0">
                <a:solidFill>
                  <a:srgbClr val="263B86"/>
                </a:solidFill>
                <a:latin typeface="Arial" pitchFamily="34" charset="0"/>
                <a:ea typeface="Arial Unicode MS" pitchFamily="34" charset="-128"/>
              </a:rPr>
              <a:t>equal</a:t>
            </a:r>
            <a:r>
              <a:rPr lang="tr-TR" sz="1000" b="1" dirty="0" smtClean="0">
                <a:solidFill>
                  <a:srgbClr val="263B86"/>
                </a:solidFill>
                <a:latin typeface="Arial" pitchFamily="34" charset="0"/>
                <a:ea typeface="Arial Unicode MS" pitchFamily="34" charset="-128"/>
              </a:rPr>
              <a:t> </a:t>
            </a:r>
            <a:r>
              <a:rPr lang="tr-TR" sz="1000" b="1" dirty="0" err="1" smtClean="0">
                <a:solidFill>
                  <a:srgbClr val="263B86"/>
                </a:solidFill>
                <a:latin typeface="Arial" pitchFamily="34" charset="0"/>
                <a:ea typeface="Arial Unicode MS" pitchFamily="34" charset="-128"/>
              </a:rPr>
              <a:t>to</a:t>
            </a:r>
            <a:r>
              <a:rPr lang="tr-TR" sz="1000" b="1" dirty="0" smtClean="0">
                <a:solidFill>
                  <a:srgbClr val="263B86"/>
                </a:solidFill>
                <a:latin typeface="Arial" pitchFamily="34" charset="0"/>
                <a:ea typeface="Arial Unicode MS" pitchFamily="34" charset="-128"/>
              </a:rPr>
              <a:t> </a:t>
            </a:r>
            <a:r>
              <a:rPr lang="tr-TR" sz="1000" b="1" dirty="0" err="1" smtClean="0">
                <a:solidFill>
                  <a:srgbClr val="263B86"/>
                </a:solidFill>
                <a:latin typeface="Arial" pitchFamily="34" charset="0"/>
                <a:ea typeface="Arial Unicode MS" pitchFamily="34" charset="-128"/>
              </a:rPr>
              <a:t>the</a:t>
            </a:r>
            <a:r>
              <a:rPr lang="tr-TR" sz="1000" b="1" dirty="0" smtClean="0">
                <a:solidFill>
                  <a:srgbClr val="263B86"/>
                </a:solidFill>
                <a:latin typeface="Arial" pitchFamily="34" charset="0"/>
                <a:ea typeface="Arial Unicode MS" pitchFamily="34" charset="-128"/>
              </a:rPr>
              <a:t> </a:t>
            </a:r>
            <a:r>
              <a:rPr lang="tr-TR" sz="1000" b="1" dirty="0" err="1" smtClean="0">
                <a:solidFill>
                  <a:srgbClr val="263B86"/>
                </a:solidFill>
                <a:latin typeface="Arial" pitchFamily="34" charset="0"/>
                <a:ea typeface="Arial Unicode MS" pitchFamily="34" charset="-128"/>
              </a:rPr>
              <a:t>minumum</a:t>
            </a:r>
            <a:r>
              <a:rPr lang="tr-TR" sz="1000" b="1" dirty="0" smtClean="0">
                <a:solidFill>
                  <a:srgbClr val="263B86"/>
                </a:solidFill>
                <a:latin typeface="Arial" pitchFamily="34" charset="0"/>
                <a:ea typeface="Arial Unicode MS" pitchFamily="34" charset="-128"/>
              </a:rPr>
              <a:t> </a:t>
            </a:r>
            <a:r>
              <a:rPr lang="tr-TR" sz="1000" b="1" dirty="0" err="1" smtClean="0">
                <a:solidFill>
                  <a:srgbClr val="263B86"/>
                </a:solidFill>
                <a:latin typeface="Arial" pitchFamily="34" charset="0"/>
                <a:ea typeface="Arial Unicode MS" pitchFamily="34" charset="-128"/>
              </a:rPr>
              <a:t>wage</a:t>
            </a:r>
            <a:r>
              <a:rPr lang="tr-TR" sz="1000" b="1" dirty="0" smtClean="0">
                <a:solidFill>
                  <a:srgbClr val="263B86"/>
                </a:solidFill>
                <a:latin typeface="Arial" pitchFamily="34" charset="0"/>
                <a:ea typeface="Arial Unicode MS" pitchFamily="34" charset="-128"/>
              </a:rPr>
              <a:t> (12,6 € is </a:t>
            </a:r>
            <a:r>
              <a:rPr lang="tr-TR" sz="1000" b="1" dirty="0" err="1" smtClean="0">
                <a:solidFill>
                  <a:srgbClr val="263B86"/>
                </a:solidFill>
                <a:latin typeface="Arial" pitchFamily="34" charset="0"/>
                <a:ea typeface="Arial Unicode MS" pitchFamily="34" charset="-128"/>
              </a:rPr>
              <a:t>paid</a:t>
            </a:r>
            <a:r>
              <a:rPr lang="tr-TR" sz="1000" b="1" dirty="0" smtClean="0">
                <a:solidFill>
                  <a:srgbClr val="263B86"/>
                </a:solidFill>
                <a:latin typeface="Arial" pitchFamily="34" charset="0"/>
                <a:ea typeface="Arial Unicode MS" pitchFamily="34" charset="-128"/>
              </a:rPr>
              <a:t> on </a:t>
            </a:r>
            <a:r>
              <a:rPr lang="tr-TR" sz="1000" b="1" dirty="0" err="1" smtClean="0">
                <a:solidFill>
                  <a:srgbClr val="263B86"/>
                </a:solidFill>
                <a:latin typeface="Arial" pitchFamily="34" charset="0"/>
                <a:ea typeface="Arial Unicode MS" pitchFamily="34" charset="-128"/>
              </a:rPr>
              <a:t>daily</a:t>
            </a:r>
            <a:r>
              <a:rPr lang="tr-TR" sz="1000" b="1" dirty="0" smtClean="0">
                <a:solidFill>
                  <a:srgbClr val="263B86"/>
                </a:solidFill>
                <a:latin typeface="Arial" pitchFamily="34" charset="0"/>
                <a:ea typeface="Arial Unicode MS" pitchFamily="34" charset="-128"/>
              </a:rPr>
              <a:t> </a:t>
            </a:r>
            <a:r>
              <a:rPr lang="tr-TR" sz="1000" b="1" dirty="0" err="1" smtClean="0">
                <a:solidFill>
                  <a:srgbClr val="263B86"/>
                </a:solidFill>
                <a:latin typeface="Arial" pitchFamily="34" charset="0"/>
                <a:ea typeface="Arial Unicode MS" pitchFamily="34" charset="-128"/>
              </a:rPr>
              <a:t>basis</a:t>
            </a:r>
            <a:r>
              <a:rPr lang="tr-TR" sz="1000" b="1" dirty="0" smtClean="0">
                <a:solidFill>
                  <a:srgbClr val="263B86"/>
                </a:solidFill>
                <a:latin typeface="Arial" pitchFamily="34" charset="0"/>
                <a:ea typeface="Arial Unicode MS" pitchFamily="34" charset="-128"/>
              </a:rPr>
              <a:t>)</a:t>
            </a:r>
          </a:p>
          <a:p>
            <a:pPr marL="0" marR="0" lvl="0" indent="0" algn="just" defTabSz="457200" rtl="0" eaLnBrk="0" fontAlgn="base" latinLnBrk="0" hangingPunct="0">
              <a:lnSpc>
                <a:spcPct val="100000"/>
              </a:lnSpc>
              <a:spcBef>
                <a:spcPct val="30000"/>
              </a:spcBef>
              <a:spcAft>
                <a:spcPct val="0"/>
              </a:spcAft>
              <a:buClr>
                <a:srgbClr val="0099FF"/>
              </a:buClr>
              <a:buSzTx/>
              <a:buFontTx/>
              <a:buNone/>
              <a:tabLst/>
              <a:defRPr/>
            </a:pPr>
            <a:endParaRPr lang="tr-TR" sz="1000" b="1" dirty="0" smtClean="0">
              <a:solidFill>
                <a:srgbClr val="263B86"/>
              </a:solidFill>
              <a:latin typeface="Arial" pitchFamily="34" charset="0"/>
              <a:ea typeface="Arial Unicode MS" pitchFamily="34" charset="-128"/>
            </a:endParaRPr>
          </a:p>
          <a:p>
            <a:pPr marL="0" lvl="1" indent="0" algn="just">
              <a:spcBef>
                <a:spcPts val="600"/>
              </a:spcBef>
              <a:spcAft>
                <a:spcPts val="600"/>
              </a:spcAft>
              <a:buClr>
                <a:srgbClr val="0099FF"/>
              </a:buClr>
              <a:buSzPct val="100000"/>
              <a:buFontTx/>
              <a:buNone/>
            </a:pPr>
            <a:endParaRPr lang="tr-TR" sz="2000" dirty="0" smtClean="0">
              <a:solidFill>
                <a:srgbClr val="263B86"/>
              </a:solidFill>
              <a:latin typeface="Arial" pitchFamily="34" charset="0"/>
              <a:ea typeface="Arial Unicode MS" pitchFamily="34" charset="-128"/>
            </a:endParaRPr>
          </a:p>
          <a:p>
            <a:pPr eaLnBrk="1" hangingPunct="1">
              <a:spcBef>
                <a:spcPct val="0"/>
              </a:spcBef>
            </a:pPr>
            <a:endParaRPr lang="tr-TR" dirty="0" smtClean="0"/>
          </a:p>
        </p:txBody>
      </p:sp>
      <p:sp>
        <p:nvSpPr>
          <p:cNvPr id="10650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itchFamily="34" charset="0"/>
                <a:ea typeface="ＭＳ Ｐゴシック" pitchFamily="34" charset="-128"/>
              </a:defRPr>
            </a:lvl1pPr>
            <a:lvl2pPr marL="742950" indent="-285750" eaLnBrk="0" hangingPunct="0">
              <a:defRPr>
                <a:solidFill>
                  <a:schemeClr val="tx1"/>
                </a:solidFill>
                <a:latin typeface="Calibri" pitchFamily="34" charset="0"/>
                <a:ea typeface="ＭＳ Ｐゴシック" pitchFamily="34" charset="-128"/>
              </a:defRPr>
            </a:lvl2pPr>
            <a:lvl3pPr marL="1143000" indent="-228600" eaLnBrk="0" hangingPunct="0">
              <a:defRPr>
                <a:solidFill>
                  <a:schemeClr val="tx1"/>
                </a:solidFill>
                <a:latin typeface="Calibri" pitchFamily="34" charset="0"/>
                <a:ea typeface="ＭＳ Ｐゴシック" pitchFamily="34" charset="-128"/>
              </a:defRPr>
            </a:lvl3pPr>
            <a:lvl4pPr marL="1600200" indent="-228600" eaLnBrk="0" hangingPunct="0">
              <a:defRPr>
                <a:solidFill>
                  <a:schemeClr val="tx1"/>
                </a:solidFill>
                <a:latin typeface="Calibri" pitchFamily="34" charset="0"/>
                <a:ea typeface="ＭＳ Ｐゴシック" pitchFamily="34" charset="-128"/>
              </a:defRPr>
            </a:lvl4pPr>
            <a:lvl5pPr marL="2057400" indent="-228600" eaLnBrk="0" hangingPunct="0">
              <a:defRPr>
                <a:solidFill>
                  <a:schemeClr val="tx1"/>
                </a:solidFill>
                <a:latin typeface="Calibri" pitchFamily="34" charset="0"/>
                <a:ea typeface="ＭＳ Ｐゴシック"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ＭＳ Ｐゴシック"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ＭＳ Ｐゴシック"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ＭＳ Ｐゴシック"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ＭＳ Ｐゴシック" pitchFamily="34" charset="-128"/>
              </a:defRPr>
            </a:lvl9pPr>
          </a:lstStyle>
          <a:p>
            <a:pPr eaLnBrk="1" hangingPunct="1"/>
            <a:fld id="{AD4E5438-9331-4126-A760-59CFE55B1662}" type="slidenum">
              <a:rPr lang="en-US" smtClean="0"/>
              <a:pPr eaLnBrk="1" hangingPunct="1"/>
              <a:t>14</a:t>
            </a:fld>
            <a:endParaRPr lang="en-US" smtClean="0"/>
          </a:p>
        </p:txBody>
      </p:sp>
    </p:spTree>
    <p:extLst>
      <p:ext uri="{BB962C8B-B14F-4D97-AF65-F5344CB8AC3E}">
        <p14:creationId xmlns:p14="http://schemas.microsoft.com/office/powerpoint/2010/main" val="207707350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649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lvl="1" indent="0" algn="just">
              <a:spcBef>
                <a:spcPts val="600"/>
              </a:spcBef>
              <a:spcAft>
                <a:spcPts val="600"/>
              </a:spcAft>
              <a:buClr>
                <a:srgbClr val="0099FF"/>
              </a:buClr>
              <a:buSzPct val="100000"/>
              <a:buFontTx/>
              <a:buNone/>
            </a:pPr>
            <a:endParaRPr lang="tr-TR" sz="2000" dirty="0" smtClean="0">
              <a:solidFill>
                <a:srgbClr val="263B86"/>
              </a:solidFill>
              <a:latin typeface="Arial" pitchFamily="34" charset="0"/>
              <a:ea typeface="Arial Unicode MS" pitchFamily="34" charset="-128"/>
            </a:endParaRPr>
          </a:p>
          <a:p>
            <a:pPr eaLnBrk="1" hangingPunct="1">
              <a:spcBef>
                <a:spcPct val="0"/>
              </a:spcBef>
            </a:pPr>
            <a:endParaRPr lang="tr-TR" dirty="0" smtClean="0"/>
          </a:p>
        </p:txBody>
      </p:sp>
      <p:sp>
        <p:nvSpPr>
          <p:cNvPr id="10650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itchFamily="34" charset="0"/>
                <a:ea typeface="ＭＳ Ｐゴシック" pitchFamily="34" charset="-128"/>
              </a:defRPr>
            </a:lvl1pPr>
            <a:lvl2pPr marL="742950" indent="-285750" eaLnBrk="0" hangingPunct="0">
              <a:defRPr>
                <a:solidFill>
                  <a:schemeClr val="tx1"/>
                </a:solidFill>
                <a:latin typeface="Calibri" pitchFamily="34" charset="0"/>
                <a:ea typeface="ＭＳ Ｐゴシック" pitchFamily="34" charset="-128"/>
              </a:defRPr>
            </a:lvl2pPr>
            <a:lvl3pPr marL="1143000" indent="-228600" eaLnBrk="0" hangingPunct="0">
              <a:defRPr>
                <a:solidFill>
                  <a:schemeClr val="tx1"/>
                </a:solidFill>
                <a:latin typeface="Calibri" pitchFamily="34" charset="0"/>
                <a:ea typeface="ＭＳ Ｐゴシック" pitchFamily="34" charset="-128"/>
              </a:defRPr>
            </a:lvl3pPr>
            <a:lvl4pPr marL="1600200" indent="-228600" eaLnBrk="0" hangingPunct="0">
              <a:defRPr>
                <a:solidFill>
                  <a:schemeClr val="tx1"/>
                </a:solidFill>
                <a:latin typeface="Calibri" pitchFamily="34" charset="0"/>
                <a:ea typeface="ＭＳ Ｐゴシック" pitchFamily="34" charset="-128"/>
              </a:defRPr>
            </a:lvl4pPr>
            <a:lvl5pPr marL="2057400" indent="-228600" eaLnBrk="0" hangingPunct="0">
              <a:defRPr>
                <a:solidFill>
                  <a:schemeClr val="tx1"/>
                </a:solidFill>
                <a:latin typeface="Calibri" pitchFamily="34" charset="0"/>
                <a:ea typeface="ＭＳ Ｐゴシック"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ＭＳ Ｐゴシック"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ＭＳ Ｐゴシック"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ＭＳ Ｐゴシック"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ＭＳ Ｐゴシック" pitchFamily="34" charset="-128"/>
              </a:defRPr>
            </a:lvl9pPr>
          </a:lstStyle>
          <a:p>
            <a:pPr eaLnBrk="1" hangingPunct="1"/>
            <a:fld id="{AD4E5438-9331-4126-A760-59CFE55B1662}" type="slidenum">
              <a:rPr lang="en-US" smtClean="0"/>
              <a:pPr eaLnBrk="1" hangingPunct="1"/>
              <a:t>15</a:t>
            </a:fld>
            <a:endParaRPr lang="en-US" smtClean="0"/>
          </a:p>
        </p:txBody>
      </p:sp>
    </p:spTree>
    <p:extLst>
      <p:ext uri="{BB962C8B-B14F-4D97-AF65-F5344CB8AC3E}">
        <p14:creationId xmlns:p14="http://schemas.microsoft.com/office/powerpoint/2010/main" val="265842777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649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tr-TR" sz="1000" b="1" dirty="0" smtClean="0">
              <a:solidFill>
                <a:srgbClr val="263B86"/>
              </a:solidFill>
              <a:latin typeface="Arial" pitchFamily="34" charset="0"/>
              <a:ea typeface="Arial Unicode MS" pitchFamily="34" charset="-128"/>
            </a:endParaRPr>
          </a:p>
          <a:p>
            <a:endParaRPr lang="tr-TR" sz="1000" b="1" dirty="0" smtClean="0">
              <a:solidFill>
                <a:srgbClr val="263B86"/>
              </a:solidFill>
              <a:latin typeface="Arial" pitchFamily="34" charset="0"/>
              <a:ea typeface="Arial Unicode MS" pitchFamily="34" charset="-128"/>
            </a:endParaRPr>
          </a:p>
          <a:p>
            <a:pPr algn="just">
              <a:buClr>
                <a:srgbClr val="0099FF"/>
              </a:buClr>
            </a:pPr>
            <a:r>
              <a:rPr lang="en-US" sz="1000" b="0" dirty="0" smtClean="0">
                <a:solidFill>
                  <a:srgbClr val="263B86"/>
                </a:solidFill>
                <a:latin typeface="Arial" pitchFamily="34" charset="0"/>
                <a:ea typeface="Arial Unicode MS" pitchFamily="34" charset="-128"/>
              </a:rPr>
              <a:t>The person who completes the </a:t>
            </a:r>
            <a:r>
              <a:rPr lang="en-US" sz="1000" b="0" dirty="0" err="1" smtClean="0">
                <a:solidFill>
                  <a:srgbClr val="263B86"/>
                </a:solidFill>
                <a:latin typeface="Arial" pitchFamily="34" charset="0"/>
                <a:ea typeface="Arial Unicode MS" pitchFamily="34" charset="-128"/>
              </a:rPr>
              <a:t>programme</a:t>
            </a:r>
            <a:r>
              <a:rPr lang="en-US" sz="1000" b="0" dirty="0" smtClean="0">
                <a:solidFill>
                  <a:srgbClr val="263B86"/>
                </a:solidFill>
                <a:latin typeface="Arial" pitchFamily="34" charset="0"/>
                <a:ea typeface="Arial Unicode MS" pitchFamily="34" charset="-128"/>
              </a:rPr>
              <a:t> can apply for the KOSGEB </a:t>
            </a:r>
            <a:r>
              <a:rPr lang="tr-TR" sz="1000" b="0" dirty="0" smtClean="0">
                <a:solidFill>
                  <a:srgbClr val="263B86"/>
                </a:solidFill>
                <a:latin typeface="Arial" pitchFamily="34" charset="0"/>
                <a:ea typeface="Arial Unicode MS" pitchFamily="34" charset="-128"/>
              </a:rPr>
              <a:t>(</a:t>
            </a:r>
            <a:r>
              <a:rPr lang="en-US" sz="1000" b="0" dirty="0" smtClean="0">
                <a:solidFill>
                  <a:srgbClr val="263B86"/>
                </a:solidFill>
                <a:latin typeface="Arial" pitchFamily="34" charset="0"/>
                <a:ea typeface="Arial Unicode MS" pitchFamily="34" charset="-128"/>
              </a:rPr>
              <a:t>Small and Medium Enterprises Development </a:t>
            </a:r>
            <a:r>
              <a:rPr lang="en-US" sz="1000" b="0" dirty="0" err="1" smtClean="0">
                <a:solidFill>
                  <a:srgbClr val="263B86"/>
                </a:solidFill>
                <a:latin typeface="Arial" pitchFamily="34" charset="0"/>
                <a:ea typeface="Arial Unicode MS" pitchFamily="34" charset="-128"/>
              </a:rPr>
              <a:t>Organisation</a:t>
            </a:r>
            <a:r>
              <a:rPr lang="tr-TR" sz="1000" b="0" dirty="0" smtClean="0">
                <a:solidFill>
                  <a:srgbClr val="263B86"/>
                </a:solidFill>
                <a:latin typeface="Arial" pitchFamily="34" charset="0"/>
                <a:ea typeface="Arial Unicode MS" pitchFamily="34" charset="-128"/>
              </a:rPr>
              <a:t>)</a:t>
            </a:r>
            <a:r>
              <a:rPr lang="en-US" sz="1000" b="0" dirty="0" smtClean="0">
                <a:solidFill>
                  <a:srgbClr val="263B86"/>
                </a:solidFill>
                <a:latin typeface="Arial" pitchFamily="34" charset="0"/>
                <a:ea typeface="Arial Unicode MS" pitchFamily="34" charset="-128"/>
              </a:rPr>
              <a:t> credit</a:t>
            </a:r>
          </a:p>
          <a:p>
            <a:pPr algn="just">
              <a:buClr>
                <a:srgbClr val="0099FF"/>
              </a:buClr>
            </a:pPr>
            <a:endParaRPr lang="tr-TR" sz="1000" b="0" dirty="0" smtClean="0">
              <a:solidFill>
                <a:srgbClr val="263B86"/>
              </a:solidFill>
              <a:latin typeface="Arial" pitchFamily="34" charset="0"/>
              <a:ea typeface="Arial Unicode MS" pitchFamily="34" charset="-128"/>
            </a:endParaRPr>
          </a:p>
          <a:p>
            <a:pPr algn="just">
              <a:buClr>
                <a:srgbClr val="0099FF"/>
              </a:buClr>
            </a:pPr>
            <a:endParaRPr lang="tr-TR" sz="1000" b="1" dirty="0" smtClean="0">
              <a:solidFill>
                <a:srgbClr val="263B86"/>
              </a:solidFill>
              <a:latin typeface="Arial" pitchFamily="34" charset="0"/>
              <a:ea typeface="Arial Unicode MS" pitchFamily="34" charset="-128"/>
            </a:endParaRPr>
          </a:p>
          <a:p>
            <a:pPr algn="just">
              <a:buClr>
                <a:srgbClr val="0099FF"/>
              </a:buClr>
            </a:pPr>
            <a:endParaRPr lang="tr-TR" sz="1000" b="1" dirty="0" smtClean="0">
              <a:solidFill>
                <a:srgbClr val="263B86"/>
              </a:solidFill>
              <a:latin typeface="Arial" pitchFamily="34" charset="0"/>
              <a:ea typeface="Arial Unicode MS" pitchFamily="34" charset="-128"/>
            </a:endParaRPr>
          </a:p>
          <a:p>
            <a:endParaRPr lang="tr-TR" sz="2000" kern="1200" dirty="0" smtClean="0">
              <a:solidFill>
                <a:schemeClr val="tx1"/>
              </a:solidFill>
              <a:effectLst/>
              <a:latin typeface="+mn-lt"/>
              <a:ea typeface="ＭＳ Ｐゴシック" pitchFamily="34" charset="-128"/>
              <a:cs typeface="+mn-cs"/>
            </a:endParaRPr>
          </a:p>
          <a:p>
            <a:pPr eaLnBrk="1" hangingPunct="1">
              <a:spcBef>
                <a:spcPct val="0"/>
              </a:spcBef>
            </a:pPr>
            <a:endParaRPr lang="tr-TR" sz="2000" dirty="0" smtClean="0"/>
          </a:p>
        </p:txBody>
      </p:sp>
      <p:sp>
        <p:nvSpPr>
          <p:cNvPr id="10650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itchFamily="34" charset="0"/>
                <a:ea typeface="ＭＳ Ｐゴシック" pitchFamily="34" charset="-128"/>
              </a:defRPr>
            </a:lvl1pPr>
            <a:lvl2pPr marL="742950" indent="-285750" eaLnBrk="0" hangingPunct="0">
              <a:defRPr>
                <a:solidFill>
                  <a:schemeClr val="tx1"/>
                </a:solidFill>
                <a:latin typeface="Calibri" pitchFamily="34" charset="0"/>
                <a:ea typeface="ＭＳ Ｐゴシック" pitchFamily="34" charset="-128"/>
              </a:defRPr>
            </a:lvl2pPr>
            <a:lvl3pPr marL="1143000" indent="-228600" eaLnBrk="0" hangingPunct="0">
              <a:defRPr>
                <a:solidFill>
                  <a:schemeClr val="tx1"/>
                </a:solidFill>
                <a:latin typeface="Calibri" pitchFamily="34" charset="0"/>
                <a:ea typeface="ＭＳ Ｐゴシック" pitchFamily="34" charset="-128"/>
              </a:defRPr>
            </a:lvl3pPr>
            <a:lvl4pPr marL="1600200" indent="-228600" eaLnBrk="0" hangingPunct="0">
              <a:defRPr>
                <a:solidFill>
                  <a:schemeClr val="tx1"/>
                </a:solidFill>
                <a:latin typeface="Calibri" pitchFamily="34" charset="0"/>
                <a:ea typeface="ＭＳ Ｐゴシック" pitchFamily="34" charset="-128"/>
              </a:defRPr>
            </a:lvl4pPr>
            <a:lvl5pPr marL="2057400" indent="-228600" eaLnBrk="0" hangingPunct="0">
              <a:defRPr>
                <a:solidFill>
                  <a:schemeClr val="tx1"/>
                </a:solidFill>
                <a:latin typeface="Calibri" pitchFamily="34" charset="0"/>
                <a:ea typeface="ＭＳ Ｐゴシック"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ＭＳ Ｐゴシック"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ＭＳ Ｐゴシック"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ＭＳ Ｐゴシック"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ＭＳ Ｐゴシック" pitchFamily="34" charset="-128"/>
              </a:defRPr>
            </a:lvl9pPr>
          </a:lstStyle>
          <a:p>
            <a:pPr eaLnBrk="1" hangingPunct="1"/>
            <a:fld id="{AD4E5438-9331-4126-A760-59CFE55B1662}" type="slidenum">
              <a:rPr lang="en-US" smtClean="0"/>
              <a:pPr eaLnBrk="1" hangingPunct="1"/>
              <a:t>16</a:t>
            </a:fld>
            <a:endParaRPr lang="en-US" smtClean="0"/>
          </a:p>
        </p:txBody>
      </p:sp>
    </p:spTree>
    <p:extLst>
      <p:ext uri="{BB962C8B-B14F-4D97-AF65-F5344CB8AC3E}">
        <p14:creationId xmlns:p14="http://schemas.microsoft.com/office/powerpoint/2010/main" val="35903689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649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tr-TR" dirty="0" smtClean="0"/>
          </a:p>
        </p:txBody>
      </p:sp>
      <p:sp>
        <p:nvSpPr>
          <p:cNvPr id="10650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itchFamily="34" charset="0"/>
                <a:ea typeface="ＭＳ Ｐゴシック" pitchFamily="34" charset="-128"/>
              </a:defRPr>
            </a:lvl1pPr>
            <a:lvl2pPr marL="742950" indent="-285750" eaLnBrk="0" hangingPunct="0">
              <a:defRPr>
                <a:solidFill>
                  <a:schemeClr val="tx1"/>
                </a:solidFill>
                <a:latin typeface="Calibri" pitchFamily="34" charset="0"/>
                <a:ea typeface="ＭＳ Ｐゴシック" pitchFamily="34" charset="-128"/>
              </a:defRPr>
            </a:lvl2pPr>
            <a:lvl3pPr marL="1143000" indent="-228600" eaLnBrk="0" hangingPunct="0">
              <a:defRPr>
                <a:solidFill>
                  <a:schemeClr val="tx1"/>
                </a:solidFill>
                <a:latin typeface="Calibri" pitchFamily="34" charset="0"/>
                <a:ea typeface="ＭＳ Ｐゴシック" pitchFamily="34" charset="-128"/>
              </a:defRPr>
            </a:lvl3pPr>
            <a:lvl4pPr marL="1600200" indent="-228600" eaLnBrk="0" hangingPunct="0">
              <a:defRPr>
                <a:solidFill>
                  <a:schemeClr val="tx1"/>
                </a:solidFill>
                <a:latin typeface="Calibri" pitchFamily="34" charset="0"/>
                <a:ea typeface="ＭＳ Ｐゴシック" pitchFamily="34" charset="-128"/>
              </a:defRPr>
            </a:lvl4pPr>
            <a:lvl5pPr marL="2057400" indent="-228600" eaLnBrk="0" hangingPunct="0">
              <a:defRPr>
                <a:solidFill>
                  <a:schemeClr val="tx1"/>
                </a:solidFill>
                <a:latin typeface="Calibri" pitchFamily="34" charset="0"/>
                <a:ea typeface="ＭＳ Ｐゴシック"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ＭＳ Ｐゴシック"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ＭＳ Ｐゴシック"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ＭＳ Ｐゴシック"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ＭＳ Ｐゴシック" pitchFamily="34" charset="-128"/>
              </a:defRPr>
            </a:lvl9pPr>
          </a:lstStyle>
          <a:p>
            <a:pPr eaLnBrk="1" hangingPunct="1"/>
            <a:fld id="{AD4E5438-9331-4126-A760-59CFE55B1662}" type="slidenum">
              <a:rPr lang="en-US" smtClean="0"/>
              <a:pPr eaLnBrk="1" hangingPunct="1"/>
              <a:t>17</a:t>
            </a:fld>
            <a:endParaRPr lang="en-US" smtClean="0"/>
          </a:p>
        </p:txBody>
      </p:sp>
    </p:spTree>
    <p:extLst>
      <p:ext uri="{BB962C8B-B14F-4D97-AF65-F5344CB8AC3E}">
        <p14:creationId xmlns:p14="http://schemas.microsoft.com/office/powerpoint/2010/main" val="245443485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649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tr-TR" dirty="0" smtClean="0"/>
          </a:p>
        </p:txBody>
      </p:sp>
      <p:sp>
        <p:nvSpPr>
          <p:cNvPr id="10650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itchFamily="34" charset="0"/>
                <a:ea typeface="ＭＳ Ｐゴシック" pitchFamily="34" charset="-128"/>
              </a:defRPr>
            </a:lvl1pPr>
            <a:lvl2pPr marL="742950" indent="-285750" eaLnBrk="0" hangingPunct="0">
              <a:defRPr>
                <a:solidFill>
                  <a:schemeClr val="tx1"/>
                </a:solidFill>
                <a:latin typeface="Calibri" pitchFamily="34" charset="0"/>
                <a:ea typeface="ＭＳ Ｐゴシック" pitchFamily="34" charset="-128"/>
              </a:defRPr>
            </a:lvl2pPr>
            <a:lvl3pPr marL="1143000" indent="-228600" eaLnBrk="0" hangingPunct="0">
              <a:defRPr>
                <a:solidFill>
                  <a:schemeClr val="tx1"/>
                </a:solidFill>
                <a:latin typeface="Calibri" pitchFamily="34" charset="0"/>
                <a:ea typeface="ＭＳ Ｐゴシック" pitchFamily="34" charset="-128"/>
              </a:defRPr>
            </a:lvl3pPr>
            <a:lvl4pPr marL="1600200" indent="-228600" eaLnBrk="0" hangingPunct="0">
              <a:defRPr>
                <a:solidFill>
                  <a:schemeClr val="tx1"/>
                </a:solidFill>
                <a:latin typeface="Calibri" pitchFamily="34" charset="0"/>
                <a:ea typeface="ＭＳ Ｐゴシック" pitchFamily="34" charset="-128"/>
              </a:defRPr>
            </a:lvl4pPr>
            <a:lvl5pPr marL="2057400" indent="-228600" eaLnBrk="0" hangingPunct="0">
              <a:defRPr>
                <a:solidFill>
                  <a:schemeClr val="tx1"/>
                </a:solidFill>
                <a:latin typeface="Calibri" pitchFamily="34" charset="0"/>
                <a:ea typeface="ＭＳ Ｐゴシック"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ＭＳ Ｐゴシック"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ＭＳ Ｐゴシック"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ＭＳ Ｐゴシック"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ＭＳ Ｐゴシック" pitchFamily="34" charset="-128"/>
              </a:defRPr>
            </a:lvl9pPr>
          </a:lstStyle>
          <a:p>
            <a:pPr eaLnBrk="1" hangingPunct="1"/>
            <a:fld id="{AD4E5438-9331-4126-A760-59CFE55B1662}" type="slidenum">
              <a:rPr lang="en-US" smtClean="0"/>
              <a:pPr eaLnBrk="1" hangingPunct="1"/>
              <a:t>18</a:t>
            </a:fld>
            <a:endParaRPr lang="en-US" smtClean="0"/>
          </a:p>
        </p:txBody>
      </p:sp>
    </p:spTree>
    <p:extLst>
      <p:ext uri="{BB962C8B-B14F-4D97-AF65-F5344CB8AC3E}">
        <p14:creationId xmlns:p14="http://schemas.microsoft.com/office/powerpoint/2010/main" val="278378786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649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tr-TR" dirty="0" smtClean="0"/>
          </a:p>
        </p:txBody>
      </p:sp>
      <p:sp>
        <p:nvSpPr>
          <p:cNvPr id="10650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itchFamily="34" charset="0"/>
                <a:ea typeface="ＭＳ Ｐゴシック" pitchFamily="34" charset="-128"/>
              </a:defRPr>
            </a:lvl1pPr>
            <a:lvl2pPr marL="742950" indent="-285750" eaLnBrk="0" hangingPunct="0">
              <a:defRPr>
                <a:solidFill>
                  <a:schemeClr val="tx1"/>
                </a:solidFill>
                <a:latin typeface="Calibri" pitchFamily="34" charset="0"/>
                <a:ea typeface="ＭＳ Ｐゴシック" pitchFamily="34" charset="-128"/>
              </a:defRPr>
            </a:lvl2pPr>
            <a:lvl3pPr marL="1143000" indent="-228600" eaLnBrk="0" hangingPunct="0">
              <a:defRPr>
                <a:solidFill>
                  <a:schemeClr val="tx1"/>
                </a:solidFill>
                <a:latin typeface="Calibri" pitchFamily="34" charset="0"/>
                <a:ea typeface="ＭＳ Ｐゴシック" pitchFamily="34" charset="-128"/>
              </a:defRPr>
            </a:lvl3pPr>
            <a:lvl4pPr marL="1600200" indent="-228600" eaLnBrk="0" hangingPunct="0">
              <a:defRPr>
                <a:solidFill>
                  <a:schemeClr val="tx1"/>
                </a:solidFill>
                <a:latin typeface="Calibri" pitchFamily="34" charset="0"/>
                <a:ea typeface="ＭＳ Ｐゴシック" pitchFamily="34" charset="-128"/>
              </a:defRPr>
            </a:lvl4pPr>
            <a:lvl5pPr marL="2057400" indent="-228600" eaLnBrk="0" hangingPunct="0">
              <a:defRPr>
                <a:solidFill>
                  <a:schemeClr val="tx1"/>
                </a:solidFill>
                <a:latin typeface="Calibri" pitchFamily="34" charset="0"/>
                <a:ea typeface="ＭＳ Ｐゴシック"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ＭＳ Ｐゴシック"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ＭＳ Ｐゴシック"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ＭＳ Ｐゴシック"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ＭＳ Ｐゴシック" pitchFamily="34" charset="-128"/>
              </a:defRPr>
            </a:lvl9pPr>
          </a:lstStyle>
          <a:p>
            <a:pPr eaLnBrk="1" hangingPunct="1"/>
            <a:fld id="{AD4E5438-9331-4126-A760-59CFE55B1662}" type="slidenum">
              <a:rPr lang="en-US" smtClean="0"/>
              <a:pPr eaLnBrk="1" hangingPunct="1"/>
              <a:t>19</a:t>
            </a:fld>
            <a:endParaRPr lang="en-US" smtClean="0"/>
          </a:p>
        </p:txBody>
      </p:sp>
    </p:spTree>
    <p:extLst>
      <p:ext uri="{BB962C8B-B14F-4D97-AF65-F5344CB8AC3E}">
        <p14:creationId xmlns:p14="http://schemas.microsoft.com/office/powerpoint/2010/main" val="361350390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933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457200" marR="0" lvl="1" indent="0" algn="l" defTabSz="457200" rtl="0" eaLnBrk="1" fontAlgn="base" latinLnBrk="0" hangingPunct="1">
              <a:lnSpc>
                <a:spcPct val="100000"/>
              </a:lnSpc>
              <a:spcBef>
                <a:spcPct val="0"/>
              </a:spcBef>
              <a:spcAft>
                <a:spcPct val="0"/>
              </a:spcAft>
              <a:buClrTx/>
              <a:buSzTx/>
              <a:buFont typeface="Arial" panose="020B0604020202020204" pitchFamily="34" charset="0"/>
              <a:buNone/>
              <a:tabLst/>
              <a:defRPr/>
            </a:pPr>
            <a:r>
              <a:rPr lang="tr-TR" sz="1200" dirty="0" smtClean="0">
                <a:solidFill>
                  <a:srgbClr val="263B86"/>
                </a:solidFill>
                <a:latin typeface="Arial" pitchFamily="34" charset="0"/>
                <a:ea typeface="Arial Unicode MS" pitchFamily="34" charset="-128"/>
              </a:rPr>
              <a:t>- </a:t>
            </a:r>
            <a:r>
              <a:rPr lang="en-US" sz="1200" dirty="0" smtClean="0">
                <a:solidFill>
                  <a:srgbClr val="263B86"/>
                </a:solidFill>
                <a:latin typeface="Arial" pitchFamily="34" charset="0"/>
                <a:ea typeface="Arial Unicode MS" pitchFamily="34" charset="-128"/>
              </a:rPr>
              <a:t>In 60’s and 70’s «The Institution of Providing Jobs and Employees» took an important role to send Turkish workforce to the Western European countries.</a:t>
            </a:r>
          </a:p>
          <a:p>
            <a:pPr marL="457200" marR="0" lvl="1" indent="0" algn="l" defTabSz="457200" rtl="0" eaLnBrk="1" fontAlgn="base" latinLnBrk="0" hangingPunct="1">
              <a:lnSpc>
                <a:spcPct val="100000"/>
              </a:lnSpc>
              <a:spcBef>
                <a:spcPct val="0"/>
              </a:spcBef>
              <a:spcAft>
                <a:spcPct val="0"/>
              </a:spcAft>
              <a:buClrTx/>
              <a:buSzTx/>
              <a:buFont typeface="Arial" panose="020B0604020202020204" pitchFamily="34" charset="0"/>
              <a:buNone/>
              <a:tabLst/>
              <a:defRPr/>
            </a:pPr>
            <a:r>
              <a:rPr lang="tr-TR" sz="1200" dirty="0" smtClean="0">
                <a:solidFill>
                  <a:srgbClr val="263B86"/>
                </a:solidFill>
                <a:latin typeface="Arial" pitchFamily="34" charset="0"/>
                <a:ea typeface="Arial Unicode MS" pitchFamily="34" charset="-128"/>
              </a:rPr>
              <a:t>- </a:t>
            </a:r>
            <a:r>
              <a:rPr lang="en-US" sz="1200" dirty="0" smtClean="0">
                <a:solidFill>
                  <a:srgbClr val="263B86"/>
                </a:solidFill>
                <a:latin typeface="Arial" pitchFamily="34" charset="0"/>
                <a:ea typeface="Arial Unicode MS" pitchFamily="34" charset="-128"/>
              </a:rPr>
              <a:t>In 1999 Unemployment Insurance Law was issued and the tasks related to Unemployment Insurance were given to the «The Institution of Providing Jobs and Employees»</a:t>
            </a:r>
          </a:p>
          <a:p>
            <a:pPr marL="457200" marR="0" lvl="1" indent="0" algn="l" defTabSz="457200" rtl="0" eaLnBrk="1" fontAlgn="base" latinLnBrk="0" hangingPunct="1">
              <a:lnSpc>
                <a:spcPct val="100000"/>
              </a:lnSpc>
              <a:spcBef>
                <a:spcPct val="0"/>
              </a:spcBef>
              <a:spcAft>
                <a:spcPct val="0"/>
              </a:spcAft>
              <a:buClrTx/>
              <a:buSzTx/>
              <a:buFont typeface="Arial" panose="020B0604020202020204" pitchFamily="34" charset="0"/>
              <a:buNone/>
              <a:tabLst/>
              <a:defRPr/>
            </a:pPr>
            <a:r>
              <a:rPr lang="tr-TR" sz="1200" dirty="0" smtClean="0">
                <a:solidFill>
                  <a:srgbClr val="263B86"/>
                </a:solidFill>
                <a:latin typeface="Arial" pitchFamily="34" charset="0"/>
                <a:ea typeface="Arial Unicode MS" pitchFamily="34" charset="-128"/>
              </a:rPr>
              <a:t>- </a:t>
            </a:r>
            <a:r>
              <a:rPr lang="en-US" sz="1200" dirty="0" smtClean="0">
                <a:solidFill>
                  <a:srgbClr val="263B86"/>
                </a:solidFill>
                <a:latin typeface="Arial" pitchFamily="34" charset="0"/>
                <a:ea typeface="Arial Unicode MS" pitchFamily="34" charset="-128"/>
              </a:rPr>
              <a:t>In 2003 the title of the Institution was changed as İŞKUR and </a:t>
            </a:r>
            <a:r>
              <a:rPr lang="tr-TR" sz="1200" dirty="0" smtClean="0">
                <a:solidFill>
                  <a:srgbClr val="263B86"/>
                </a:solidFill>
                <a:latin typeface="Arial" pitchFamily="34" charset="0"/>
                <a:ea typeface="Arial Unicode MS" pitchFamily="34" charset="-128"/>
              </a:rPr>
              <a:t>n</a:t>
            </a:r>
            <a:r>
              <a:rPr lang="en-US" sz="1200" dirty="0" err="1" smtClean="0">
                <a:solidFill>
                  <a:srgbClr val="263B86"/>
                </a:solidFill>
                <a:latin typeface="Arial" pitchFamily="34" charset="0"/>
                <a:ea typeface="Arial Unicode MS" pitchFamily="34" charset="-128"/>
              </a:rPr>
              <a:t>ew</a:t>
            </a:r>
            <a:r>
              <a:rPr lang="en-US" sz="1200" dirty="0" smtClean="0">
                <a:solidFill>
                  <a:srgbClr val="263B86"/>
                </a:solidFill>
                <a:latin typeface="Arial" pitchFamily="34" charset="0"/>
                <a:ea typeface="Arial Unicode MS" pitchFamily="34" charset="-128"/>
              </a:rPr>
              <a:t> </a:t>
            </a:r>
            <a:r>
              <a:rPr lang="en-US" sz="1200" dirty="0" err="1" smtClean="0">
                <a:solidFill>
                  <a:srgbClr val="263B86"/>
                </a:solidFill>
                <a:latin typeface="Arial" pitchFamily="34" charset="0"/>
                <a:ea typeface="Arial Unicode MS" pitchFamily="34" charset="-128"/>
              </a:rPr>
              <a:t>ser</a:t>
            </a:r>
            <a:r>
              <a:rPr lang="tr-TR" sz="1200" dirty="0" smtClean="0">
                <a:solidFill>
                  <a:srgbClr val="263B86"/>
                </a:solidFill>
                <a:latin typeface="Arial" pitchFamily="34" charset="0"/>
                <a:ea typeface="Arial Unicode MS" pitchFamily="34" charset="-128"/>
              </a:rPr>
              <a:t>v</a:t>
            </a:r>
            <a:r>
              <a:rPr lang="en-US" sz="1200" dirty="0" smtClean="0">
                <a:solidFill>
                  <a:srgbClr val="263B86"/>
                </a:solidFill>
                <a:latin typeface="Arial" pitchFamily="34" charset="0"/>
                <a:ea typeface="Arial Unicode MS" pitchFamily="34" charset="-128"/>
              </a:rPr>
              <a:t>ices were introduced such as;</a:t>
            </a:r>
          </a:p>
          <a:p>
            <a:pPr marL="457200" marR="0" lvl="1" indent="0" algn="l" defTabSz="457200" rtl="0" eaLnBrk="1" fontAlgn="base" latinLnBrk="0" hangingPunct="1">
              <a:lnSpc>
                <a:spcPct val="100000"/>
              </a:lnSpc>
              <a:spcBef>
                <a:spcPct val="0"/>
              </a:spcBef>
              <a:spcAft>
                <a:spcPct val="0"/>
              </a:spcAft>
              <a:buClrTx/>
              <a:buSzTx/>
              <a:buFont typeface="Arial" panose="020B0604020202020204" pitchFamily="34" charset="0"/>
              <a:buNone/>
              <a:tabLst/>
              <a:defRPr/>
            </a:pPr>
            <a:r>
              <a:rPr lang="tr-TR" sz="1200" dirty="0" smtClean="0">
                <a:solidFill>
                  <a:srgbClr val="263B86"/>
                </a:solidFill>
                <a:latin typeface="Arial" pitchFamily="34" charset="0"/>
                <a:ea typeface="Arial Unicode MS" pitchFamily="34" charset="-128"/>
              </a:rPr>
              <a:t>     </a:t>
            </a:r>
            <a:r>
              <a:rPr lang="en-US" sz="1200" dirty="0" smtClean="0">
                <a:solidFill>
                  <a:srgbClr val="263B86"/>
                </a:solidFill>
                <a:latin typeface="Arial" pitchFamily="34" charset="0"/>
                <a:ea typeface="Arial Unicode MS" pitchFamily="34" charset="-128"/>
              </a:rPr>
              <a:t>a) ALMP has begun</a:t>
            </a:r>
          </a:p>
          <a:p>
            <a:pPr marL="457200" marR="0" lvl="1" indent="0" algn="l" defTabSz="457200" rtl="0" eaLnBrk="1" fontAlgn="base" latinLnBrk="0" hangingPunct="1">
              <a:lnSpc>
                <a:spcPct val="100000"/>
              </a:lnSpc>
              <a:spcBef>
                <a:spcPct val="0"/>
              </a:spcBef>
              <a:spcAft>
                <a:spcPct val="0"/>
              </a:spcAft>
              <a:buClrTx/>
              <a:buSzTx/>
              <a:buFont typeface="Arial" panose="020B0604020202020204" pitchFamily="34" charset="0"/>
              <a:buNone/>
              <a:tabLst/>
              <a:defRPr/>
            </a:pPr>
            <a:r>
              <a:rPr lang="tr-TR" sz="1200" dirty="0" smtClean="0">
                <a:solidFill>
                  <a:srgbClr val="263B86"/>
                </a:solidFill>
                <a:latin typeface="Arial" pitchFamily="34" charset="0"/>
                <a:ea typeface="Arial Unicode MS" pitchFamily="34" charset="-128"/>
              </a:rPr>
              <a:t>     </a:t>
            </a:r>
            <a:r>
              <a:rPr lang="en-US" sz="1200" dirty="0" smtClean="0">
                <a:solidFill>
                  <a:srgbClr val="263B86"/>
                </a:solidFill>
                <a:latin typeface="Arial" pitchFamily="34" charset="0"/>
                <a:ea typeface="Arial Unicode MS" pitchFamily="34" charset="-128"/>
              </a:rPr>
              <a:t>b) General Assembly and General Board are formed</a:t>
            </a:r>
          </a:p>
          <a:p>
            <a:pPr marL="457200" marR="0" lvl="1" indent="0" algn="l" defTabSz="457200" rtl="0" eaLnBrk="1" fontAlgn="base" latinLnBrk="0" hangingPunct="1">
              <a:lnSpc>
                <a:spcPct val="100000"/>
              </a:lnSpc>
              <a:spcBef>
                <a:spcPct val="0"/>
              </a:spcBef>
              <a:spcAft>
                <a:spcPct val="0"/>
              </a:spcAft>
              <a:buClrTx/>
              <a:buSzTx/>
              <a:buFont typeface="Arial" panose="020B0604020202020204" pitchFamily="34" charset="0"/>
              <a:buNone/>
              <a:tabLst/>
              <a:defRPr/>
            </a:pPr>
            <a:r>
              <a:rPr lang="tr-TR" sz="1200" dirty="0" smtClean="0">
                <a:solidFill>
                  <a:srgbClr val="263B86"/>
                </a:solidFill>
                <a:latin typeface="Arial" pitchFamily="34" charset="0"/>
                <a:ea typeface="Arial Unicode MS" pitchFamily="34" charset="-128"/>
              </a:rPr>
              <a:t>     </a:t>
            </a:r>
            <a:r>
              <a:rPr lang="en-US" sz="1200" dirty="0" smtClean="0">
                <a:solidFill>
                  <a:srgbClr val="263B86"/>
                </a:solidFill>
                <a:latin typeface="Arial" pitchFamily="34" charset="0"/>
                <a:ea typeface="Arial Unicode MS" pitchFamily="34" charset="-128"/>
              </a:rPr>
              <a:t>c) Private Employment Offices were </a:t>
            </a:r>
            <a:r>
              <a:rPr lang="tr-TR" sz="1200" dirty="0" err="1" smtClean="0">
                <a:solidFill>
                  <a:srgbClr val="263B86"/>
                </a:solidFill>
                <a:latin typeface="Arial" pitchFamily="34" charset="0"/>
                <a:ea typeface="Arial Unicode MS" pitchFamily="34" charset="-128"/>
              </a:rPr>
              <a:t>established</a:t>
            </a:r>
            <a:endParaRPr lang="en-US" sz="1200" dirty="0" smtClean="0">
              <a:solidFill>
                <a:srgbClr val="263B86"/>
              </a:solidFill>
              <a:latin typeface="Arial" pitchFamily="34" charset="0"/>
              <a:ea typeface="Arial Unicode MS" pitchFamily="34" charset="-128"/>
            </a:endParaRPr>
          </a:p>
          <a:p>
            <a:pPr marL="457200" marR="0" lvl="1" indent="0" algn="l" defTabSz="457200" rtl="0" eaLnBrk="1" fontAlgn="base" latinLnBrk="0" hangingPunct="1">
              <a:lnSpc>
                <a:spcPct val="100000"/>
              </a:lnSpc>
              <a:spcBef>
                <a:spcPct val="0"/>
              </a:spcBef>
              <a:spcAft>
                <a:spcPct val="0"/>
              </a:spcAft>
              <a:buClrTx/>
              <a:buSzTx/>
              <a:buFont typeface="Arial" panose="020B0604020202020204" pitchFamily="34" charset="0"/>
              <a:buNone/>
              <a:tabLst/>
              <a:defRPr/>
            </a:pPr>
            <a:endParaRPr lang="en-US" sz="1200" dirty="0" smtClean="0">
              <a:solidFill>
                <a:srgbClr val="263B86"/>
              </a:solidFill>
              <a:latin typeface="Arial" pitchFamily="34" charset="0"/>
              <a:ea typeface="Arial Unicode MS" pitchFamily="34" charset="-128"/>
            </a:endParaRPr>
          </a:p>
          <a:p>
            <a:pPr marL="457200" marR="0" lvl="1" indent="0" algn="l" defTabSz="457200" rtl="0" eaLnBrk="1" fontAlgn="base" latinLnBrk="0" hangingPunct="1">
              <a:lnSpc>
                <a:spcPct val="100000"/>
              </a:lnSpc>
              <a:spcBef>
                <a:spcPct val="0"/>
              </a:spcBef>
              <a:spcAft>
                <a:spcPct val="0"/>
              </a:spcAft>
              <a:buClrTx/>
              <a:buSzTx/>
              <a:buFont typeface="Arial" panose="020B0604020202020204" pitchFamily="34" charset="0"/>
              <a:buNone/>
              <a:tabLst/>
              <a:defRPr/>
            </a:pPr>
            <a:endParaRPr lang="tr-TR" sz="1200" dirty="0" smtClean="0">
              <a:solidFill>
                <a:srgbClr val="263B86"/>
              </a:solidFill>
              <a:latin typeface="Arial" pitchFamily="34" charset="0"/>
              <a:ea typeface="Arial Unicode MS" pitchFamily="34" charset="-128"/>
            </a:endParaRPr>
          </a:p>
        </p:txBody>
      </p:sp>
      <p:sp>
        <p:nvSpPr>
          <p:cNvPr id="9933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itchFamily="34" charset="0"/>
                <a:ea typeface="ＭＳ Ｐゴシック" pitchFamily="34" charset="-128"/>
              </a:defRPr>
            </a:lvl1pPr>
            <a:lvl2pPr marL="742950" indent="-285750" eaLnBrk="0" hangingPunct="0">
              <a:defRPr>
                <a:solidFill>
                  <a:schemeClr val="tx1"/>
                </a:solidFill>
                <a:latin typeface="Calibri" pitchFamily="34" charset="0"/>
                <a:ea typeface="ＭＳ Ｐゴシック" pitchFamily="34" charset="-128"/>
              </a:defRPr>
            </a:lvl2pPr>
            <a:lvl3pPr marL="1143000" indent="-228600" eaLnBrk="0" hangingPunct="0">
              <a:defRPr>
                <a:solidFill>
                  <a:schemeClr val="tx1"/>
                </a:solidFill>
                <a:latin typeface="Calibri" pitchFamily="34" charset="0"/>
                <a:ea typeface="ＭＳ Ｐゴシック" pitchFamily="34" charset="-128"/>
              </a:defRPr>
            </a:lvl3pPr>
            <a:lvl4pPr marL="1600200" indent="-228600" eaLnBrk="0" hangingPunct="0">
              <a:defRPr>
                <a:solidFill>
                  <a:schemeClr val="tx1"/>
                </a:solidFill>
                <a:latin typeface="Calibri" pitchFamily="34" charset="0"/>
                <a:ea typeface="ＭＳ Ｐゴシック" pitchFamily="34" charset="-128"/>
              </a:defRPr>
            </a:lvl4pPr>
            <a:lvl5pPr marL="2057400" indent="-228600" eaLnBrk="0" hangingPunct="0">
              <a:defRPr>
                <a:solidFill>
                  <a:schemeClr val="tx1"/>
                </a:solidFill>
                <a:latin typeface="Calibri" pitchFamily="34" charset="0"/>
                <a:ea typeface="ＭＳ Ｐゴシック"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ＭＳ Ｐゴシック"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ＭＳ Ｐゴシック"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ＭＳ Ｐゴシック"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ＭＳ Ｐゴシック" pitchFamily="34" charset="-128"/>
              </a:defRPr>
            </a:lvl9pPr>
          </a:lstStyle>
          <a:p>
            <a:pPr eaLnBrk="1" hangingPunct="1"/>
            <a:fld id="{8DD69D34-EC5B-4405-AAEE-B81F6A5AF85A}" type="slidenum">
              <a:rPr lang="en-US" smtClean="0"/>
              <a:pPr eaLnBrk="1" hangingPunct="1"/>
              <a:t>2</a:t>
            </a:fld>
            <a:endParaRPr lang="en-US" smtClean="0"/>
          </a:p>
        </p:txBody>
      </p:sp>
    </p:spTree>
    <p:extLst>
      <p:ext uri="{BB962C8B-B14F-4D97-AF65-F5344CB8AC3E}">
        <p14:creationId xmlns:p14="http://schemas.microsoft.com/office/powerpoint/2010/main" val="114410037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649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tr-TR" dirty="0" smtClean="0"/>
          </a:p>
        </p:txBody>
      </p:sp>
      <p:sp>
        <p:nvSpPr>
          <p:cNvPr id="10650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itchFamily="34" charset="0"/>
                <a:ea typeface="ＭＳ Ｐゴシック" pitchFamily="34" charset="-128"/>
              </a:defRPr>
            </a:lvl1pPr>
            <a:lvl2pPr marL="742950" indent="-285750" eaLnBrk="0" hangingPunct="0">
              <a:defRPr>
                <a:solidFill>
                  <a:schemeClr val="tx1"/>
                </a:solidFill>
                <a:latin typeface="Calibri" pitchFamily="34" charset="0"/>
                <a:ea typeface="ＭＳ Ｐゴシック" pitchFamily="34" charset="-128"/>
              </a:defRPr>
            </a:lvl2pPr>
            <a:lvl3pPr marL="1143000" indent="-228600" eaLnBrk="0" hangingPunct="0">
              <a:defRPr>
                <a:solidFill>
                  <a:schemeClr val="tx1"/>
                </a:solidFill>
                <a:latin typeface="Calibri" pitchFamily="34" charset="0"/>
                <a:ea typeface="ＭＳ Ｐゴシック" pitchFamily="34" charset="-128"/>
              </a:defRPr>
            </a:lvl3pPr>
            <a:lvl4pPr marL="1600200" indent="-228600" eaLnBrk="0" hangingPunct="0">
              <a:defRPr>
                <a:solidFill>
                  <a:schemeClr val="tx1"/>
                </a:solidFill>
                <a:latin typeface="Calibri" pitchFamily="34" charset="0"/>
                <a:ea typeface="ＭＳ Ｐゴシック" pitchFamily="34" charset="-128"/>
              </a:defRPr>
            </a:lvl4pPr>
            <a:lvl5pPr marL="2057400" indent="-228600" eaLnBrk="0" hangingPunct="0">
              <a:defRPr>
                <a:solidFill>
                  <a:schemeClr val="tx1"/>
                </a:solidFill>
                <a:latin typeface="Calibri" pitchFamily="34" charset="0"/>
                <a:ea typeface="ＭＳ Ｐゴシック"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ＭＳ Ｐゴシック"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ＭＳ Ｐゴシック"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ＭＳ Ｐゴシック"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ＭＳ Ｐゴシック" pitchFamily="34" charset="-128"/>
              </a:defRPr>
            </a:lvl9pPr>
          </a:lstStyle>
          <a:p>
            <a:pPr eaLnBrk="1" hangingPunct="1"/>
            <a:fld id="{AD4E5438-9331-4126-A760-59CFE55B1662}" type="slidenum">
              <a:rPr lang="en-US" smtClean="0"/>
              <a:pPr eaLnBrk="1" hangingPunct="1"/>
              <a:t>20</a:t>
            </a:fld>
            <a:endParaRPr lang="en-US" smtClean="0"/>
          </a:p>
        </p:txBody>
      </p:sp>
    </p:spTree>
    <p:extLst>
      <p:ext uri="{BB962C8B-B14F-4D97-AF65-F5344CB8AC3E}">
        <p14:creationId xmlns:p14="http://schemas.microsoft.com/office/powerpoint/2010/main" val="129373918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649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tr-TR" dirty="0" smtClean="0"/>
          </a:p>
        </p:txBody>
      </p:sp>
      <p:sp>
        <p:nvSpPr>
          <p:cNvPr id="10650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itchFamily="34" charset="0"/>
                <a:ea typeface="ＭＳ Ｐゴシック" pitchFamily="34" charset="-128"/>
              </a:defRPr>
            </a:lvl1pPr>
            <a:lvl2pPr marL="742950" indent="-285750" eaLnBrk="0" hangingPunct="0">
              <a:defRPr>
                <a:solidFill>
                  <a:schemeClr val="tx1"/>
                </a:solidFill>
                <a:latin typeface="Calibri" pitchFamily="34" charset="0"/>
                <a:ea typeface="ＭＳ Ｐゴシック" pitchFamily="34" charset="-128"/>
              </a:defRPr>
            </a:lvl2pPr>
            <a:lvl3pPr marL="1143000" indent="-228600" eaLnBrk="0" hangingPunct="0">
              <a:defRPr>
                <a:solidFill>
                  <a:schemeClr val="tx1"/>
                </a:solidFill>
                <a:latin typeface="Calibri" pitchFamily="34" charset="0"/>
                <a:ea typeface="ＭＳ Ｐゴシック" pitchFamily="34" charset="-128"/>
              </a:defRPr>
            </a:lvl3pPr>
            <a:lvl4pPr marL="1600200" indent="-228600" eaLnBrk="0" hangingPunct="0">
              <a:defRPr>
                <a:solidFill>
                  <a:schemeClr val="tx1"/>
                </a:solidFill>
                <a:latin typeface="Calibri" pitchFamily="34" charset="0"/>
                <a:ea typeface="ＭＳ Ｐゴシック" pitchFamily="34" charset="-128"/>
              </a:defRPr>
            </a:lvl4pPr>
            <a:lvl5pPr marL="2057400" indent="-228600" eaLnBrk="0" hangingPunct="0">
              <a:defRPr>
                <a:solidFill>
                  <a:schemeClr val="tx1"/>
                </a:solidFill>
                <a:latin typeface="Calibri" pitchFamily="34" charset="0"/>
                <a:ea typeface="ＭＳ Ｐゴシック"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ＭＳ Ｐゴシック"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ＭＳ Ｐゴシック"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ＭＳ Ｐゴシック"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ＭＳ Ｐゴシック" pitchFamily="34" charset="-128"/>
              </a:defRPr>
            </a:lvl9pPr>
          </a:lstStyle>
          <a:p>
            <a:pPr eaLnBrk="1" hangingPunct="1"/>
            <a:fld id="{AD4E5438-9331-4126-A760-59CFE55B1662}" type="slidenum">
              <a:rPr lang="en-US" smtClean="0"/>
              <a:pPr eaLnBrk="1" hangingPunct="1"/>
              <a:t>21</a:t>
            </a:fld>
            <a:endParaRPr lang="en-US" smtClean="0"/>
          </a:p>
        </p:txBody>
      </p:sp>
    </p:spTree>
    <p:extLst>
      <p:ext uri="{BB962C8B-B14F-4D97-AF65-F5344CB8AC3E}">
        <p14:creationId xmlns:p14="http://schemas.microsoft.com/office/powerpoint/2010/main" val="251543393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933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marR="0" lvl="0" indent="0" algn="l" defTabSz="457200" rtl="0" eaLnBrk="1" fontAlgn="base" latinLnBrk="0" hangingPunct="1">
              <a:lnSpc>
                <a:spcPct val="100000"/>
              </a:lnSpc>
              <a:spcBef>
                <a:spcPct val="0"/>
              </a:spcBef>
              <a:spcAft>
                <a:spcPct val="0"/>
              </a:spcAft>
              <a:buClrTx/>
              <a:buSzTx/>
              <a:buFontTx/>
              <a:buNone/>
              <a:tabLst/>
              <a:defRPr/>
            </a:pPr>
            <a:r>
              <a:rPr lang="tr-TR" b="1" dirty="0" smtClean="0"/>
              <a:t>A</a:t>
            </a:r>
            <a:r>
              <a:rPr lang="en-US" b="1" dirty="0" err="1" smtClean="0"/>
              <a:t>dministrative</a:t>
            </a:r>
            <a:r>
              <a:rPr lang="en-US" b="1" dirty="0" smtClean="0"/>
              <a:t> </a:t>
            </a:r>
            <a:r>
              <a:rPr lang="tr-TR" b="1" dirty="0" smtClean="0"/>
              <a:t>S</a:t>
            </a:r>
            <a:r>
              <a:rPr lang="en-US" b="1" dirty="0" err="1" smtClean="0"/>
              <a:t>tructure</a:t>
            </a:r>
            <a:r>
              <a:rPr lang="tr-TR" b="1" dirty="0" smtClean="0"/>
              <a:t> of İŞKUR</a:t>
            </a:r>
            <a:endParaRPr lang="en-US" b="1" dirty="0" smtClean="0"/>
          </a:p>
          <a:p>
            <a:pPr marL="0" marR="0" lvl="0" indent="0" algn="l" defTabSz="457200" rtl="0" eaLnBrk="1" fontAlgn="base" latinLnBrk="0" hangingPunct="1">
              <a:lnSpc>
                <a:spcPct val="100000"/>
              </a:lnSpc>
              <a:spcBef>
                <a:spcPct val="0"/>
              </a:spcBef>
              <a:spcAft>
                <a:spcPct val="0"/>
              </a:spcAft>
              <a:buClrTx/>
              <a:buSzTx/>
              <a:buFontTx/>
              <a:buNone/>
              <a:tabLst/>
              <a:defRPr/>
            </a:pPr>
            <a:endParaRPr lang="en-US" dirty="0" smtClean="0"/>
          </a:p>
          <a:p>
            <a:pPr marL="0" marR="0" lvl="0" indent="0" algn="l" defTabSz="457200" rtl="0" eaLnBrk="1" fontAlgn="base" latinLnBrk="0" hangingPunct="1">
              <a:lnSpc>
                <a:spcPct val="100000"/>
              </a:lnSpc>
              <a:spcBef>
                <a:spcPct val="0"/>
              </a:spcBef>
              <a:spcAft>
                <a:spcPct val="0"/>
              </a:spcAft>
              <a:buClrTx/>
              <a:buSzTx/>
              <a:buFontTx/>
              <a:buNone/>
              <a:tabLst/>
              <a:defRPr/>
            </a:pPr>
            <a:r>
              <a:rPr lang="en-US" dirty="0" smtClean="0"/>
              <a:t>GENERAL ASSEMBLY (NGO’s, </a:t>
            </a:r>
            <a:r>
              <a:rPr lang="en-US" dirty="0" err="1" smtClean="0"/>
              <a:t>Ministeries</a:t>
            </a:r>
            <a:r>
              <a:rPr lang="en-US" dirty="0" smtClean="0"/>
              <a:t>, trade unions, universities, public institutions…) gathers once in two years, evaluates the outcomes of the services and put forward recommendations.</a:t>
            </a:r>
          </a:p>
          <a:p>
            <a:pPr marL="0" marR="0" lvl="0" indent="0" algn="l" defTabSz="457200" rtl="0" eaLnBrk="1" fontAlgn="base" latinLnBrk="0" hangingPunct="1">
              <a:lnSpc>
                <a:spcPct val="100000"/>
              </a:lnSpc>
              <a:spcBef>
                <a:spcPct val="0"/>
              </a:spcBef>
              <a:spcAft>
                <a:spcPct val="0"/>
              </a:spcAft>
              <a:buClrTx/>
              <a:buSzTx/>
              <a:buFontTx/>
              <a:buNone/>
              <a:tabLst/>
              <a:defRPr/>
            </a:pPr>
            <a:r>
              <a:rPr lang="en-US" dirty="0" smtClean="0"/>
              <a:t>MANAGING BOARD (DG, </a:t>
            </a:r>
            <a:r>
              <a:rPr lang="en-US" dirty="0" err="1" smtClean="0"/>
              <a:t>Labour</a:t>
            </a:r>
            <a:r>
              <a:rPr lang="en-US" dirty="0" smtClean="0"/>
              <a:t> Ministry, </a:t>
            </a:r>
            <a:r>
              <a:rPr lang="tr-TR" dirty="0" err="1" smtClean="0"/>
              <a:t>Treasury</a:t>
            </a:r>
            <a:r>
              <a:rPr lang="tr-TR" dirty="0" smtClean="0"/>
              <a:t>,</a:t>
            </a:r>
            <a:r>
              <a:rPr lang="tr-TR" baseline="0" dirty="0" smtClean="0"/>
              <a:t> </a:t>
            </a:r>
            <a:r>
              <a:rPr lang="tr-TR" dirty="0" err="1" smtClean="0"/>
              <a:t>Trade</a:t>
            </a:r>
            <a:r>
              <a:rPr lang="tr-TR" baseline="0" dirty="0" smtClean="0"/>
              <a:t> </a:t>
            </a:r>
            <a:r>
              <a:rPr lang="tr-TR" baseline="0" dirty="0" err="1" smtClean="0"/>
              <a:t>Unions</a:t>
            </a:r>
            <a:r>
              <a:rPr lang="tr-TR" baseline="0" dirty="0" smtClean="0"/>
              <a:t>, </a:t>
            </a:r>
            <a:r>
              <a:rPr lang="tr-TR" baseline="0" dirty="0" err="1" smtClean="0"/>
              <a:t>Employers</a:t>
            </a:r>
            <a:r>
              <a:rPr lang="tr-TR" baseline="0" dirty="0" smtClean="0"/>
              <a:t> </a:t>
            </a:r>
            <a:r>
              <a:rPr lang="tr-TR" baseline="0" dirty="0" err="1" smtClean="0"/>
              <a:t>Organisation</a:t>
            </a:r>
            <a:r>
              <a:rPr lang="tr-TR" baseline="0" dirty="0" smtClean="0"/>
              <a:t>, </a:t>
            </a:r>
            <a:r>
              <a:rPr lang="en-US" sz="1200" b="0" i="0" kern="1200" dirty="0" smtClean="0">
                <a:solidFill>
                  <a:schemeClr val="tx1"/>
                </a:solidFill>
                <a:effectLst/>
                <a:latin typeface="+mn-lt"/>
                <a:ea typeface="ＭＳ Ｐゴシック" pitchFamily="34" charset="-128"/>
                <a:cs typeface="+mn-cs"/>
              </a:rPr>
              <a:t>The Confederation of Turkish Tradesmen and Craftsmen</a:t>
            </a:r>
            <a:r>
              <a:rPr lang="tr-TR" sz="1200" b="0" i="0" kern="1200" dirty="0" smtClean="0">
                <a:solidFill>
                  <a:schemeClr val="tx1"/>
                </a:solidFill>
                <a:effectLst/>
                <a:latin typeface="+mn-lt"/>
                <a:ea typeface="ＭＳ Ｐゴシック" pitchFamily="34" charset="-128"/>
                <a:cs typeface="+mn-cs"/>
              </a:rPr>
              <a:t>)</a:t>
            </a:r>
            <a:r>
              <a:rPr lang="en-US" sz="1200" b="0" i="0" kern="1200" dirty="0" smtClean="0">
                <a:solidFill>
                  <a:schemeClr val="tx1"/>
                </a:solidFill>
                <a:effectLst/>
                <a:latin typeface="+mn-lt"/>
                <a:ea typeface="ＭＳ Ｐゴシック" pitchFamily="34" charset="-128"/>
                <a:cs typeface="+mn-cs"/>
              </a:rPr>
              <a:t> </a:t>
            </a:r>
            <a:endParaRPr lang="en-US" dirty="0" smtClean="0"/>
          </a:p>
          <a:p>
            <a:pPr marL="0" marR="0" lvl="0" indent="0" algn="l" defTabSz="457200" rtl="0" eaLnBrk="1" fontAlgn="base" latinLnBrk="0" hangingPunct="1">
              <a:lnSpc>
                <a:spcPct val="100000"/>
              </a:lnSpc>
              <a:spcBef>
                <a:spcPct val="0"/>
              </a:spcBef>
              <a:spcAft>
                <a:spcPct val="0"/>
              </a:spcAft>
              <a:buClrTx/>
              <a:buSzTx/>
              <a:buFontTx/>
              <a:buNone/>
              <a:tabLst/>
              <a:defRPr/>
            </a:pPr>
            <a:endParaRPr lang="en-US" dirty="0" smtClean="0"/>
          </a:p>
          <a:p>
            <a:pPr marL="0" marR="0" lvl="0" indent="0" algn="l" defTabSz="457200" rtl="0" eaLnBrk="1" fontAlgn="base" latinLnBrk="0" hangingPunct="1">
              <a:lnSpc>
                <a:spcPct val="100000"/>
              </a:lnSpc>
              <a:spcBef>
                <a:spcPct val="0"/>
              </a:spcBef>
              <a:spcAft>
                <a:spcPct val="0"/>
              </a:spcAft>
              <a:buClrTx/>
              <a:buSzTx/>
              <a:buFontTx/>
              <a:buNone/>
              <a:tabLst/>
              <a:defRPr/>
            </a:pPr>
            <a:r>
              <a:rPr lang="en-US" dirty="0" smtClean="0"/>
              <a:t>We have service centers in the major districts. </a:t>
            </a:r>
            <a:endParaRPr lang="tr-TR" dirty="0" smtClean="0"/>
          </a:p>
        </p:txBody>
      </p:sp>
      <p:sp>
        <p:nvSpPr>
          <p:cNvPr id="9933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itchFamily="34" charset="0"/>
                <a:ea typeface="ＭＳ Ｐゴシック" pitchFamily="34" charset="-128"/>
              </a:defRPr>
            </a:lvl1pPr>
            <a:lvl2pPr marL="742950" indent="-285750" eaLnBrk="0" hangingPunct="0">
              <a:defRPr>
                <a:solidFill>
                  <a:schemeClr val="tx1"/>
                </a:solidFill>
                <a:latin typeface="Calibri" pitchFamily="34" charset="0"/>
                <a:ea typeface="ＭＳ Ｐゴシック" pitchFamily="34" charset="-128"/>
              </a:defRPr>
            </a:lvl2pPr>
            <a:lvl3pPr marL="1143000" indent="-228600" eaLnBrk="0" hangingPunct="0">
              <a:defRPr>
                <a:solidFill>
                  <a:schemeClr val="tx1"/>
                </a:solidFill>
                <a:latin typeface="Calibri" pitchFamily="34" charset="0"/>
                <a:ea typeface="ＭＳ Ｐゴシック" pitchFamily="34" charset="-128"/>
              </a:defRPr>
            </a:lvl3pPr>
            <a:lvl4pPr marL="1600200" indent="-228600" eaLnBrk="0" hangingPunct="0">
              <a:defRPr>
                <a:solidFill>
                  <a:schemeClr val="tx1"/>
                </a:solidFill>
                <a:latin typeface="Calibri" pitchFamily="34" charset="0"/>
                <a:ea typeface="ＭＳ Ｐゴシック" pitchFamily="34" charset="-128"/>
              </a:defRPr>
            </a:lvl4pPr>
            <a:lvl5pPr marL="2057400" indent="-228600" eaLnBrk="0" hangingPunct="0">
              <a:defRPr>
                <a:solidFill>
                  <a:schemeClr val="tx1"/>
                </a:solidFill>
                <a:latin typeface="Calibri" pitchFamily="34" charset="0"/>
                <a:ea typeface="ＭＳ Ｐゴシック"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ＭＳ Ｐゴシック"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ＭＳ Ｐゴシック"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ＭＳ Ｐゴシック"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ＭＳ Ｐゴシック" pitchFamily="34" charset="-128"/>
              </a:defRPr>
            </a:lvl9pPr>
          </a:lstStyle>
          <a:p>
            <a:pPr eaLnBrk="1" hangingPunct="1"/>
            <a:fld id="{8DD69D34-EC5B-4405-AAEE-B81F6A5AF85A}" type="slidenum">
              <a:rPr lang="en-US" smtClean="0"/>
              <a:pPr eaLnBrk="1" hangingPunct="1"/>
              <a:t>3</a:t>
            </a:fld>
            <a:endParaRPr lang="en-US" smtClean="0"/>
          </a:p>
        </p:txBody>
      </p:sp>
    </p:spTree>
    <p:extLst>
      <p:ext uri="{BB962C8B-B14F-4D97-AF65-F5344CB8AC3E}">
        <p14:creationId xmlns:p14="http://schemas.microsoft.com/office/powerpoint/2010/main" val="367163131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933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tr-TR" sz="1000" dirty="0" smtClean="0"/>
              <a:t/>
            </a:r>
            <a:br>
              <a:rPr lang="tr-TR" sz="1000" dirty="0" smtClean="0"/>
            </a:br>
            <a:endParaRPr lang="tr-TR" sz="1000" dirty="0" smtClean="0"/>
          </a:p>
        </p:txBody>
      </p:sp>
      <p:sp>
        <p:nvSpPr>
          <p:cNvPr id="9933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itchFamily="34" charset="0"/>
                <a:ea typeface="ＭＳ Ｐゴシック" pitchFamily="34" charset="-128"/>
              </a:defRPr>
            </a:lvl1pPr>
            <a:lvl2pPr marL="742950" indent="-285750" eaLnBrk="0" hangingPunct="0">
              <a:defRPr>
                <a:solidFill>
                  <a:schemeClr val="tx1"/>
                </a:solidFill>
                <a:latin typeface="Calibri" pitchFamily="34" charset="0"/>
                <a:ea typeface="ＭＳ Ｐゴシック" pitchFamily="34" charset="-128"/>
              </a:defRPr>
            </a:lvl2pPr>
            <a:lvl3pPr marL="1143000" indent="-228600" eaLnBrk="0" hangingPunct="0">
              <a:defRPr>
                <a:solidFill>
                  <a:schemeClr val="tx1"/>
                </a:solidFill>
                <a:latin typeface="Calibri" pitchFamily="34" charset="0"/>
                <a:ea typeface="ＭＳ Ｐゴシック" pitchFamily="34" charset="-128"/>
              </a:defRPr>
            </a:lvl3pPr>
            <a:lvl4pPr marL="1600200" indent="-228600" eaLnBrk="0" hangingPunct="0">
              <a:defRPr>
                <a:solidFill>
                  <a:schemeClr val="tx1"/>
                </a:solidFill>
                <a:latin typeface="Calibri" pitchFamily="34" charset="0"/>
                <a:ea typeface="ＭＳ Ｐゴシック" pitchFamily="34" charset="-128"/>
              </a:defRPr>
            </a:lvl4pPr>
            <a:lvl5pPr marL="2057400" indent="-228600" eaLnBrk="0" hangingPunct="0">
              <a:defRPr>
                <a:solidFill>
                  <a:schemeClr val="tx1"/>
                </a:solidFill>
                <a:latin typeface="Calibri" pitchFamily="34" charset="0"/>
                <a:ea typeface="ＭＳ Ｐゴシック"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ＭＳ Ｐゴシック"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ＭＳ Ｐゴシック"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ＭＳ Ｐゴシック"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ＭＳ Ｐゴシック" pitchFamily="34" charset="-128"/>
              </a:defRPr>
            </a:lvl9pPr>
          </a:lstStyle>
          <a:p>
            <a:pPr eaLnBrk="1" hangingPunct="1"/>
            <a:fld id="{8DD69D34-EC5B-4405-AAEE-B81F6A5AF85A}" type="slidenum">
              <a:rPr lang="en-US" smtClean="0"/>
              <a:pPr eaLnBrk="1" hangingPunct="1"/>
              <a:t>4</a:t>
            </a:fld>
            <a:endParaRPr lang="en-US" smtClean="0"/>
          </a:p>
        </p:txBody>
      </p:sp>
    </p:spTree>
    <p:extLst>
      <p:ext uri="{BB962C8B-B14F-4D97-AF65-F5344CB8AC3E}">
        <p14:creationId xmlns:p14="http://schemas.microsoft.com/office/powerpoint/2010/main" val="369765634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933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marR="0" lvl="0" indent="0" algn="just" defTabSz="457200" rtl="0" eaLnBrk="0" fontAlgn="base" latinLnBrk="0" hangingPunct="0">
              <a:lnSpc>
                <a:spcPct val="100000"/>
              </a:lnSpc>
              <a:spcBef>
                <a:spcPct val="30000"/>
              </a:spcBef>
              <a:spcAft>
                <a:spcPct val="0"/>
              </a:spcAft>
              <a:buClr>
                <a:srgbClr val="0099FF"/>
              </a:buClr>
              <a:buSzTx/>
              <a:buFontTx/>
              <a:buNone/>
              <a:tabLst/>
              <a:defRPr/>
            </a:pPr>
            <a:r>
              <a:rPr lang="en-US" b="0" baseline="0" dirty="0" err="1" smtClean="0">
                <a:solidFill>
                  <a:srgbClr val="263B86"/>
                </a:solidFill>
                <a:latin typeface="Arial" pitchFamily="34" charset="0"/>
                <a:ea typeface="Arial Unicode MS" pitchFamily="34" charset="-128"/>
              </a:rPr>
              <a:t>Labour</a:t>
            </a:r>
            <a:r>
              <a:rPr lang="en-US" b="0" baseline="0" dirty="0" smtClean="0">
                <a:solidFill>
                  <a:srgbClr val="263B86"/>
                </a:solidFill>
                <a:latin typeface="Arial" pitchFamily="34" charset="0"/>
                <a:ea typeface="Arial Unicode MS" pitchFamily="34" charset="-128"/>
              </a:rPr>
              <a:t> Market Researches are being conducted by İŞKUR 4 times a </a:t>
            </a:r>
            <a:r>
              <a:rPr lang="en-US" b="0" baseline="0" dirty="0" err="1" smtClean="0">
                <a:solidFill>
                  <a:srgbClr val="263B86"/>
                </a:solidFill>
                <a:latin typeface="Arial" pitchFamily="34" charset="0"/>
                <a:ea typeface="Arial Unicode MS" pitchFamily="34" charset="-128"/>
              </a:rPr>
              <a:t>year,since</a:t>
            </a:r>
            <a:r>
              <a:rPr lang="en-US" b="0" baseline="0" dirty="0" smtClean="0">
                <a:solidFill>
                  <a:srgbClr val="263B86"/>
                </a:solidFill>
                <a:latin typeface="Arial" pitchFamily="34" charset="0"/>
                <a:ea typeface="Arial Unicode MS" pitchFamily="34" charset="-128"/>
              </a:rPr>
              <a:t> 2007 </a:t>
            </a:r>
          </a:p>
          <a:p>
            <a:pPr marL="0" marR="0" lvl="0" indent="0" algn="just" defTabSz="457200" rtl="0" eaLnBrk="0" fontAlgn="base" latinLnBrk="0" hangingPunct="0">
              <a:lnSpc>
                <a:spcPct val="100000"/>
              </a:lnSpc>
              <a:spcBef>
                <a:spcPct val="30000"/>
              </a:spcBef>
              <a:spcAft>
                <a:spcPct val="0"/>
              </a:spcAft>
              <a:buClr>
                <a:srgbClr val="0099FF"/>
              </a:buClr>
              <a:buSzTx/>
              <a:buFontTx/>
              <a:buNone/>
              <a:tabLst/>
              <a:defRPr/>
            </a:pPr>
            <a:r>
              <a:rPr lang="en-US" b="0" baseline="0" dirty="0" smtClean="0">
                <a:solidFill>
                  <a:srgbClr val="263B86"/>
                </a:solidFill>
                <a:latin typeface="Arial" pitchFamily="34" charset="0"/>
                <a:ea typeface="Arial Unicode MS" pitchFamily="34" charset="-128"/>
              </a:rPr>
              <a:t>It’s main objective is to determine the needs of the </a:t>
            </a:r>
            <a:r>
              <a:rPr lang="en-US" b="0" baseline="0" dirty="0" err="1" smtClean="0">
                <a:solidFill>
                  <a:srgbClr val="263B86"/>
                </a:solidFill>
                <a:latin typeface="Arial" pitchFamily="34" charset="0"/>
                <a:ea typeface="Arial Unicode MS" pitchFamily="34" charset="-128"/>
              </a:rPr>
              <a:t>labour</a:t>
            </a:r>
            <a:r>
              <a:rPr lang="en-US" b="0" baseline="0" dirty="0" smtClean="0">
                <a:solidFill>
                  <a:srgbClr val="263B86"/>
                </a:solidFill>
                <a:latin typeface="Arial" pitchFamily="34" charset="0"/>
                <a:ea typeface="Arial Unicode MS" pitchFamily="34" charset="-128"/>
              </a:rPr>
              <a:t> market</a:t>
            </a:r>
          </a:p>
          <a:p>
            <a:pPr marL="0" marR="0" lvl="0" indent="0" algn="just" defTabSz="457200" rtl="0" eaLnBrk="0" fontAlgn="base" latinLnBrk="0" hangingPunct="0">
              <a:lnSpc>
                <a:spcPct val="100000"/>
              </a:lnSpc>
              <a:spcBef>
                <a:spcPct val="30000"/>
              </a:spcBef>
              <a:spcAft>
                <a:spcPct val="0"/>
              </a:spcAft>
              <a:buClr>
                <a:srgbClr val="0099FF"/>
              </a:buClr>
              <a:buSzTx/>
              <a:buFontTx/>
              <a:buNone/>
              <a:tabLst/>
              <a:defRPr/>
            </a:pPr>
            <a:r>
              <a:rPr lang="en-US" b="0" baseline="0" dirty="0" smtClean="0">
                <a:solidFill>
                  <a:srgbClr val="263B86"/>
                </a:solidFill>
                <a:latin typeface="Arial" pitchFamily="34" charset="0"/>
                <a:ea typeface="Arial Unicode MS" pitchFamily="34" charset="-128"/>
              </a:rPr>
              <a:t>In past 4 years approximately 600.000 workplace were visited</a:t>
            </a:r>
          </a:p>
          <a:p>
            <a:pPr marL="0" marR="0" lvl="0" indent="0" algn="just" defTabSz="457200" rtl="0" eaLnBrk="0" fontAlgn="base" latinLnBrk="0" hangingPunct="0">
              <a:lnSpc>
                <a:spcPct val="100000"/>
              </a:lnSpc>
              <a:spcBef>
                <a:spcPct val="30000"/>
              </a:spcBef>
              <a:spcAft>
                <a:spcPct val="0"/>
              </a:spcAft>
              <a:buClr>
                <a:srgbClr val="0099FF"/>
              </a:buClr>
              <a:buSzTx/>
              <a:buFontTx/>
              <a:buNone/>
              <a:tabLst/>
              <a:defRPr/>
            </a:pPr>
            <a:r>
              <a:rPr lang="en-US" b="0" baseline="0" dirty="0" smtClean="0">
                <a:solidFill>
                  <a:srgbClr val="263B86"/>
                </a:solidFill>
                <a:latin typeface="Arial" pitchFamily="34" charset="0"/>
                <a:ea typeface="Arial Unicode MS" pitchFamily="34" charset="-128"/>
              </a:rPr>
              <a:t>Vocational trainings are planned with the output of the </a:t>
            </a:r>
            <a:r>
              <a:rPr lang="en-US" b="0" baseline="0" dirty="0" err="1" smtClean="0">
                <a:solidFill>
                  <a:srgbClr val="263B86"/>
                </a:solidFill>
                <a:latin typeface="Arial" pitchFamily="34" charset="0"/>
                <a:ea typeface="Arial Unicode MS" pitchFamily="34" charset="-128"/>
              </a:rPr>
              <a:t>Labour</a:t>
            </a:r>
            <a:r>
              <a:rPr lang="en-US" b="0" baseline="0" dirty="0" smtClean="0">
                <a:solidFill>
                  <a:srgbClr val="263B86"/>
                </a:solidFill>
                <a:latin typeface="Arial" pitchFamily="34" charset="0"/>
                <a:ea typeface="Arial Unicode MS" pitchFamily="34" charset="-128"/>
              </a:rPr>
              <a:t> Market Researches.</a:t>
            </a:r>
          </a:p>
          <a:p>
            <a:pPr marL="0" marR="0" lvl="0" indent="0" algn="just" defTabSz="457200" rtl="0" eaLnBrk="0" fontAlgn="base" latinLnBrk="0" hangingPunct="0">
              <a:lnSpc>
                <a:spcPct val="100000"/>
              </a:lnSpc>
              <a:spcBef>
                <a:spcPct val="30000"/>
              </a:spcBef>
              <a:spcAft>
                <a:spcPct val="0"/>
              </a:spcAft>
              <a:buClr>
                <a:srgbClr val="0099FF"/>
              </a:buClr>
              <a:buSzTx/>
              <a:buFontTx/>
              <a:buNone/>
              <a:tabLst/>
              <a:defRPr/>
            </a:pPr>
            <a:endParaRPr lang="en-US" b="1" baseline="0" dirty="0" smtClean="0">
              <a:solidFill>
                <a:srgbClr val="263B86"/>
              </a:solidFill>
              <a:latin typeface="Arial" pitchFamily="34" charset="0"/>
              <a:ea typeface="Arial Unicode MS" pitchFamily="34" charset="-128"/>
            </a:endParaRPr>
          </a:p>
          <a:p>
            <a:pPr marL="0" marR="0" lvl="0" indent="0" algn="just" defTabSz="457200" rtl="0" eaLnBrk="0" fontAlgn="base" latinLnBrk="0" hangingPunct="0">
              <a:lnSpc>
                <a:spcPct val="100000"/>
              </a:lnSpc>
              <a:spcBef>
                <a:spcPct val="30000"/>
              </a:spcBef>
              <a:spcAft>
                <a:spcPct val="0"/>
              </a:spcAft>
              <a:buClr>
                <a:srgbClr val="0099FF"/>
              </a:buClr>
              <a:buSzTx/>
              <a:buFontTx/>
              <a:buNone/>
              <a:tabLst/>
              <a:defRPr/>
            </a:pPr>
            <a:endParaRPr lang="tr-TR" b="1" baseline="0" dirty="0" smtClean="0">
              <a:solidFill>
                <a:srgbClr val="263B86"/>
              </a:solidFill>
              <a:latin typeface="Arial" pitchFamily="34" charset="0"/>
              <a:ea typeface="Arial Unicode MS" pitchFamily="34" charset="-128"/>
            </a:endParaRPr>
          </a:p>
          <a:p>
            <a:pPr marL="0" marR="0" lvl="0" indent="0" algn="just" defTabSz="457200" rtl="0" eaLnBrk="0" fontAlgn="base" latinLnBrk="0" hangingPunct="0">
              <a:lnSpc>
                <a:spcPct val="100000"/>
              </a:lnSpc>
              <a:spcBef>
                <a:spcPct val="30000"/>
              </a:spcBef>
              <a:spcAft>
                <a:spcPct val="0"/>
              </a:spcAft>
              <a:buClr>
                <a:srgbClr val="0099FF"/>
              </a:buClr>
              <a:buSzTx/>
              <a:buFontTx/>
              <a:buNone/>
              <a:tabLst/>
              <a:defRPr/>
            </a:pPr>
            <a:endParaRPr lang="tr-TR" b="1" dirty="0" smtClean="0">
              <a:solidFill>
                <a:srgbClr val="263B86"/>
              </a:solidFill>
              <a:latin typeface="Arial" pitchFamily="34" charset="0"/>
              <a:ea typeface="Arial Unicode MS" pitchFamily="34" charset="-128"/>
            </a:endParaRPr>
          </a:p>
          <a:p>
            <a:pPr algn="just">
              <a:buClr>
                <a:srgbClr val="0099FF"/>
              </a:buClr>
            </a:pPr>
            <a:endParaRPr lang="tr-TR" b="1" dirty="0" smtClean="0">
              <a:solidFill>
                <a:srgbClr val="263B86"/>
              </a:solidFill>
              <a:latin typeface="Arial" pitchFamily="34" charset="0"/>
              <a:ea typeface="Arial Unicode MS" pitchFamily="34" charset="-128"/>
            </a:endParaRPr>
          </a:p>
          <a:p>
            <a:pPr eaLnBrk="1" hangingPunct="1">
              <a:spcBef>
                <a:spcPct val="0"/>
              </a:spcBef>
            </a:pPr>
            <a:endParaRPr lang="tr-TR" dirty="0" smtClean="0"/>
          </a:p>
        </p:txBody>
      </p:sp>
      <p:sp>
        <p:nvSpPr>
          <p:cNvPr id="9933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itchFamily="34" charset="0"/>
                <a:ea typeface="ＭＳ Ｐゴシック" pitchFamily="34" charset="-128"/>
              </a:defRPr>
            </a:lvl1pPr>
            <a:lvl2pPr marL="742950" indent="-285750" eaLnBrk="0" hangingPunct="0">
              <a:defRPr>
                <a:solidFill>
                  <a:schemeClr val="tx1"/>
                </a:solidFill>
                <a:latin typeface="Calibri" pitchFamily="34" charset="0"/>
                <a:ea typeface="ＭＳ Ｐゴシック" pitchFamily="34" charset="-128"/>
              </a:defRPr>
            </a:lvl2pPr>
            <a:lvl3pPr marL="1143000" indent="-228600" eaLnBrk="0" hangingPunct="0">
              <a:defRPr>
                <a:solidFill>
                  <a:schemeClr val="tx1"/>
                </a:solidFill>
                <a:latin typeface="Calibri" pitchFamily="34" charset="0"/>
                <a:ea typeface="ＭＳ Ｐゴシック" pitchFamily="34" charset="-128"/>
              </a:defRPr>
            </a:lvl3pPr>
            <a:lvl4pPr marL="1600200" indent="-228600" eaLnBrk="0" hangingPunct="0">
              <a:defRPr>
                <a:solidFill>
                  <a:schemeClr val="tx1"/>
                </a:solidFill>
                <a:latin typeface="Calibri" pitchFamily="34" charset="0"/>
                <a:ea typeface="ＭＳ Ｐゴシック" pitchFamily="34" charset="-128"/>
              </a:defRPr>
            </a:lvl4pPr>
            <a:lvl5pPr marL="2057400" indent="-228600" eaLnBrk="0" hangingPunct="0">
              <a:defRPr>
                <a:solidFill>
                  <a:schemeClr val="tx1"/>
                </a:solidFill>
                <a:latin typeface="Calibri" pitchFamily="34" charset="0"/>
                <a:ea typeface="ＭＳ Ｐゴシック"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ＭＳ Ｐゴシック"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ＭＳ Ｐゴシック"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ＭＳ Ｐゴシック"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ＭＳ Ｐゴシック" pitchFamily="34" charset="-128"/>
              </a:defRPr>
            </a:lvl9pPr>
          </a:lstStyle>
          <a:p>
            <a:pPr eaLnBrk="1" hangingPunct="1"/>
            <a:fld id="{8DD69D34-EC5B-4405-AAEE-B81F6A5AF85A}" type="slidenum">
              <a:rPr lang="en-US" smtClean="0"/>
              <a:pPr eaLnBrk="1" hangingPunct="1"/>
              <a:t>5</a:t>
            </a:fld>
            <a:endParaRPr lang="en-US" smtClean="0"/>
          </a:p>
        </p:txBody>
      </p:sp>
    </p:spTree>
    <p:extLst>
      <p:ext uri="{BB962C8B-B14F-4D97-AF65-F5344CB8AC3E}">
        <p14:creationId xmlns:p14="http://schemas.microsoft.com/office/powerpoint/2010/main" val="172071087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649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sz="1000" b="1" kern="1200" dirty="0" smtClean="0">
                <a:solidFill>
                  <a:schemeClr val="tx1"/>
                </a:solidFill>
                <a:effectLst/>
                <a:latin typeface="+mn-lt"/>
                <a:ea typeface="ＭＳ Ｐゴシック" pitchFamily="34" charset="-128"/>
                <a:cs typeface="+mn-cs"/>
              </a:rPr>
              <a:t>Portfolio: </a:t>
            </a:r>
            <a:r>
              <a:rPr lang="tr-TR" sz="1000" b="1" kern="1200" dirty="0" smtClean="0">
                <a:solidFill>
                  <a:schemeClr val="tx1"/>
                </a:solidFill>
                <a:effectLst/>
                <a:latin typeface="+mn-lt"/>
                <a:ea typeface="ＭＳ Ｐゴシック" pitchFamily="34" charset="-128"/>
                <a:cs typeface="+mn-cs"/>
              </a:rPr>
              <a:t>is </a:t>
            </a:r>
            <a:r>
              <a:rPr lang="en-US" sz="1000" b="1" kern="1200" dirty="0" smtClean="0">
                <a:solidFill>
                  <a:schemeClr val="tx1"/>
                </a:solidFill>
                <a:effectLst/>
                <a:latin typeface="+mn-lt"/>
                <a:ea typeface="ＭＳ Ｐゴシック" pitchFamily="34" charset="-128"/>
                <a:cs typeface="+mn-cs"/>
              </a:rPr>
              <a:t>distributed to JVCs in standardized methodology</a:t>
            </a:r>
          </a:p>
          <a:p>
            <a:endParaRPr lang="en-US" sz="1000" b="1" kern="1200" dirty="0" smtClean="0">
              <a:solidFill>
                <a:schemeClr val="tx1"/>
              </a:solidFill>
              <a:effectLst/>
              <a:latin typeface="+mn-lt"/>
              <a:ea typeface="ＭＳ Ｐゴシック" pitchFamily="34" charset="-128"/>
              <a:cs typeface="+mn-cs"/>
            </a:endParaRPr>
          </a:p>
          <a:p>
            <a:r>
              <a:rPr lang="en-US" sz="1000" b="1" kern="1200" dirty="0" smtClean="0">
                <a:solidFill>
                  <a:schemeClr val="tx1"/>
                </a:solidFill>
                <a:effectLst/>
                <a:latin typeface="+mn-lt"/>
                <a:ea typeface="ＭＳ Ｐゴシック" pitchFamily="34" charset="-128"/>
                <a:cs typeface="+mn-cs"/>
              </a:rPr>
              <a:t>Other Services of Job and Vocational Counselling;</a:t>
            </a:r>
          </a:p>
          <a:p>
            <a:endParaRPr lang="en-US" sz="1000" b="0" kern="1200" dirty="0" smtClean="0">
              <a:solidFill>
                <a:schemeClr val="tx1"/>
              </a:solidFill>
              <a:effectLst/>
              <a:latin typeface="+mn-lt"/>
              <a:ea typeface="ＭＳ Ｐゴシック" pitchFamily="34" charset="-128"/>
              <a:cs typeface="+mn-cs"/>
            </a:endParaRPr>
          </a:p>
          <a:p>
            <a:r>
              <a:rPr lang="tr-TR" sz="1000" b="0" kern="1200" dirty="0" smtClean="0">
                <a:solidFill>
                  <a:schemeClr val="tx1"/>
                </a:solidFill>
                <a:effectLst/>
                <a:latin typeface="+mn-lt"/>
                <a:ea typeface="ＭＳ Ｐゴシック" pitchFamily="34" charset="-128"/>
                <a:cs typeface="+mn-cs"/>
              </a:rPr>
              <a:t>- </a:t>
            </a:r>
            <a:r>
              <a:rPr lang="en-US" sz="1000" b="0" kern="1200" dirty="0" smtClean="0">
                <a:solidFill>
                  <a:schemeClr val="tx1"/>
                </a:solidFill>
                <a:effectLst/>
                <a:latin typeface="+mn-lt"/>
                <a:ea typeface="ＭＳ Ｐゴシック" pitchFamily="34" charset="-128"/>
                <a:cs typeface="+mn-cs"/>
              </a:rPr>
              <a:t>Trainings on Job Search Skills (how the unemployed should look for jobs in a more efficient way)</a:t>
            </a:r>
          </a:p>
          <a:p>
            <a:r>
              <a:rPr lang="tr-TR" sz="1000" b="0" kern="1200" dirty="0" smtClean="0">
                <a:solidFill>
                  <a:schemeClr val="tx1"/>
                </a:solidFill>
                <a:effectLst/>
                <a:latin typeface="+mn-lt"/>
                <a:ea typeface="ＭＳ Ｐゴシック" pitchFamily="34" charset="-128"/>
                <a:cs typeface="+mn-cs"/>
              </a:rPr>
              <a:t>- </a:t>
            </a:r>
            <a:r>
              <a:rPr lang="en-US" sz="1000" b="0" kern="1200" dirty="0" smtClean="0">
                <a:solidFill>
                  <a:schemeClr val="tx1"/>
                </a:solidFill>
                <a:effectLst/>
                <a:latin typeface="+mn-lt"/>
                <a:ea typeface="ＭＳ Ｐゴシック" pitchFamily="34" charset="-128"/>
                <a:cs typeface="+mn-cs"/>
              </a:rPr>
              <a:t>İŞKUR University Contact Points 	</a:t>
            </a:r>
          </a:p>
          <a:p>
            <a:r>
              <a:rPr lang="tr-TR" sz="1000" b="0" kern="1200" dirty="0" smtClean="0">
                <a:solidFill>
                  <a:schemeClr val="tx1"/>
                </a:solidFill>
                <a:effectLst/>
                <a:latin typeface="+mn-lt"/>
                <a:ea typeface="ＭＳ Ｐゴシック" pitchFamily="34" charset="-128"/>
                <a:cs typeface="+mn-cs"/>
              </a:rPr>
              <a:t>- </a:t>
            </a:r>
            <a:r>
              <a:rPr lang="en-US" sz="1000" b="0" kern="1200" dirty="0" smtClean="0">
                <a:solidFill>
                  <a:schemeClr val="tx1"/>
                </a:solidFill>
                <a:effectLst/>
                <a:latin typeface="+mn-lt"/>
                <a:ea typeface="ＭＳ Ｐゴシック" pitchFamily="34" charset="-128"/>
                <a:cs typeface="+mn-cs"/>
              </a:rPr>
              <a:t>Project on Job Clubs (implemented in 12 </a:t>
            </a:r>
            <a:r>
              <a:rPr lang="tr-TR" sz="1000" b="0" kern="1200" dirty="0" smtClean="0">
                <a:solidFill>
                  <a:schemeClr val="tx1"/>
                </a:solidFill>
                <a:effectLst/>
                <a:latin typeface="+mn-lt"/>
                <a:ea typeface="ＭＳ Ｐゴシック" pitchFamily="34" charset="-128"/>
                <a:cs typeface="+mn-cs"/>
              </a:rPr>
              <a:t>pilot </a:t>
            </a:r>
            <a:r>
              <a:rPr lang="en-US" sz="1000" b="0" kern="1200" dirty="0" smtClean="0">
                <a:solidFill>
                  <a:schemeClr val="tx1"/>
                </a:solidFill>
                <a:effectLst/>
                <a:latin typeface="+mn-lt"/>
                <a:ea typeface="ＭＳ Ｐゴシック" pitchFamily="34" charset="-128"/>
                <a:cs typeface="+mn-cs"/>
              </a:rPr>
              <a:t>provinces, the main objective is to </a:t>
            </a:r>
            <a:r>
              <a:rPr lang="en-US" sz="1000" b="0" kern="1200" dirty="0" err="1" smtClean="0">
                <a:solidFill>
                  <a:schemeClr val="tx1"/>
                </a:solidFill>
                <a:effectLst/>
                <a:latin typeface="+mn-lt"/>
                <a:ea typeface="ＭＳ Ｐゴシック" pitchFamily="34" charset="-128"/>
                <a:cs typeface="+mn-cs"/>
              </a:rPr>
              <a:t>im</a:t>
            </a:r>
            <a:r>
              <a:rPr lang="tr-TR" sz="1000" b="0" kern="1200" dirty="0" smtClean="0">
                <a:solidFill>
                  <a:schemeClr val="tx1"/>
                </a:solidFill>
                <a:effectLst/>
                <a:latin typeface="+mn-lt"/>
                <a:ea typeface="ＭＳ Ｐゴシック" pitchFamily="34" charset="-128"/>
                <a:cs typeface="+mn-cs"/>
              </a:rPr>
              <a:t>p</a:t>
            </a:r>
            <a:r>
              <a:rPr lang="en-US" sz="1000" b="0" kern="1200" dirty="0" smtClean="0">
                <a:solidFill>
                  <a:schemeClr val="tx1"/>
                </a:solidFill>
                <a:effectLst/>
                <a:latin typeface="+mn-lt"/>
                <a:ea typeface="ＭＳ Ｐゴシック" pitchFamily="34" charset="-128"/>
                <a:cs typeface="+mn-cs"/>
              </a:rPr>
              <a:t>rove the employability of the disadvantaged</a:t>
            </a:r>
            <a:r>
              <a:rPr lang="tr-TR" sz="1000" b="0" kern="1200" dirty="0" smtClean="0">
                <a:solidFill>
                  <a:schemeClr val="tx1"/>
                </a:solidFill>
                <a:effectLst/>
                <a:latin typeface="+mn-lt"/>
                <a:ea typeface="ＭＳ Ｐゴシック" pitchFamily="34" charset="-128"/>
                <a:cs typeface="+mn-cs"/>
              </a:rPr>
              <a:t> </a:t>
            </a:r>
            <a:r>
              <a:rPr lang="en-US" sz="1000" b="0" kern="1200" dirty="0" smtClean="0">
                <a:solidFill>
                  <a:schemeClr val="tx1"/>
                </a:solidFill>
                <a:effectLst/>
                <a:latin typeface="+mn-lt"/>
                <a:ea typeface="ＭＳ Ｐゴシック" pitchFamily="34" charset="-128"/>
                <a:cs typeface="+mn-cs"/>
              </a:rPr>
              <a:t>job seekers with the special and intense counselling activities)</a:t>
            </a:r>
          </a:p>
          <a:p>
            <a:r>
              <a:rPr lang="tr-TR" sz="1000" b="0" kern="1200" dirty="0" smtClean="0">
                <a:solidFill>
                  <a:schemeClr val="tx1"/>
                </a:solidFill>
                <a:effectLst/>
                <a:latin typeface="+mn-lt"/>
                <a:ea typeface="ＭＳ Ｐゴシック" pitchFamily="34" charset="-128"/>
                <a:cs typeface="+mn-cs"/>
              </a:rPr>
              <a:t>- </a:t>
            </a:r>
            <a:r>
              <a:rPr lang="en-US" sz="1000" b="0" kern="1200" dirty="0" smtClean="0">
                <a:solidFill>
                  <a:schemeClr val="tx1"/>
                </a:solidFill>
                <a:effectLst/>
                <a:latin typeface="+mn-lt"/>
                <a:ea typeface="ＭＳ Ｐゴシック" pitchFamily="34" charset="-128"/>
                <a:cs typeface="+mn-cs"/>
              </a:rPr>
              <a:t>Vocational Orientation Test</a:t>
            </a:r>
            <a:r>
              <a:rPr lang="tr-TR" sz="1000" b="0" kern="1200" dirty="0" smtClean="0">
                <a:solidFill>
                  <a:schemeClr val="tx1"/>
                </a:solidFill>
                <a:effectLst/>
                <a:latin typeface="+mn-lt"/>
                <a:ea typeface="ＭＳ Ｐゴシック" pitchFamily="34" charset="-128"/>
                <a:cs typeface="+mn-cs"/>
              </a:rPr>
              <a:t> </a:t>
            </a:r>
            <a:r>
              <a:rPr lang="tr-TR" sz="1000" b="0" kern="1200" dirty="0" err="1" smtClean="0">
                <a:solidFill>
                  <a:schemeClr val="tx1"/>
                </a:solidFill>
                <a:effectLst/>
                <a:latin typeface="+mn-lt"/>
                <a:ea typeface="ＭＳ Ｐゴシック" pitchFamily="34" charset="-128"/>
                <a:cs typeface="+mn-cs"/>
              </a:rPr>
              <a:t>to</a:t>
            </a:r>
            <a:r>
              <a:rPr lang="tr-TR" sz="1000" b="0" kern="1200" dirty="0" smtClean="0">
                <a:solidFill>
                  <a:schemeClr val="tx1"/>
                </a:solidFill>
                <a:effectLst/>
                <a:latin typeface="+mn-lt"/>
                <a:ea typeface="ＭＳ Ｐゴシック" pitchFamily="34" charset="-128"/>
                <a:cs typeface="+mn-cs"/>
              </a:rPr>
              <a:t> </a:t>
            </a:r>
            <a:r>
              <a:rPr lang="tr-TR" sz="1000" b="0" kern="1200" dirty="0" err="1" smtClean="0">
                <a:solidFill>
                  <a:schemeClr val="tx1"/>
                </a:solidFill>
                <a:effectLst/>
                <a:latin typeface="+mn-lt"/>
                <a:ea typeface="ＭＳ Ｐゴシック" pitchFamily="34" charset="-128"/>
                <a:cs typeface="+mn-cs"/>
              </a:rPr>
              <a:t>clarify</a:t>
            </a:r>
            <a:r>
              <a:rPr lang="tr-TR" sz="1000" b="0" kern="1200" dirty="0" smtClean="0">
                <a:solidFill>
                  <a:schemeClr val="tx1"/>
                </a:solidFill>
                <a:effectLst/>
                <a:latin typeface="+mn-lt"/>
                <a:ea typeface="ＭＳ Ｐゴシック" pitchFamily="34" charset="-128"/>
                <a:cs typeface="+mn-cs"/>
              </a:rPr>
              <a:t> </a:t>
            </a:r>
            <a:r>
              <a:rPr lang="tr-TR" sz="1000" b="0" kern="1200" dirty="0" err="1" smtClean="0">
                <a:solidFill>
                  <a:schemeClr val="tx1"/>
                </a:solidFill>
                <a:effectLst/>
                <a:latin typeface="+mn-lt"/>
                <a:ea typeface="ＭＳ Ｐゴシック" pitchFamily="34" charset="-128"/>
                <a:cs typeface="+mn-cs"/>
              </a:rPr>
              <a:t>the</a:t>
            </a:r>
            <a:r>
              <a:rPr lang="tr-TR" sz="1000" b="0" kern="1200" dirty="0" smtClean="0">
                <a:solidFill>
                  <a:schemeClr val="tx1"/>
                </a:solidFill>
                <a:effectLst/>
                <a:latin typeface="+mn-lt"/>
                <a:ea typeface="ＭＳ Ｐゴシック" pitchFamily="34" charset="-128"/>
                <a:cs typeface="+mn-cs"/>
              </a:rPr>
              <a:t> </a:t>
            </a:r>
            <a:r>
              <a:rPr lang="tr-TR" sz="1000" b="0" kern="1200" dirty="0" err="1" smtClean="0">
                <a:solidFill>
                  <a:schemeClr val="tx1"/>
                </a:solidFill>
                <a:effectLst/>
                <a:latin typeface="+mn-lt"/>
                <a:ea typeface="ＭＳ Ｐゴシック" pitchFamily="34" charset="-128"/>
                <a:cs typeface="+mn-cs"/>
              </a:rPr>
              <a:t>tendency</a:t>
            </a:r>
            <a:r>
              <a:rPr lang="tr-TR" sz="1000" b="0" kern="1200" dirty="0" smtClean="0">
                <a:solidFill>
                  <a:schemeClr val="tx1"/>
                </a:solidFill>
                <a:effectLst/>
                <a:latin typeface="+mn-lt"/>
                <a:ea typeface="ＭＳ Ｐゴシック" pitchFamily="34" charset="-128"/>
                <a:cs typeface="+mn-cs"/>
              </a:rPr>
              <a:t> of </a:t>
            </a:r>
            <a:r>
              <a:rPr lang="tr-TR" sz="1000" b="0" kern="1200" dirty="0" err="1" smtClean="0">
                <a:solidFill>
                  <a:schemeClr val="tx1"/>
                </a:solidFill>
                <a:effectLst/>
                <a:latin typeface="+mn-lt"/>
                <a:ea typeface="ＭＳ Ｐゴシック" pitchFamily="34" charset="-128"/>
                <a:cs typeface="+mn-cs"/>
              </a:rPr>
              <a:t>the</a:t>
            </a:r>
            <a:r>
              <a:rPr lang="tr-TR" sz="1000" b="0" kern="1200" dirty="0" smtClean="0">
                <a:solidFill>
                  <a:schemeClr val="tx1"/>
                </a:solidFill>
                <a:effectLst/>
                <a:latin typeface="+mn-lt"/>
                <a:ea typeface="ＭＳ Ｐゴシック" pitchFamily="34" charset="-128"/>
                <a:cs typeface="+mn-cs"/>
              </a:rPr>
              <a:t> </a:t>
            </a:r>
            <a:r>
              <a:rPr lang="tr-TR" sz="1000" b="0" kern="1200" dirty="0" err="1" smtClean="0">
                <a:solidFill>
                  <a:schemeClr val="tx1"/>
                </a:solidFill>
                <a:effectLst/>
                <a:latin typeface="+mn-lt"/>
                <a:ea typeface="ＭＳ Ｐゴシック" pitchFamily="34" charset="-128"/>
                <a:cs typeface="+mn-cs"/>
              </a:rPr>
              <a:t>skills</a:t>
            </a:r>
            <a:r>
              <a:rPr lang="tr-TR" sz="1000" b="0" kern="1200" dirty="0" smtClean="0">
                <a:solidFill>
                  <a:schemeClr val="tx1"/>
                </a:solidFill>
                <a:effectLst/>
                <a:latin typeface="+mn-lt"/>
                <a:ea typeface="ＭＳ Ｐゴシック" pitchFamily="34" charset="-128"/>
                <a:cs typeface="+mn-cs"/>
              </a:rPr>
              <a:t> of a</a:t>
            </a:r>
            <a:r>
              <a:rPr lang="tr-TR" sz="1000" b="0" kern="1200" baseline="0" dirty="0" smtClean="0">
                <a:solidFill>
                  <a:schemeClr val="tx1"/>
                </a:solidFill>
                <a:effectLst/>
                <a:latin typeface="+mn-lt"/>
                <a:ea typeface="ＭＳ Ｐゴシック" pitchFamily="34" charset="-128"/>
                <a:cs typeface="+mn-cs"/>
              </a:rPr>
              <a:t> </a:t>
            </a:r>
            <a:r>
              <a:rPr lang="tr-TR" sz="1000" b="0" kern="1200" dirty="0" err="1" smtClean="0">
                <a:solidFill>
                  <a:schemeClr val="tx1"/>
                </a:solidFill>
                <a:effectLst/>
                <a:latin typeface="+mn-lt"/>
                <a:ea typeface="ＭＳ Ｐゴシック" pitchFamily="34" charset="-128"/>
                <a:cs typeface="+mn-cs"/>
              </a:rPr>
              <a:t>person</a:t>
            </a:r>
            <a:endParaRPr lang="en-US" sz="1000" b="0" kern="1200" dirty="0" smtClean="0">
              <a:solidFill>
                <a:schemeClr val="tx1"/>
              </a:solidFill>
              <a:effectLst/>
              <a:latin typeface="+mn-lt"/>
              <a:ea typeface="ＭＳ Ｐゴシック" pitchFamily="34" charset="-128"/>
              <a:cs typeface="+mn-cs"/>
            </a:endParaRPr>
          </a:p>
          <a:p>
            <a:endParaRPr lang="tr-TR" sz="1000" b="1" kern="1200" dirty="0" smtClean="0">
              <a:solidFill>
                <a:schemeClr val="tx1"/>
              </a:solidFill>
              <a:effectLst/>
              <a:latin typeface="+mn-lt"/>
              <a:ea typeface="ＭＳ Ｐゴシック" pitchFamily="34" charset="-128"/>
              <a:cs typeface="+mn-cs"/>
            </a:endParaRPr>
          </a:p>
          <a:p>
            <a:pPr eaLnBrk="1" hangingPunct="1">
              <a:spcBef>
                <a:spcPct val="0"/>
              </a:spcBef>
            </a:pPr>
            <a:endParaRPr lang="tr-TR" sz="1000" dirty="0" smtClean="0"/>
          </a:p>
        </p:txBody>
      </p:sp>
      <p:sp>
        <p:nvSpPr>
          <p:cNvPr id="10650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itchFamily="34" charset="0"/>
                <a:ea typeface="ＭＳ Ｐゴシック" pitchFamily="34" charset="-128"/>
              </a:defRPr>
            </a:lvl1pPr>
            <a:lvl2pPr marL="742950" indent="-285750" eaLnBrk="0" hangingPunct="0">
              <a:defRPr>
                <a:solidFill>
                  <a:schemeClr val="tx1"/>
                </a:solidFill>
                <a:latin typeface="Calibri" pitchFamily="34" charset="0"/>
                <a:ea typeface="ＭＳ Ｐゴシック" pitchFamily="34" charset="-128"/>
              </a:defRPr>
            </a:lvl2pPr>
            <a:lvl3pPr marL="1143000" indent="-228600" eaLnBrk="0" hangingPunct="0">
              <a:defRPr>
                <a:solidFill>
                  <a:schemeClr val="tx1"/>
                </a:solidFill>
                <a:latin typeface="Calibri" pitchFamily="34" charset="0"/>
                <a:ea typeface="ＭＳ Ｐゴシック" pitchFamily="34" charset="-128"/>
              </a:defRPr>
            </a:lvl3pPr>
            <a:lvl4pPr marL="1600200" indent="-228600" eaLnBrk="0" hangingPunct="0">
              <a:defRPr>
                <a:solidFill>
                  <a:schemeClr val="tx1"/>
                </a:solidFill>
                <a:latin typeface="Calibri" pitchFamily="34" charset="0"/>
                <a:ea typeface="ＭＳ Ｐゴシック" pitchFamily="34" charset="-128"/>
              </a:defRPr>
            </a:lvl4pPr>
            <a:lvl5pPr marL="2057400" indent="-228600" eaLnBrk="0" hangingPunct="0">
              <a:defRPr>
                <a:solidFill>
                  <a:schemeClr val="tx1"/>
                </a:solidFill>
                <a:latin typeface="Calibri" pitchFamily="34" charset="0"/>
                <a:ea typeface="ＭＳ Ｐゴシック"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ＭＳ Ｐゴシック"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ＭＳ Ｐゴシック"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ＭＳ Ｐゴシック"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ＭＳ Ｐゴシック" pitchFamily="34" charset="-128"/>
              </a:defRPr>
            </a:lvl9pPr>
          </a:lstStyle>
          <a:p>
            <a:pPr eaLnBrk="1" hangingPunct="1"/>
            <a:fld id="{AD4E5438-9331-4126-A760-59CFE55B1662}" type="slidenum">
              <a:rPr lang="en-US" smtClean="0"/>
              <a:pPr eaLnBrk="1" hangingPunct="1"/>
              <a:t>6</a:t>
            </a:fld>
            <a:endParaRPr lang="en-US" smtClean="0"/>
          </a:p>
        </p:txBody>
      </p:sp>
    </p:spTree>
    <p:extLst>
      <p:ext uri="{BB962C8B-B14F-4D97-AF65-F5344CB8AC3E}">
        <p14:creationId xmlns:p14="http://schemas.microsoft.com/office/powerpoint/2010/main" val="368516290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649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tr-TR" dirty="0" smtClean="0"/>
          </a:p>
        </p:txBody>
      </p:sp>
      <p:sp>
        <p:nvSpPr>
          <p:cNvPr id="10650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itchFamily="34" charset="0"/>
                <a:ea typeface="ＭＳ Ｐゴシック" pitchFamily="34" charset="-128"/>
              </a:defRPr>
            </a:lvl1pPr>
            <a:lvl2pPr marL="742950" indent="-285750" eaLnBrk="0" hangingPunct="0">
              <a:defRPr>
                <a:solidFill>
                  <a:schemeClr val="tx1"/>
                </a:solidFill>
                <a:latin typeface="Calibri" pitchFamily="34" charset="0"/>
                <a:ea typeface="ＭＳ Ｐゴシック" pitchFamily="34" charset="-128"/>
              </a:defRPr>
            </a:lvl2pPr>
            <a:lvl3pPr marL="1143000" indent="-228600" eaLnBrk="0" hangingPunct="0">
              <a:defRPr>
                <a:solidFill>
                  <a:schemeClr val="tx1"/>
                </a:solidFill>
                <a:latin typeface="Calibri" pitchFamily="34" charset="0"/>
                <a:ea typeface="ＭＳ Ｐゴシック" pitchFamily="34" charset="-128"/>
              </a:defRPr>
            </a:lvl3pPr>
            <a:lvl4pPr marL="1600200" indent="-228600" eaLnBrk="0" hangingPunct="0">
              <a:defRPr>
                <a:solidFill>
                  <a:schemeClr val="tx1"/>
                </a:solidFill>
                <a:latin typeface="Calibri" pitchFamily="34" charset="0"/>
                <a:ea typeface="ＭＳ Ｐゴシック" pitchFamily="34" charset="-128"/>
              </a:defRPr>
            </a:lvl4pPr>
            <a:lvl5pPr marL="2057400" indent="-228600" eaLnBrk="0" hangingPunct="0">
              <a:defRPr>
                <a:solidFill>
                  <a:schemeClr val="tx1"/>
                </a:solidFill>
                <a:latin typeface="Calibri" pitchFamily="34" charset="0"/>
                <a:ea typeface="ＭＳ Ｐゴシック"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ＭＳ Ｐゴシック"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ＭＳ Ｐゴシック"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ＭＳ Ｐゴシック"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ＭＳ Ｐゴシック" pitchFamily="34" charset="-128"/>
              </a:defRPr>
            </a:lvl9pPr>
          </a:lstStyle>
          <a:p>
            <a:pPr eaLnBrk="1" hangingPunct="1"/>
            <a:fld id="{AD4E5438-9331-4126-A760-59CFE55B1662}" type="slidenum">
              <a:rPr lang="en-US" smtClean="0"/>
              <a:pPr eaLnBrk="1" hangingPunct="1"/>
              <a:t>7</a:t>
            </a:fld>
            <a:endParaRPr lang="en-US" smtClean="0"/>
          </a:p>
        </p:txBody>
      </p:sp>
    </p:spTree>
    <p:extLst>
      <p:ext uri="{BB962C8B-B14F-4D97-AF65-F5344CB8AC3E}">
        <p14:creationId xmlns:p14="http://schemas.microsoft.com/office/powerpoint/2010/main" val="376630177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649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lgn="just" defTabSz="914400"/>
            <a:r>
              <a:rPr lang="en-US" sz="1000" b="1" baseline="0" dirty="0" smtClean="0">
                <a:solidFill>
                  <a:srgbClr val="263B86"/>
                </a:solidFill>
                <a:latin typeface="Arial" pitchFamily="34" charset="0"/>
                <a:ea typeface="Arial Unicode MS" pitchFamily="34" charset="-128"/>
              </a:rPr>
              <a:t>Private Employment Agencies: </a:t>
            </a:r>
            <a:r>
              <a:rPr lang="en-US" sz="1000" b="0" baseline="0" dirty="0" smtClean="0">
                <a:solidFill>
                  <a:srgbClr val="263B86"/>
                </a:solidFill>
                <a:latin typeface="Arial" pitchFamily="34" charset="0"/>
                <a:ea typeface="Arial Unicode MS" pitchFamily="34" charset="-128"/>
              </a:rPr>
              <a:t>The PEAs have to get a permission from ISKUR to operate. There are over 400 hundred PEAs in Turkey, They mostly focus on the job seekers those with higher education.</a:t>
            </a:r>
          </a:p>
          <a:p>
            <a:pPr algn="just" defTabSz="914400"/>
            <a:endParaRPr lang="en-US" sz="1000" b="1" baseline="0" dirty="0" smtClean="0">
              <a:solidFill>
                <a:srgbClr val="263B86"/>
              </a:solidFill>
              <a:latin typeface="Arial" pitchFamily="34" charset="0"/>
              <a:ea typeface="Arial Unicode MS" pitchFamily="34" charset="-128"/>
            </a:endParaRPr>
          </a:p>
          <a:p>
            <a:pPr algn="just" defTabSz="914400"/>
            <a:r>
              <a:rPr lang="en-US" sz="1000" b="1" baseline="0" dirty="0" smtClean="0">
                <a:solidFill>
                  <a:srgbClr val="263B86"/>
                </a:solidFill>
                <a:latin typeface="Arial" pitchFamily="34" charset="0"/>
                <a:ea typeface="Arial Unicode MS" pitchFamily="34" charset="-128"/>
              </a:rPr>
              <a:t>Service Points: </a:t>
            </a:r>
            <a:r>
              <a:rPr lang="en-US" sz="1000" b="0" baseline="0" dirty="0" smtClean="0">
                <a:solidFill>
                  <a:srgbClr val="263B86"/>
                </a:solidFill>
                <a:latin typeface="Arial" pitchFamily="34" charset="0"/>
                <a:ea typeface="Arial Unicode MS" pitchFamily="34" charset="-128"/>
              </a:rPr>
              <a:t>These are small branches of İSKUR located in municipalities, trade chambers, social welfare </a:t>
            </a:r>
            <a:r>
              <a:rPr lang="en-US" sz="1000" b="0" baseline="0" dirty="0" err="1" smtClean="0">
                <a:solidFill>
                  <a:srgbClr val="263B86"/>
                </a:solidFill>
                <a:latin typeface="Arial" pitchFamily="34" charset="0"/>
                <a:ea typeface="Arial Unicode MS" pitchFamily="34" charset="-128"/>
              </a:rPr>
              <a:t>centres</a:t>
            </a:r>
            <a:r>
              <a:rPr lang="en-US" sz="1000" b="0" baseline="0" dirty="0" smtClean="0">
                <a:solidFill>
                  <a:srgbClr val="263B86"/>
                </a:solidFill>
                <a:latin typeface="Arial" pitchFamily="34" charset="0"/>
                <a:ea typeface="Arial Unicode MS" pitchFamily="34" charset="-128"/>
              </a:rPr>
              <a:t>, charitable institutions etc. Those are the places where people can access ISKUR services easier. There are approximately 2.500 service points in the country.</a:t>
            </a:r>
          </a:p>
          <a:p>
            <a:pPr algn="just" defTabSz="914400"/>
            <a:endParaRPr lang="en-US" sz="1000" b="0" baseline="0" dirty="0" smtClean="0">
              <a:solidFill>
                <a:srgbClr val="263B86"/>
              </a:solidFill>
              <a:latin typeface="Arial" pitchFamily="34" charset="0"/>
              <a:ea typeface="Arial Unicode MS" pitchFamily="34" charset="-128"/>
            </a:endParaRPr>
          </a:p>
          <a:p>
            <a:pPr algn="just" defTabSz="914400"/>
            <a:r>
              <a:rPr lang="en-US" sz="1000" b="1" baseline="0" dirty="0" smtClean="0">
                <a:solidFill>
                  <a:srgbClr val="263B86"/>
                </a:solidFill>
                <a:latin typeface="Arial" pitchFamily="34" charset="0"/>
                <a:ea typeface="Arial Unicode MS" pitchFamily="34" charset="-128"/>
              </a:rPr>
              <a:t>Placement in Abroad: </a:t>
            </a:r>
            <a:r>
              <a:rPr lang="en-US" sz="1000" b="0" baseline="0" dirty="0" smtClean="0">
                <a:solidFill>
                  <a:srgbClr val="263B86"/>
                </a:solidFill>
                <a:latin typeface="Arial" pitchFamily="34" charset="0"/>
                <a:ea typeface="Arial Unicode MS" pitchFamily="34" charset="-128"/>
              </a:rPr>
              <a:t>İŞKUR carries out transactions related to the workers who want to work abroad.</a:t>
            </a:r>
          </a:p>
          <a:p>
            <a:pPr algn="just" defTabSz="914400"/>
            <a:endParaRPr lang="en-US" sz="1000" b="1" baseline="0" dirty="0" smtClean="0">
              <a:solidFill>
                <a:srgbClr val="263B86"/>
              </a:solidFill>
              <a:latin typeface="Arial" pitchFamily="34" charset="0"/>
              <a:ea typeface="Arial Unicode MS" pitchFamily="34" charset="-128"/>
            </a:endParaRPr>
          </a:p>
          <a:p>
            <a:pPr algn="just" defTabSz="914400"/>
            <a:r>
              <a:rPr lang="en-US" sz="1000" b="1" baseline="0" dirty="0" smtClean="0">
                <a:solidFill>
                  <a:srgbClr val="263B86"/>
                </a:solidFill>
                <a:latin typeface="Arial" pitchFamily="34" charset="0"/>
                <a:ea typeface="Arial Unicode MS" pitchFamily="34" charset="-128"/>
              </a:rPr>
              <a:t>Public Works: </a:t>
            </a:r>
            <a:r>
              <a:rPr lang="en-US" sz="1000" b="0" baseline="0" dirty="0" smtClean="0">
                <a:solidFill>
                  <a:srgbClr val="263B86"/>
                </a:solidFill>
                <a:latin typeface="Arial" pitchFamily="34" charset="0"/>
                <a:ea typeface="Arial Unicode MS" pitchFamily="34" charset="-128"/>
              </a:rPr>
              <a:t>can be organized up to 9 months in public institutions with the purpose of temporary employment in periods of economic recession. The people who have low employability can benefit from this </a:t>
            </a:r>
            <a:r>
              <a:rPr lang="en-US" sz="1000" b="0" baseline="0" dirty="0" err="1" smtClean="0">
                <a:solidFill>
                  <a:srgbClr val="263B86"/>
                </a:solidFill>
                <a:latin typeface="Arial" pitchFamily="34" charset="0"/>
                <a:ea typeface="Arial Unicode MS" pitchFamily="34" charset="-128"/>
              </a:rPr>
              <a:t>programme</a:t>
            </a:r>
            <a:r>
              <a:rPr lang="en-US" sz="1000" b="0" baseline="0" dirty="0" smtClean="0">
                <a:solidFill>
                  <a:srgbClr val="263B86"/>
                </a:solidFill>
                <a:latin typeface="Arial" pitchFamily="34" charset="0"/>
                <a:ea typeface="Arial Unicode MS" pitchFamily="34" charset="-128"/>
              </a:rPr>
              <a:t>.</a:t>
            </a:r>
          </a:p>
          <a:p>
            <a:pPr algn="just" defTabSz="914400"/>
            <a:endParaRPr lang="tr-TR" sz="1000" b="1" baseline="0" dirty="0" smtClean="0">
              <a:solidFill>
                <a:srgbClr val="263B86"/>
              </a:solidFill>
              <a:latin typeface="Arial" pitchFamily="34" charset="0"/>
              <a:ea typeface="Arial Unicode MS" pitchFamily="34" charset="-128"/>
            </a:endParaRPr>
          </a:p>
          <a:p>
            <a:pPr eaLnBrk="1" hangingPunct="1">
              <a:spcBef>
                <a:spcPct val="0"/>
              </a:spcBef>
            </a:pPr>
            <a:endParaRPr lang="tr-TR" dirty="0" smtClean="0"/>
          </a:p>
        </p:txBody>
      </p:sp>
      <p:sp>
        <p:nvSpPr>
          <p:cNvPr id="10650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itchFamily="34" charset="0"/>
                <a:ea typeface="ＭＳ Ｐゴシック" pitchFamily="34" charset="-128"/>
              </a:defRPr>
            </a:lvl1pPr>
            <a:lvl2pPr marL="742950" indent="-285750" eaLnBrk="0" hangingPunct="0">
              <a:defRPr>
                <a:solidFill>
                  <a:schemeClr val="tx1"/>
                </a:solidFill>
                <a:latin typeface="Calibri" pitchFamily="34" charset="0"/>
                <a:ea typeface="ＭＳ Ｐゴシック" pitchFamily="34" charset="-128"/>
              </a:defRPr>
            </a:lvl2pPr>
            <a:lvl3pPr marL="1143000" indent="-228600" eaLnBrk="0" hangingPunct="0">
              <a:defRPr>
                <a:solidFill>
                  <a:schemeClr val="tx1"/>
                </a:solidFill>
                <a:latin typeface="Calibri" pitchFamily="34" charset="0"/>
                <a:ea typeface="ＭＳ Ｐゴシック" pitchFamily="34" charset="-128"/>
              </a:defRPr>
            </a:lvl3pPr>
            <a:lvl4pPr marL="1600200" indent="-228600" eaLnBrk="0" hangingPunct="0">
              <a:defRPr>
                <a:solidFill>
                  <a:schemeClr val="tx1"/>
                </a:solidFill>
                <a:latin typeface="Calibri" pitchFamily="34" charset="0"/>
                <a:ea typeface="ＭＳ Ｐゴシック" pitchFamily="34" charset="-128"/>
              </a:defRPr>
            </a:lvl4pPr>
            <a:lvl5pPr marL="2057400" indent="-228600" eaLnBrk="0" hangingPunct="0">
              <a:defRPr>
                <a:solidFill>
                  <a:schemeClr val="tx1"/>
                </a:solidFill>
                <a:latin typeface="Calibri" pitchFamily="34" charset="0"/>
                <a:ea typeface="ＭＳ Ｐゴシック"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ＭＳ Ｐゴシック"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ＭＳ Ｐゴシック"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ＭＳ Ｐゴシック"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ＭＳ Ｐゴシック" pitchFamily="34" charset="-128"/>
              </a:defRPr>
            </a:lvl9pPr>
          </a:lstStyle>
          <a:p>
            <a:pPr eaLnBrk="1" hangingPunct="1"/>
            <a:fld id="{AD4E5438-9331-4126-A760-59CFE55B1662}" type="slidenum">
              <a:rPr lang="en-US" smtClean="0"/>
              <a:pPr eaLnBrk="1" hangingPunct="1"/>
              <a:t>8</a:t>
            </a:fld>
            <a:endParaRPr lang="en-US" smtClean="0"/>
          </a:p>
        </p:txBody>
      </p:sp>
    </p:spTree>
    <p:extLst>
      <p:ext uri="{BB962C8B-B14F-4D97-AF65-F5344CB8AC3E}">
        <p14:creationId xmlns:p14="http://schemas.microsoft.com/office/powerpoint/2010/main" val="254841252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649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lgn="just" defTabSz="914400"/>
            <a:r>
              <a:rPr lang="en-US" sz="1000" b="1" baseline="0" dirty="0" smtClean="0">
                <a:solidFill>
                  <a:srgbClr val="263B86"/>
                </a:solidFill>
                <a:latin typeface="Arial" pitchFamily="34" charset="0"/>
                <a:ea typeface="Arial Unicode MS" pitchFamily="34" charset="-128"/>
              </a:rPr>
              <a:t>Private Employment Agencies: </a:t>
            </a:r>
            <a:r>
              <a:rPr lang="en-US" sz="1000" b="0" baseline="0" dirty="0" smtClean="0">
                <a:solidFill>
                  <a:srgbClr val="263B86"/>
                </a:solidFill>
                <a:latin typeface="Arial" pitchFamily="34" charset="0"/>
                <a:ea typeface="Arial Unicode MS" pitchFamily="34" charset="-128"/>
              </a:rPr>
              <a:t>The PEAs have to get a permission from ISKUR to operate. There are over 400 hundred PEAs in Turkey, They mostly focus on the job seekers those with higher education.</a:t>
            </a:r>
          </a:p>
          <a:p>
            <a:pPr algn="just" defTabSz="914400"/>
            <a:endParaRPr lang="en-US" sz="1000" b="1" baseline="0" dirty="0" smtClean="0">
              <a:solidFill>
                <a:srgbClr val="263B86"/>
              </a:solidFill>
              <a:latin typeface="Arial" pitchFamily="34" charset="0"/>
              <a:ea typeface="Arial Unicode MS" pitchFamily="34" charset="-128"/>
            </a:endParaRPr>
          </a:p>
          <a:p>
            <a:pPr algn="just" defTabSz="914400"/>
            <a:r>
              <a:rPr lang="en-US" sz="1000" b="1" baseline="0" dirty="0" smtClean="0">
                <a:solidFill>
                  <a:srgbClr val="263B86"/>
                </a:solidFill>
                <a:latin typeface="Arial" pitchFamily="34" charset="0"/>
                <a:ea typeface="Arial Unicode MS" pitchFamily="34" charset="-128"/>
              </a:rPr>
              <a:t>Service Points: </a:t>
            </a:r>
            <a:r>
              <a:rPr lang="en-US" sz="1000" b="0" baseline="0" dirty="0" smtClean="0">
                <a:solidFill>
                  <a:srgbClr val="263B86"/>
                </a:solidFill>
                <a:latin typeface="Arial" pitchFamily="34" charset="0"/>
                <a:ea typeface="Arial Unicode MS" pitchFamily="34" charset="-128"/>
              </a:rPr>
              <a:t>These are small branches of İSKUR located in municipalities, trade chambers, social welfare </a:t>
            </a:r>
            <a:r>
              <a:rPr lang="en-US" sz="1000" b="0" baseline="0" dirty="0" err="1" smtClean="0">
                <a:solidFill>
                  <a:srgbClr val="263B86"/>
                </a:solidFill>
                <a:latin typeface="Arial" pitchFamily="34" charset="0"/>
                <a:ea typeface="Arial Unicode MS" pitchFamily="34" charset="-128"/>
              </a:rPr>
              <a:t>centres</a:t>
            </a:r>
            <a:r>
              <a:rPr lang="en-US" sz="1000" b="0" baseline="0" dirty="0" smtClean="0">
                <a:solidFill>
                  <a:srgbClr val="263B86"/>
                </a:solidFill>
                <a:latin typeface="Arial" pitchFamily="34" charset="0"/>
                <a:ea typeface="Arial Unicode MS" pitchFamily="34" charset="-128"/>
              </a:rPr>
              <a:t>, charitable institutions etc. Those are the places where people can access ISKUR services easier. There are approximately 2.500 service points in the country.</a:t>
            </a:r>
          </a:p>
          <a:p>
            <a:pPr algn="just" defTabSz="914400"/>
            <a:endParaRPr lang="en-US" sz="1000" b="0" baseline="0" dirty="0" smtClean="0">
              <a:solidFill>
                <a:srgbClr val="263B86"/>
              </a:solidFill>
              <a:latin typeface="Arial" pitchFamily="34" charset="0"/>
              <a:ea typeface="Arial Unicode MS" pitchFamily="34" charset="-128"/>
            </a:endParaRPr>
          </a:p>
          <a:p>
            <a:pPr algn="just" defTabSz="914400"/>
            <a:r>
              <a:rPr lang="en-US" sz="1000" b="1" baseline="0" dirty="0" smtClean="0">
                <a:solidFill>
                  <a:srgbClr val="263B86"/>
                </a:solidFill>
                <a:latin typeface="Arial" pitchFamily="34" charset="0"/>
                <a:ea typeface="Arial Unicode MS" pitchFamily="34" charset="-128"/>
              </a:rPr>
              <a:t>Placement in Abroad: </a:t>
            </a:r>
            <a:r>
              <a:rPr lang="en-US" sz="1000" b="0" baseline="0" dirty="0" smtClean="0">
                <a:solidFill>
                  <a:srgbClr val="263B86"/>
                </a:solidFill>
                <a:latin typeface="Arial" pitchFamily="34" charset="0"/>
                <a:ea typeface="Arial Unicode MS" pitchFamily="34" charset="-128"/>
              </a:rPr>
              <a:t>İŞKUR carries out transactions related to the workers who want to work abroad.</a:t>
            </a:r>
          </a:p>
          <a:p>
            <a:pPr algn="just" defTabSz="914400"/>
            <a:endParaRPr lang="en-US" sz="1000" b="1" baseline="0" dirty="0" smtClean="0">
              <a:solidFill>
                <a:srgbClr val="263B86"/>
              </a:solidFill>
              <a:latin typeface="Arial" pitchFamily="34" charset="0"/>
              <a:ea typeface="Arial Unicode MS" pitchFamily="34" charset="-128"/>
            </a:endParaRPr>
          </a:p>
          <a:p>
            <a:pPr algn="just" defTabSz="914400"/>
            <a:r>
              <a:rPr lang="en-US" sz="1000" b="1" baseline="0" dirty="0" smtClean="0">
                <a:solidFill>
                  <a:srgbClr val="263B86"/>
                </a:solidFill>
                <a:latin typeface="Arial" pitchFamily="34" charset="0"/>
                <a:ea typeface="Arial Unicode MS" pitchFamily="34" charset="-128"/>
              </a:rPr>
              <a:t>Public Works: </a:t>
            </a:r>
            <a:r>
              <a:rPr lang="en-US" sz="1000" b="0" baseline="0" dirty="0" smtClean="0">
                <a:solidFill>
                  <a:srgbClr val="263B86"/>
                </a:solidFill>
                <a:latin typeface="Arial" pitchFamily="34" charset="0"/>
                <a:ea typeface="Arial Unicode MS" pitchFamily="34" charset="-128"/>
              </a:rPr>
              <a:t>can be organized up to 9 months in public institutions with the purpose of temporary employment in periods of economic recession. The people who have low employability can benefit from this </a:t>
            </a:r>
            <a:r>
              <a:rPr lang="en-US" sz="1000" b="0" baseline="0" dirty="0" err="1" smtClean="0">
                <a:solidFill>
                  <a:srgbClr val="263B86"/>
                </a:solidFill>
                <a:latin typeface="Arial" pitchFamily="34" charset="0"/>
                <a:ea typeface="Arial Unicode MS" pitchFamily="34" charset="-128"/>
              </a:rPr>
              <a:t>programme</a:t>
            </a:r>
            <a:r>
              <a:rPr lang="en-US" sz="1000" b="0" baseline="0" dirty="0" smtClean="0">
                <a:solidFill>
                  <a:srgbClr val="263B86"/>
                </a:solidFill>
                <a:latin typeface="Arial" pitchFamily="34" charset="0"/>
                <a:ea typeface="Arial Unicode MS" pitchFamily="34" charset="-128"/>
              </a:rPr>
              <a:t>.</a:t>
            </a:r>
          </a:p>
          <a:p>
            <a:pPr algn="just" defTabSz="914400"/>
            <a:endParaRPr lang="tr-TR" sz="1000" b="1" baseline="0" dirty="0" smtClean="0">
              <a:solidFill>
                <a:srgbClr val="263B86"/>
              </a:solidFill>
              <a:latin typeface="Arial" pitchFamily="34" charset="0"/>
              <a:ea typeface="Arial Unicode MS" pitchFamily="34" charset="-128"/>
            </a:endParaRPr>
          </a:p>
          <a:p>
            <a:pPr eaLnBrk="1" hangingPunct="1">
              <a:spcBef>
                <a:spcPct val="0"/>
              </a:spcBef>
            </a:pPr>
            <a:endParaRPr lang="tr-TR" dirty="0" smtClean="0"/>
          </a:p>
        </p:txBody>
      </p:sp>
      <p:sp>
        <p:nvSpPr>
          <p:cNvPr id="10650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itchFamily="34" charset="0"/>
                <a:ea typeface="ＭＳ Ｐゴシック" pitchFamily="34" charset="-128"/>
              </a:defRPr>
            </a:lvl1pPr>
            <a:lvl2pPr marL="742950" indent="-285750" eaLnBrk="0" hangingPunct="0">
              <a:defRPr>
                <a:solidFill>
                  <a:schemeClr val="tx1"/>
                </a:solidFill>
                <a:latin typeface="Calibri" pitchFamily="34" charset="0"/>
                <a:ea typeface="ＭＳ Ｐゴシック" pitchFamily="34" charset="-128"/>
              </a:defRPr>
            </a:lvl2pPr>
            <a:lvl3pPr marL="1143000" indent="-228600" eaLnBrk="0" hangingPunct="0">
              <a:defRPr>
                <a:solidFill>
                  <a:schemeClr val="tx1"/>
                </a:solidFill>
                <a:latin typeface="Calibri" pitchFamily="34" charset="0"/>
                <a:ea typeface="ＭＳ Ｐゴシック" pitchFamily="34" charset="-128"/>
              </a:defRPr>
            </a:lvl3pPr>
            <a:lvl4pPr marL="1600200" indent="-228600" eaLnBrk="0" hangingPunct="0">
              <a:defRPr>
                <a:solidFill>
                  <a:schemeClr val="tx1"/>
                </a:solidFill>
                <a:latin typeface="Calibri" pitchFamily="34" charset="0"/>
                <a:ea typeface="ＭＳ Ｐゴシック" pitchFamily="34" charset="-128"/>
              </a:defRPr>
            </a:lvl4pPr>
            <a:lvl5pPr marL="2057400" indent="-228600" eaLnBrk="0" hangingPunct="0">
              <a:defRPr>
                <a:solidFill>
                  <a:schemeClr val="tx1"/>
                </a:solidFill>
                <a:latin typeface="Calibri" pitchFamily="34" charset="0"/>
                <a:ea typeface="ＭＳ Ｐゴシック"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ＭＳ Ｐゴシック"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ＭＳ Ｐゴシック"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ＭＳ Ｐゴシック"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ＭＳ Ｐゴシック" pitchFamily="34" charset="-128"/>
              </a:defRPr>
            </a:lvl9pPr>
          </a:lstStyle>
          <a:p>
            <a:pPr eaLnBrk="1" hangingPunct="1"/>
            <a:fld id="{AD4E5438-9331-4126-A760-59CFE55B1662}" type="slidenum">
              <a:rPr lang="en-US" smtClean="0"/>
              <a:pPr eaLnBrk="1" hangingPunct="1"/>
              <a:t>9</a:t>
            </a:fld>
            <a:endParaRPr lang="en-US" smtClean="0"/>
          </a:p>
        </p:txBody>
      </p:sp>
    </p:spTree>
    <p:extLst>
      <p:ext uri="{BB962C8B-B14F-4D97-AF65-F5344CB8AC3E}">
        <p14:creationId xmlns:p14="http://schemas.microsoft.com/office/powerpoint/2010/main" val="105843227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tr-TR" smtClean="0"/>
              <a:t>Asıl başlık stili için tıklatın</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smtClean="0"/>
              <a:t>Asıl alt başlık stilini düzenlemek için tıklatın</a:t>
            </a:r>
            <a:endParaRPr lang="en-US"/>
          </a:p>
        </p:txBody>
      </p:sp>
      <p:sp>
        <p:nvSpPr>
          <p:cNvPr id="4" name="Date Placeholder 3"/>
          <p:cNvSpPr>
            <a:spLocks noGrp="1"/>
          </p:cNvSpPr>
          <p:nvPr>
            <p:ph type="dt" sz="half" idx="10"/>
          </p:nvPr>
        </p:nvSpPr>
        <p:spPr/>
        <p:txBody>
          <a:bodyPr/>
          <a:lstStyle>
            <a:lvl1pPr>
              <a:defRPr/>
            </a:lvl1pPr>
          </a:lstStyle>
          <a:p>
            <a:pPr>
              <a:defRPr/>
            </a:pPr>
            <a:fld id="{F6525731-747B-40FC-991C-71642A587A81}" type="datetime1">
              <a:rPr lang="en-US"/>
              <a:pPr>
                <a:defRPr/>
              </a:pPr>
              <a:t>9/13/2018</a:t>
            </a:fld>
            <a:endParaRPr lang="en-US"/>
          </a:p>
        </p:txBody>
      </p:sp>
      <p:sp>
        <p:nvSpPr>
          <p:cNvPr id="5" name="Footer Placeholder 4"/>
          <p:cNvSpPr>
            <a:spLocks noGrp="1"/>
          </p:cNvSpPr>
          <p:nvPr>
            <p:ph type="ftr" sz="quarter" idx="11"/>
          </p:nvPr>
        </p:nvSpPr>
        <p:spPr/>
        <p:txBody>
          <a:bodyPr/>
          <a:lstStyle>
            <a:lvl1pPr>
              <a:defRPr/>
            </a:lvl1pPr>
          </a:lstStyle>
          <a:p>
            <a:pPr>
              <a:defRPr/>
            </a:pPr>
            <a:r>
              <a:rPr lang="de-DE"/>
              <a:t>gfhhcgnchhm</a:t>
            </a:r>
            <a:endParaRPr lang="en-US"/>
          </a:p>
        </p:txBody>
      </p:sp>
      <p:sp>
        <p:nvSpPr>
          <p:cNvPr id="6" name="Slide Number Placeholder 5"/>
          <p:cNvSpPr>
            <a:spLocks noGrp="1"/>
          </p:cNvSpPr>
          <p:nvPr>
            <p:ph type="sldNum" sz="quarter" idx="12"/>
          </p:nvPr>
        </p:nvSpPr>
        <p:spPr/>
        <p:txBody>
          <a:bodyPr/>
          <a:lstStyle>
            <a:lvl1pPr>
              <a:defRPr/>
            </a:lvl1pPr>
          </a:lstStyle>
          <a:p>
            <a:pPr>
              <a:defRPr/>
            </a:pPr>
            <a:fld id="{E906284C-4731-48AC-A907-2388A402989F}" type="slidenum">
              <a:rPr lang="en-US"/>
              <a:pPr>
                <a:defRPr/>
              </a:pPr>
              <a:t>‹#›</a:t>
            </a:fld>
            <a:endParaRPr lang="en-US"/>
          </a:p>
        </p:txBody>
      </p:sp>
    </p:spTree>
    <p:extLst>
      <p:ext uri="{BB962C8B-B14F-4D97-AF65-F5344CB8AC3E}">
        <p14:creationId xmlns:p14="http://schemas.microsoft.com/office/powerpoint/2010/main" val="135129397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a:p>
        </p:txBody>
      </p:sp>
      <p:sp>
        <p:nvSpPr>
          <p:cNvPr id="3" name="Vertical Text Placeholder 2"/>
          <p:cNvSpPr>
            <a:spLocks noGrp="1"/>
          </p:cNvSpPr>
          <p:nvPr>
            <p:ph type="body" orient="vert" idx="1"/>
          </p:nvPr>
        </p:nvSpPr>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4" name="Date Placeholder 3"/>
          <p:cNvSpPr>
            <a:spLocks noGrp="1"/>
          </p:cNvSpPr>
          <p:nvPr>
            <p:ph type="dt" sz="half" idx="10"/>
          </p:nvPr>
        </p:nvSpPr>
        <p:spPr/>
        <p:txBody>
          <a:bodyPr/>
          <a:lstStyle>
            <a:lvl1pPr>
              <a:defRPr/>
            </a:lvl1pPr>
          </a:lstStyle>
          <a:p>
            <a:pPr>
              <a:defRPr/>
            </a:pPr>
            <a:fld id="{BC105C8B-7945-4984-AD4F-582D42129D1B}" type="datetime1">
              <a:rPr lang="en-US"/>
              <a:pPr>
                <a:defRPr/>
              </a:pPr>
              <a:t>9/13/2018</a:t>
            </a:fld>
            <a:endParaRPr lang="en-US"/>
          </a:p>
        </p:txBody>
      </p:sp>
      <p:sp>
        <p:nvSpPr>
          <p:cNvPr id="5" name="Footer Placeholder 4"/>
          <p:cNvSpPr>
            <a:spLocks noGrp="1"/>
          </p:cNvSpPr>
          <p:nvPr>
            <p:ph type="ftr" sz="quarter" idx="11"/>
          </p:nvPr>
        </p:nvSpPr>
        <p:spPr/>
        <p:txBody>
          <a:bodyPr/>
          <a:lstStyle>
            <a:lvl1pPr>
              <a:defRPr/>
            </a:lvl1pPr>
          </a:lstStyle>
          <a:p>
            <a:pPr>
              <a:defRPr/>
            </a:pPr>
            <a:r>
              <a:rPr lang="de-DE"/>
              <a:t>gfhhcgnchhm</a:t>
            </a:r>
            <a:endParaRPr lang="en-US"/>
          </a:p>
        </p:txBody>
      </p:sp>
      <p:sp>
        <p:nvSpPr>
          <p:cNvPr id="6" name="Slide Number Placeholder 5"/>
          <p:cNvSpPr>
            <a:spLocks noGrp="1"/>
          </p:cNvSpPr>
          <p:nvPr>
            <p:ph type="sldNum" sz="quarter" idx="12"/>
          </p:nvPr>
        </p:nvSpPr>
        <p:spPr/>
        <p:txBody>
          <a:bodyPr/>
          <a:lstStyle>
            <a:lvl1pPr>
              <a:defRPr/>
            </a:lvl1pPr>
          </a:lstStyle>
          <a:p>
            <a:pPr>
              <a:defRPr/>
            </a:pPr>
            <a:fld id="{B9C5CC99-64EE-4AEE-B796-D738F6945727}" type="slidenum">
              <a:rPr lang="en-US"/>
              <a:pPr>
                <a:defRPr/>
              </a:pPr>
              <a:t>‹#›</a:t>
            </a:fld>
            <a:endParaRPr lang="en-US"/>
          </a:p>
        </p:txBody>
      </p:sp>
    </p:spTree>
    <p:extLst>
      <p:ext uri="{BB962C8B-B14F-4D97-AF65-F5344CB8AC3E}">
        <p14:creationId xmlns:p14="http://schemas.microsoft.com/office/powerpoint/2010/main" val="14529669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tr-TR" smtClean="0"/>
              <a:t>Asıl başlık stili için tıklatın</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4" name="Date Placeholder 3"/>
          <p:cNvSpPr>
            <a:spLocks noGrp="1"/>
          </p:cNvSpPr>
          <p:nvPr>
            <p:ph type="dt" sz="half" idx="10"/>
          </p:nvPr>
        </p:nvSpPr>
        <p:spPr/>
        <p:txBody>
          <a:bodyPr/>
          <a:lstStyle>
            <a:lvl1pPr>
              <a:defRPr/>
            </a:lvl1pPr>
          </a:lstStyle>
          <a:p>
            <a:pPr>
              <a:defRPr/>
            </a:pPr>
            <a:fld id="{45916DAA-37ED-4CD8-B7F6-A34825D720C8}" type="datetime1">
              <a:rPr lang="en-US"/>
              <a:pPr>
                <a:defRPr/>
              </a:pPr>
              <a:t>9/13/2018</a:t>
            </a:fld>
            <a:endParaRPr lang="en-US"/>
          </a:p>
        </p:txBody>
      </p:sp>
      <p:sp>
        <p:nvSpPr>
          <p:cNvPr id="5" name="Footer Placeholder 4"/>
          <p:cNvSpPr>
            <a:spLocks noGrp="1"/>
          </p:cNvSpPr>
          <p:nvPr>
            <p:ph type="ftr" sz="quarter" idx="11"/>
          </p:nvPr>
        </p:nvSpPr>
        <p:spPr/>
        <p:txBody>
          <a:bodyPr/>
          <a:lstStyle>
            <a:lvl1pPr>
              <a:defRPr/>
            </a:lvl1pPr>
          </a:lstStyle>
          <a:p>
            <a:pPr>
              <a:defRPr/>
            </a:pPr>
            <a:r>
              <a:rPr lang="de-DE"/>
              <a:t>gfhhcgnchhm</a:t>
            </a:r>
            <a:endParaRPr lang="en-US"/>
          </a:p>
        </p:txBody>
      </p:sp>
      <p:sp>
        <p:nvSpPr>
          <p:cNvPr id="6" name="Slide Number Placeholder 5"/>
          <p:cNvSpPr>
            <a:spLocks noGrp="1"/>
          </p:cNvSpPr>
          <p:nvPr>
            <p:ph type="sldNum" sz="quarter" idx="12"/>
          </p:nvPr>
        </p:nvSpPr>
        <p:spPr/>
        <p:txBody>
          <a:bodyPr/>
          <a:lstStyle>
            <a:lvl1pPr>
              <a:defRPr/>
            </a:lvl1pPr>
          </a:lstStyle>
          <a:p>
            <a:pPr>
              <a:defRPr/>
            </a:pPr>
            <a:fld id="{30A1E461-04CE-46F5-A094-547B46630BA2}" type="slidenum">
              <a:rPr lang="en-US"/>
              <a:pPr>
                <a:defRPr/>
              </a:pPr>
              <a:t>‹#›</a:t>
            </a:fld>
            <a:endParaRPr lang="en-US"/>
          </a:p>
        </p:txBody>
      </p:sp>
    </p:spTree>
    <p:extLst>
      <p:ext uri="{BB962C8B-B14F-4D97-AF65-F5344CB8AC3E}">
        <p14:creationId xmlns:p14="http://schemas.microsoft.com/office/powerpoint/2010/main" val="156412444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tr-TR" dirty="0" err="1" smtClean="0"/>
              <a:t>Click</a:t>
            </a:r>
            <a:r>
              <a:rPr lang="tr-TR" dirty="0" smtClean="0"/>
              <a:t> </a:t>
            </a:r>
            <a:r>
              <a:rPr lang="tr-TR" dirty="0" err="1" smtClean="0"/>
              <a:t>to</a:t>
            </a:r>
            <a:r>
              <a:rPr lang="tr-TR" dirty="0" smtClean="0"/>
              <a:t> </a:t>
            </a:r>
            <a:r>
              <a:rPr lang="tr-TR" dirty="0" err="1" smtClean="0"/>
              <a:t>edit</a:t>
            </a:r>
            <a:r>
              <a:rPr lang="tr-TR" dirty="0" smtClean="0"/>
              <a:t> Master </a:t>
            </a:r>
            <a:r>
              <a:rPr lang="tr-TR" dirty="0" err="1" smtClean="0"/>
              <a:t>title</a:t>
            </a:r>
            <a:r>
              <a:rPr lang="tr-TR" dirty="0" smtClean="0"/>
              <a:t> </a:t>
            </a:r>
            <a:r>
              <a:rPr lang="tr-TR" dirty="0" err="1" smtClean="0"/>
              <a:t>style</a:t>
            </a:r>
            <a:endParaRPr lang="en-US"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smtClean="0"/>
              <a:t>Click to edit Master subtitle style</a:t>
            </a:r>
            <a:endParaRPr lang="en-US"/>
          </a:p>
        </p:txBody>
      </p:sp>
      <p:sp>
        <p:nvSpPr>
          <p:cNvPr id="4" name="Date Placeholder 3"/>
          <p:cNvSpPr>
            <a:spLocks noGrp="1"/>
          </p:cNvSpPr>
          <p:nvPr>
            <p:ph type="dt" sz="half" idx="10"/>
          </p:nvPr>
        </p:nvSpPr>
        <p:spPr/>
        <p:txBody>
          <a:bodyPr/>
          <a:lstStyle>
            <a:lvl1pPr defTabSz="457200">
              <a:defRPr b="0">
                <a:latin typeface="Calibri" pitchFamily="34" charset="0"/>
              </a:defRPr>
            </a:lvl1pPr>
          </a:lstStyle>
          <a:p>
            <a:pPr>
              <a:defRPr/>
            </a:pPr>
            <a:endParaRPr lang="en-US"/>
          </a:p>
        </p:txBody>
      </p:sp>
      <p:sp>
        <p:nvSpPr>
          <p:cNvPr id="5" name="Footer Placeholder 4"/>
          <p:cNvSpPr>
            <a:spLocks noGrp="1"/>
          </p:cNvSpPr>
          <p:nvPr>
            <p:ph type="ftr" sz="quarter" idx="11"/>
          </p:nvPr>
        </p:nvSpPr>
        <p:spPr/>
        <p:txBody>
          <a:bodyPr/>
          <a:lstStyle>
            <a:lvl1pPr defTabSz="457200">
              <a:defRPr b="0"/>
            </a:lvl1pPr>
          </a:lstStyle>
          <a:p>
            <a:pPr>
              <a:defRPr/>
            </a:pPr>
            <a:endParaRPr lang="en-US"/>
          </a:p>
        </p:txBody>
      </p:sp>
      <p:sp>
        <p:nvSpPr>
          <p:cNvPr id="6" name="Slide Number Placeholder 5"/>
          <p:cNvSpPr>
            <a:spLocks noGrp="1"/>
          </p:cNvSpPr>
          <p:nvPr>
            <p:ph type="sldNum" sz="quarter" idx="12"/>
          </p:nvPr>
        </p:nvSpPr>
        <p:spPr/>
        <p:txBody>
          <a:bodyPr/>
          <a:lstStyle>
            <a:lvl1pPr defTabSz="457200">
              <a:defRPr b="0">
                <a:latin typeface="Calibri" pitchFamily="34" charset="0"/>
              </a:defRPr>
            </a:lvl1pPr>
          </a:lstStyle>
          <a:p>
            <a:pPr>
              <a:defRPr/>
            </a:pPr>
            <a:fld id="{82CEA1DF-A859-4DCE-A453-80529B075141}" type="slidenum">
              <a:rPr lang="en-US"/>
              <a:pPr>
                <a:defRPr/>
              </a:pPr>
              <a:t>‹#›</a:t>
            </a:fld>
            <a:endParaRPr lang="en-US"/>
          </a:p>
        </p:txBody>
      </p:sp>
    </p:spTree>
    <p:extLst>
      <p:ext uri="{BB962C8B-B14F-4D97-AF65-F5344CB8AC3E}">
        <p14:creationId xmlns:p14="http://schemas.microsoft.com/office/powerpoint/2010/main" val="6772793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Click to edit Master title style</a:t>
            </a:r>
            <a:endParaRPr lang="en-US"/>
          </a:p>
        </p:txBody>
      </p:sp>
      <p:sp>
        <p:nvSpPr>
          <p:cNvPr id="3" name="Content Placeholder 2"/>
          <p:cNvSpPr>
            <a:spLocks noGrp="1"/>
          </p:cNvSpPr>
          <p:nvPr>
            <p:ph idx="1"/>
          </p:nvPr>
        </p:nvSpPr>
        <p:spPr/>
        <p:txBody>
          <a:bodyPr/>
          <a:lstStyle/>
          <a:p>
            <a:pPr lvl="0"/>
            <a:r>
              <a:rPr lang="tr-TR" smtClean="0"/>
              <a:t>Click to edit Master text styles</a:t>
            </a:r>
          </a:p>
          <a:p>
            <a:pPr lvl="1"/>
            <a:r>
              <a:rPr lang="tr-TR" smtClean="0"/>
              <a:t>Second level</a:t>
            </a:r>
          </a:p>
          <a:p>
            <a:pPr lvl="2"/>
            <a:r>
              <a:rPr lang="tr-TR" smtClean="0"/>
              <a:t>Third level</a:t>
            </a:r>
          </a:p>
          <a:p>
            <a:pPr lvl="3"/>
            <a:r>
              <a:rPr lang="tr-TR" smtClean="0"/>
              <a:t>Fourth level</a:t>
            </a:r>
          </a:p>
          <a:p>
            <a:pPr lvl="4"/>
            <a:r>
              <a:rPr lang="tr-TR" smtClean="0"/>
              <a:t>Fifth level</a:t>
            </a:r>
            <a:endParaRPr lang="en-US"/>
          </a:p>
        </p:txBody>
      </p:sp>
      <p:sp>
        <p:nvSpPr>
          <p:cNvPr id="4" name="Date Placeholder 3"/>
          <p:cNvSpPr>
            <a:spLocks noGrp="1"/>
          </p:cNvSpPr>
          <p:nvPr>
            <p:ph type="dt" sz="half" idx="10"/>
          </p:nvPr>
        </p:nvSpPr>
        <p:spPr/>
        <p:txBody>
          <a:bodyPr/>
          <a:lstStyle>
            <a:lvl1pPr defTabSz="457200">
              <a:defRPr b="0">
                <a:latin typeface="Calibri" pitchFamily="34" charset="0"/>
              </a:defRPr>
            </a:lvl1pPr>
          </a:lstStyle>
          <a:p>
            <a:pPr>
              <a:defRPr/>
            </a:pPr>
            <a:endParaRPr lang="en-US"/>
          </a:p>
        </p:txBody>
      </p:sp>
      <p:sp>
        <p:nvSpPr>
          <p:cNvPr id="5" name="Footer Placeholder 4"/>
          <p:cNvSpPr>
            <a:spLocks noGrp="1"/>
          </p:cNvSpPr>
          <p:nvPr>
            <p:ph type="ftr" sz="quarter" idx="11"/>
          </p:nvPr>
        </p:nvSpPr>
        <p:spPr/>
        <p:txBody>
          <a:bodyPr/>
          <a:lstStyle>
            <a:lvl1pPr defTabSz="457200">
              <a:defRPr b="0"/>
            </a:lvl1pPr>
          </a:lstStyle>
          <a:p>
            <a:pPr>
              <a:defRPr/>
            </a:pPr>
            <a:endParaRPr lang="en-US"/>
          </a:p>
        </p:txBody>
      </p:sp>
      <p:sp>
        <p:nvSpPr>
          <p:cNvPr id="6" name="Slide Number Placeholder 5"/>
          <p:cNvSpPr>
            <a:spLocks noGrp="1"/>
          </p:cNvSpPr>
          <p:nvPr>
            <p:ph type="sldNum" sz="quarter" idx="12"/>
          </p:nvPr>
        </p:nvSpPr>
        <p:spPr/>
        <p:txBody>
          <a:bodyPr/>
          <a:lstStyle>
            <a:lvl1pPr defTabSz="457200">
              <a:defRPr b="0">
                <a:latin typeface="Calibri" pitchFamily="34" charset="0"/>
              </a:defRPr>
            </a:lvl1pPr>
          </a:lstStyle>
          <a:p>
            <a:pPr>
              <a:defRPr/>
            </a:pPr>
            <a:fld id="{4C21AF13-5C84-4111-BBA2-281EFAC6EB53}" type="slidenum">
              <a:rPr lang="en-US"/>
              <a:pPr>
                <a:defRPr/>
              </a:pPr>
              <a:t>‹#›</a:t>
            </a:fld>
            <a:endParaRPr lang="en-US"/>
          </a:p>
        </p:txBody>
      </p:sp>
    </p:spTree>
    <p:extLst>
      <p:ext uri="{BB962C8B-B14F-4D97-AF65-F5344CB8AC3E}">
        <p14:creationId xmlns:p14="http://schemas.microsoft.com/office/powerpoint/2010/main" val="135668097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tr-TR"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Click to edit Master text styles</a:t>
            </a:r>
          </a:p>
        </p:txBody>
      </p:sp>
      <p:sp>
        <p:nvSpPr>
          <p:cNvPr id="4" name="Date Placeholder 3"/>
          <p:cNvSpPr>
            <a:spLocks noGrp="1"/>
          </p:cNvSpPr>
          <p:nvPr>
            <p:ph type="dt" sz="half" idx="10"/>
          </p:nvPr>
        </p:nvSpPr>
        <p:spPr/>
        <p:txBody>
          <a:bodyPr/>
          <a:lstStyle>
            <a:lvl1pPr defTabSz="457200">
              <a:defRPr b="0">
                <a:latin typeface="Calibri" pitchFamily="34" charset="0"/>
              </a:defRPr>
            </a:lvl1pPr>
          </a:lstStyle>
          <a:p>
            <a:pPr>
              <a:defRPr/>
            </a:pPr>
            <a:endParaRPr lang="en-US"/>
          </a:p>
        </p:txBody>
      </p:sp>
      <p:sp>
        <p:nvSpPr>
          <p:cNvPr id="5" name="Footer Placeholder 4"/>
          <p:cNvSpPr>
            <a:spLocks noGrp="1"/>
          </p:cNvSpPr>
          <p:nvPr>
            <p:ph type="ftr" sz="quarter" idx="11"/>
          </p:nvPr>
        </p:nvSpPr>
        <p:spPr/>
        <p:txBody>
          <a:bodyPr/>
          <a:lstStyle>
            <a:lvl1pPr defTabSz="457200">
              <a:defRPr b="0"/>
            </a:lvl1pPr>
          </a:lstStyle>
          <a:p>
            <a:pPr>
              <a:defRPr/>
            </a:pPr>
            <a:endParaRPr lang="en-US"/>
          </a:p>
        </p:txBody>
      </p:sp>
      <p:sp>
        <p:nvSpPr>
          <p:cNvPr id="6" name="Slide Number Placeholder 5"/>
          <p:cNvSpPr>
            <a:spLocks noGrp="1"/>
          </p:cNvSpPr>
          <p:nvPr>
            <p:ph type="sldNum" sz="quarter" idx="12"/>
          </p:nvPr>
        </p:nvSpPr>
        <p:spPr/>
        <p:txBody>
          <a:bodyPr/>
          <a:lstStyle>
            <a:lvl1pPr defTabSz="457200">
              <a:defRPr b="0">
                <a:latin typeface="Calibri" pitchFamily="34" charset="0"/>
              </a:defRPr>
            </a:lvl1pPr>
          </a:lstStyle>
          <a:p>
            <a:pPr>
              <a:defRPr/>
            </a:pPr>
            <a:fld id="{0769F729-0C5F-47C5-B37E-A95F7C59E4F7}" type="slidenum">
              <a:rPr lang="en-US"/>
              <a:pPr>
                <a:defRPr/>
              </a:pPr>
              <a:t>‹#›</a:t>
            </a:fld>
            <a:endParaRPr lang="en-US"/>
          </a:p>
        </p:txBody>
      </p:sp>
    </p:spTree>
    <p:extLst>
      <p:ext uri="{BB962C8B-B14F-4D97-AF65-F5344CB8AC3E}">
        <p14:creationId xmlns:p14="http://schemas.microsoft.com/office/powerpoint/2010/main" val="372338957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Click to edit Master text styles</a:t>
            </a:r>
          </a:p>
          <a:p>
            <a:pPr lvl="1"/>
            <a:r>
              <a:rPr lang="tr-TR" smtClean="0"/>
              <a:t>Second level</a:t>
            </a:r>
          </a:p>
          <a:p>
            <a:pPr lvl="2"/>
            <a:r>
              <a:rPr lang="tr-TR" smtClean="0"/>
              <a:t>Third level</a:t>
            </a:r>
          </a:p>
          <a:p>
            <a:pPr lvl="3"/>
            <a:r>
              <a:rPr lang="tr-TR" smtClean="0"/>
              <a:t>Fourth level</a:t>
            </a:r>
          </a:p>
          <a:p>
            <a:pPr lvl="4"/>
            <a:r>
              <a:rPr lang="tr-TR"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Click to edit Master text styles</a:t>
            </a:r>
          </a:p>
          <a:p>
            <a:pPr lvl="1"/>
            <a:r>
              <a:rPr lang="tr-TR" smtClean="0"/>
              <a:t>Second level</a:t>
            </a:r>
          </a:p>
          <a:p>
            <a:pPr lvl="2"/>
            <a:r>
              <a:rPr lang="tr-TR" smtClean="0"/>
              <a:t>Third level</a:t>
            </a:r>
          </a:p>
          <a:p>
            <a:pPr lvl="3"/>
            <a:r>
              <a:rPr lang="tr-TR" smtClean="0"/>
              <a:t>Fourth level</a:t>
            </a:r>
          </a:p>
          <a:p>
            <a:pPr lvl="4"/>
            <a:r>
              <a:rPr lang="tr-TR" smtClean="0"/>
              <a:t>Fifth level</a:t>
            </a:r>
            <a:endParaRPr lang="en-US"/>
          </a:p>
        </p:txBody>
      </p:sp>
      <p:sp>
        <p:nvSpPr>
          <p:cNvPr id="5" name="Date Placeholder 3"/>
          <p:cNvSpPr>
            <a:spLocks noGrp="1"/>
          </p:cNvSpPr>
          <p:nvPr>
            <p:ph type="dt" sz="half" idx="10"/>
          </p:nvPr>
        </p:nvSpPr>
        <p:spPr/>
        <p:txBody>
          <a:bodyPr/>
          <a:lstStyle>
            <a:lvl1pPr defTabSz="457200">
              <a:defRPr b="0">
                <a:latin typeface="Calibri" pitchFamily="34" charset="0"/>
              </a:defRPr>
            </a:lvl1pPr>
          </a:lstStyle>
          <a:p>
            <a:pPr>
              <a:defRPr/>
            </a:pPr>
            <a:endParaRPr lang="en-US"/>
          </a:p>
        </p:txBody>
      </p:sp>
      <p:sp>
        <p:nvSpPr>
          <p:cNvPr id="6" name="Footer Placeholder 4"/>
          <p:cNvSpPr>
            <a:spLocks noGrp="1"/>
          </p:cNvSpPr>
          <p:nvPr>
            <p:ph type="ftr" sz="quarter" idx="11"/>
          </p:nvPr>
        </p:nvSpPr>
        <p:spPr/>
        <p:txBody>
          <a:bodyPr/>
          <a:lstStyle>
            <a:lvl1pPr defTabSz="457200">
              <a:defRPr b="0"/>
            </a:lvl1pPr>
          </a:lstStyle>
          <a:p>
            <a:pPr>
              <a:defRPr/>
            </a:pPr>
            <a:endParaRPr lang="en-US"/>
          </a:p>
        </p:txBody>
      </p:sp>
      <p:sp>
        <p:nvSpPr>
          <p:cNvPr id="7" name="Slide Number Placeholder 5"/>
          <p:cNvSpPr>
            <a:spLocks noGrp="1"/>
          </p:cNvSpPr>
          <p:nvPr>
            <p:ph type="sldNum" sz="quarter" idx="12"/>
          </p:nvPr>
        </p:nvSpPr>
        <p:spPr/>
        <p:txBody>
          <a:bodyPr/>
          <a:lstStyle>
            <a:lvl1pPr defTabSz="457200">
              <a:defRPr b="0">
                <a:latin typeface="Calibri" pitchFamily="34" charset="0"/>
              </a:defRPr>
            </a:lvl1pPr>
          </a:lstStyle>
          <a:p>
            <a:pPr>
              <a:defRPr/>
            </a:pPr>
            <a:fld id="{9E9C5448-0A8C-454C-A436-22471DDE3C96}" type="slidenum">
              <a:rPr lang="en-US"/>
              <a:pPr>
                <a:defRPr/>
              </a:pPr>
              <a:t>‹#›</a:t>
            </a:fld>
            <a:endParaRPr lang="en-US"/>
          </a:p>
        </p:txBody>
      </p:sp>
    </p:spTree>
    <p:extLst>
      <p:ext uri="{BB962C8B-B14F-4D97-AF65-F5344CB8AC3E}">
        <p14:creationId xmlns:p14="http://schemas.microsoft.com/office/powerpoint/2010/main" val="279964377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tr-TR"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Click to edit Master text styles</a:t>
            </a:r>
          </a:p>
          <a:p>
            <a:pPr lvl="1"/>
            <a:r>
              <a:rPr lang="tr-TR" smtClean="0"/>
              <a:t>Second level</a:t>
            </a:r>
          </a:p>
          <a:p>
            <a:pPr lvl="2"/>
            <a:r>
              <a:rPr lang="tr-TR" smtClean="0"/>
              <a:t>Third level</a:t>
            </a:r>
          </a:p>
          <a:p>
            <a:pPr lvl="3"/>
            <a:r>
              <a:rPr lang="tr-TR" smtClean="0"/>
              <a:t>Fourth level</a:t>
            </a:r>
          </a:p>
          <a:p>
            <a:pPr lvl="4"/>
            <a:r>
              <a:rPr lang="tr-TR"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Click to edit Master text styles</a:t>
            </a:r>
          </a:p>
          <a:p>
            <a:pPr lvl="1"/>
            <a:r>
              <a:rPr lang="tr-TR" smtClean="0"/>
              <a:t>Second level</a:t>
            </a:r>
          </a:p>
          <a:p>
            <a:pPr lvl="2"/>
            <a:r>
              <a:rPr lang="tr-TR" smtClean="0"/>
              <a:t>Third level</a:t>
            </a:r>
          </a:p>
          <a:p>
            <a:pPr lvl="3"/>
            <a:r>
              <a:rPr lang="tr-TR" smtClean="0"/>
              <a:t>Fourth level</a:t>
            </a:r>
          </a:p>
          <a:p>
            <a:pPr lvl="4"/>
            <a:r>
              <a:rPr lang="tr-TR" smtClean="0"/>
              <a:t>Fifth level</a:t>
            </a:r>
            <a:endParaRPr lang="en-US"/>
          </a:p>
        </p:txBody>
      </p:sp>
      <p:sp>
        <p:nvSpPr>
          <p:cNvPr id="7" name="Date Placeholder 3"/>
          <p:cNvSpPr>
            <a:spLocks noGrp="1"/>
          </p:cNvSpPr>
          <p:nvPr>
            <p:ph type="dt" sz="half" idx="10"/>
          </p:nvPr>
        </p:nvSpPr>
        <p:spPr/>
        <p:txBody>
          <a:bodyPr/>
          <a:lstStyle>
            <a:lvl1pPr defTabSz="457200">
              <a:defRPr b="0">
                <a:latin typeface="Calibri" pitchFamily="34" charset="0"/>
              </a:defRPr>
            </a:lvl1pPr>
          </a:lstStyle>
          <a:p>
            <a:pPr>
              <a:defRPr/>
            </a:pPr>
            <a:endParaRPr lang="en-US"/>
          </a:p>
        </p:txBody>
      </p:sp>
      <p:sp>
        <p:nvSpPr>
          <p:cNvPr id="8" name="Footer Placeholder 4"/>
          <p:cNvSpPr>
            <a:spLocks noGrp="1"/>
          </p:cNvSpPr>
          <p:nvPr>
            <p:ph type="ftr" sz="quarter" idx="11"/>
          </p:nvPr>
        </p:nvSpPr>
        <p:spPr/>
        <p:txBody>
          <a:bodyPr/>
          <a:lstStyle>
            <a:lvl1pPr defTabSz="457200">
              <a:defRPr b="0"/>
            </a:lvl1pPr>
          </a:lstStyle>
          <a:p>
            <a:pPr>
              <a:defRPr/>
            </a:pPr>
            <a:endParaRPr lang="en-US"/>
          </a:p>
        </p:txBody>
      </p:sp>
      <p:sp>
        <p:nvSpPr>
          <p:cNvPr id="9" name="Slide Number Placeholder 5"/>
          <p:cNvSpPr>
            <a:spLocks noGrp="1"/>
          </p:cNvSpPr>
          <p:nvPr>
            <p:ph type="sldNum" sz="quarter" idx="12"/>
          </p:nvPr>
        </p:nvSpPr>
        <p:spPr/>
        <p:txBody>
          <a:bodyPr/>
          <a:lstStyle>
            <a:lvl1pPr defTabSz="457200">
              <a:defRPr b="0">
                <a:latin typeface="Calibri" pitchFamily="34" charset="0"/>
              </a:defRPr>
            </a:lvl1pPr>
          </a:lstStyle>
          <a:p>
            <a:pPr>
              <a:defRPr/>
            </a:pPr>
            <a:fld id="{E59FDFE3-CCD9-45D0-96E0-49852A38FE49}" type="slidenum">
              <a:rPr lang="en-US"/>
              <a:pPr>
                <a:defRPr/>
              </a:pPr>
              <a:t>‹#›</a:t>
            </a:fld>
            <a:endParaRPr lang="en-US"/>
          </a:p>
        </p:txBody>
      </p:sp>
    </p:spTree>
    <p:extLst>
      <p:ext uri="{BB962C8B-B14F-4D97-AF65-F5344CB8AC3E}">
        <p14:creationId xmlns:p14="http://schemas.microsoft.com/office/powerpoint/2010/main" val="19679711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Click to edit Master title style</a:t>
            </a:r>
            <a:endParaRPr lang="en-US"/>
          </a:p>
        </p:txBody>
      </p:sp>
      <p:sp>
        <p:nvSpPr>
          <p:cNvPr id="3" name="Date Placeholder 3"/>
          <p:cNvSpPr>
            <a:spLocks noGrp="1"/>
          </p:cNvSpPr>
          <p:nvPr>
            <p:ph type="dt" sz="half" idx="10"/>
          </p:nvPr>
        </p:nvSpPr>
        <p:spPr/>
        <p:txBody>
          <a:bodyPr/>
          <a:lstStyle>
            <a:lvl1pPr defTabSz="457200">
              <a:defRPr b="0">
                <a:latin typeface="Calibri" pitchFamily="34" charset="0"/>
              </a:defRPr>
            </a:lvl1pPr>
          </a:lstStyle>
          <a:p>
            <a:pPr>
              <a:defRPr/>
            </a:pPr>
            <a:endParaRPr lang="en-US"/>
          </a:p>
        </p:txBody>
      </p:sp>
      <p:sp>
        <p:nvSpPr>
          <p:cNvPr id="4" name="Footer Placeholder 4"/>
          <p:cNvSpPr>
            <a:spLocks noGrp="1"/>
          </p:cNvSpPr>
          <p:nvPr>
            <p:ph type="ftr" sz="quarter" idx="11"/>
          </p:nvPr>
        </p:nvSpPr>
        <p:spPr/>
        <p:txBody>
          <a:bodyPr/>
          <a:lstStyle>
            <a:lvl1pPr defTabSz="457200">
              <a:defRPr b="0"/>
            </a:lvl1pPr>
          </a:lstStyle>
          <a:p>
            <a:pPr>
              <a:defRPr/>
            </a:pPr>
            <a:endParaRPr lang="en-US"/>
          </a:p>
        </p:txBody>
      </p:sp>
      <p:sp>
        <p:nvSpPr>
          <p:cNvPr id="5" name="Slide Number Placeholder 5"/>
          <p:cNvSpPr>
            <a:spLocks noGrp="1"/>
          </p:cNvSpPr>
          <p:nvPr>
            <p:ph type="sldNum" sz="quarter" idx="12"/>
          </p:nvPr>
        </p:nvSpPr>
        <p:spPr/>
        <p:txBody>
          <a:bodyPr/>
          <a:lstStyle>
            <a:lvl1pPr defTabSz="457200">
              <a:defRPr b="0">
                <a:latin typeface="Calibri" pitchFamily="34" charset="0"/>
              </a:defRPr>
            </a:lvl1pPr>
          </a:lstStyle>
          <a:p>
            <a:pPr>
              <a:defRPr/>
            </a:pPr>
            <a:fld id="{219F1A8E-FD20-4FD9-8E08-5A194CC52E8A}" type="slidenum">
              <a:rPr lang="en-US"/>
              <a:pPr>
                <a:defRPr/>
              </a:pPr>
              <a:t>‹#›</a:t>
            </a:fld>
            <a:endParaRPr lang="en-US"/>
          </a:p>
        </p:txBody>
      </p:sp>
    </p:spTree>
    <p:extLst>
      <p:ext uri="{BB962C8B-B14F-4D97-AF65-F5344CB8AC3E}">
        <p14:creationId xmlns:p14="http://schemas.microsoft.com/office/powerpoint/2010/main" val="39983674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defTabSz="457200">
              <a:defRPr b="0">
                <a:latin typeface="Calibri" pitchFamily="34" charset="0"/>
              </a:defRPr>
            </a:lvl1pPr>
          </a:lstStyle>
          <a:p>
            <a:pPr>
              <a:defRPr/>
            </a:pPr>
            <a:endParaRPr lang="en-US"/>
          </a:p>
        </p:txBody>
      </p:sp>
      <p:sp>
        <p:nvSpPr>
          <p:cNvPr id="3" name="Footer Placeholder 4"/>
          <p:cNvSpPr>
            <a:spLocks noGrp="1"/>
          </p:cNvSpPr>
          <p:nvPr>
            <p:ph type="ftr" sz="quarter" idx="11"/>
          </p:nvPr>
        </p:nvSpPr>
        <p:spPr/>
        <p:txBody>
          <a:bodyPr/>
          <a:lstStyle>
            <a:lvl1pPr defTabSz="457200">
              <a:defRPr b="0"/>
            </a:lvl1pPr>
          </a:lstStyle>
          <a:p>
            <a:pPr>
              <a:defRPr/>
            </a:pPr>
            <a:endParaRPr lang="en-US"/>
          </a:p>
        </p:txBody>
      </p:sp>
      <p:sp>
        <p:nvSpPr>
          <p:cNvPr id="4" name="Slide Number Placeholder 5"/>
          <p:cNvSpPr>
            <a:spLocks noGrp="1"/>
          </p:cNvSpPr>
          <p:nvPr>
            <p:ph type="sldNum" sz="quarter" idx="12"/>
          </p:nvPr>
        </p:nvSpPr>
        <p:spPr/>
        <p:txBody>
          <a:bodyPr/>
          <a:lstStyle>
            <a:lvl1pPr defTabSz="457200">
              <a:defRPr b="0">
                <a:latin typeface="Calibri" pitchFamily="34" charset="0"/>
              </a:defRPr>
            </a:lvl1pPr>
          </a:lstStyle>
          <a:p>
            <a:pPr>
              <a:defRPr/>
            </a:pPr>
            <a:fld id="{40B9CC13-7DA1-46D0-A687-1F44DD204402}" type="slidenum">
              <a:rPr lang="en-US"/>
              <a:pPr>
                <a:defRPr/>
              </a:pPr>
              <a:t>‹#›</a:t>
            </a:fld>
            <a:endParaRPr lang="en-US"/>
          </a:p>
        </p:txBody>
      </p:sp>
    </p:spTree>
    <p:extLst>
      <p:ext uri="{BB962C8B-B14F-4D97-AF65-F5344CB8AC3E}">
        <p14:creationId xmlns:p14="http://schemas.microsoft.com/office/powerpoint/2010/main" val="141574410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tr-TR"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smtClean="0"/>
              <a:t>Click to edit Master text styles</a:t>
            </a:r>
          </a:p>
          <a:p>
            <a:pPr lvl="1"/>
            <a:r>
              <a:rPr lang="tr-TR" smtClean="0"/>
              <a:t>Second level</a:t>
            </a:r>
          </a:p>
          <a:p>
            <a:pPr lvl="2"/>
            <a:r>
              <a:rPr lang="tr-TR" smtClean="0"/>
              <a:t>Third level</a:t>
            </a:r>
          </a:p>
          <a:p>
            <a:pPr lvl="3"/>
            <a:r>
              <a:rPr lang="tr-TR" smtClean="0"/>
              <a:t>Fourth level</a:t>
            </a:r>
          </a:p>
          <a:p>
            <a:pPr lvl="4"/>
            <a:r>
              <a:rPr lang="tr-TR"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Click to edit Master text styles</a:t>
            </a:r>
          </a:p>
        </p:txBody>
      </p:sp>
      <p:sp>
        <p:nvSpPr>
          <p:cNvPr id="5" name="Date Placeholder 3"/>
          <p:cNvSpPr>
            <a:spLocks noGrp="1"/>
          </p:cNvSpPr>
          <p:nvPr>
            <p:ph type="dt" sz="half" idx="10"/>
          </p:nvPr>
        </p:nvSpPr>
        <p:spPr/>
        <p:txBody>
          <a:bodyPr/>
          <a:lstStyle>
            <a:lvl1pPr defTabSz="457200">
              <a:defRPr b="0">
                <a:latin typeface="Calibri" pitchFamily="34" charset="0"/>
              </a:defRPr>
            </a:lvl1pPr>
          </a:lstStyle>
          <a:p>
            <a:pPr>
              <a:defRPr/>
            </a:pPr>
            <a:endParaRPr lang="en-US"/>
          </a:p>
        </p:txBody>
      </p:sp>
      <p:sp>
        <p:nvSpPr>
          <p:cNvPr id="6" name="Footer Placeholder 4"/>
          <p:cNvSpPr>
            <a:spLocks noGrp="1"/>
          </p:cNvSpPr>
          <p:nvPr>
            <p:ph type="ftr" sz="quarter" idx="11"/>
          </p:nvPr>
        </p:nvSpPr>
        <p:spPr/>
        <p:txBody>
          <a:bodyPr/>
          <a:lstStyle>
            <a:lvl1pPr defTabSz="457200">
              <a:defRPr b="0"/>
            </a:lvl1pPr>
          </a:lstStyle>
          <a:p>
            <a:pPr>
              <a:defRPr/>
            </a:pPr>
            <a:endParaRPr lang="en-US"/>
          </a:p>
        </p:txBody>
      </p:sp>
      <p:sp>
        <p:nvSpPr>
          <p:cNvPr id="7" name="Slide Number Placeholder 5"/>
          <p:cNvSpPr>
            <a:spLocks noGrp="1"/>
          </p:cNvSpPr>
          <p:nvPr>
            <p:ph type="sldNum" sz="quarter" idx="12"/>
          </p:nvPr>
        </p:nvSpPr>
        <p:spPr/>
        <p:txBody>
          <a:bodyPr/>
          <a:lstStyle>
            <a:lvl1pPr defTabSz="457200">
              <a:defRPr b="0">
                <a:latin typeface="Calibri" pitchFamily="34" charset="0"/>
              </a:defRPr>
            </a:lvl1pPr>
          </a:lstStyle>
          <a:p>
            <a:pPr>
              <a:defRPr/>
            </a:pPr>
            <a:fld id="{86349572-1262-43FC-B10A-82A546D96ACD}" type="slidenum">
              <a:rPr lang="en-US"/>
              <a:pPr>
                <a:defRPr/>
              </a:pPr>
              <a:t>‹#›</a:t>
            </a:fld>
            <a:endParaRPr lang="en-US"/>
          </a:p>
        </p:txBody>
      </p:sp>
    </p:spTree>
    <p:extLst>
      <p:ext uri="{BB962C8B-B14F-4D97-AF65-F5344CB8AC3E}">
        <p14:creationId xmlns:p14="http://schemas.microsoft.com/office/powerpoint/2010/main" val="255810589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a:p>
        </p:txBody>
      </p:sp>
      <p:sp>
        <p:nvSpPr>
          <p:cNvPr id="3" name="Content Placeholder 2"/>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4" name="Date Placeholder 3"/>
          <p:cNvSpPr>
            <a:spLocks noGrp="1"/>
          </p:cNvSpPr>
          <p:nvPr>
            <p:ph type="dt" sz="half" idx="10"/>
          </p:nvPr>
        </p:nvSpPr>
        <p:spPr/>
        <p:txBody>
          <a:bodyPr/>
          <a:lstStyle>
            <a:lvl1pPr>
              <a:defRPr/>
            </a:lvl1pPr>
          </a:lstStyle>
          <a:p>
            <a:pPr>
              <a:defRPr/>
            </a:pPr>
            <a:fld id="{8717323A-4498-4A5B-9363-5D8104F30439}" type="datetime1">
              <a:rPr lang="en-US"/>
              <a:pPr>
                <a:defRPr/>
              </a:pPr>
              <a:t>9/13/2018</a:t>
            </a:fld>
            <a:endParaRPr lang="en-US"/>
          </a:p>
        </p:txBody>
      </p:sp>
      <p:sp>
        <p:nvSpPr>
          <p:cNvPr id="5" name="Footer Placeholder 4"/>
          <p:cNvSpPr>
            <a:spLocks noGrp="1"/>
          </p:cNvSpPr>
          <p:nvPr>
            <p:ph type="ftr" sz="quarter" idx="11"/>
          </p:nvPr>
        </p:nvSpPr>
        <p:spPr/>
        <p:txBody>
          <a:bodyPr/>
          <a:lstStyle>
            <a:lvl1pPr>
              <a:defRPr/>
            </a:lvl1pPr>
          </a:lstStyle>
          <a:p>
            <a:pPr>
              <a:defRPr/>
            </a:pPr>
            <a:r>
              <a:rPr lang="de-DE"/>
              <a:t>gfhhcgnchhm</a:t>
            </a:r>
            <a:endParaRPr lang="en-US"/>
          </a:p>
        </p:txBody>
      </p:sp>
      <p:sp>
        <p:nvSpPr>
          <p:cNvPr id="6" name="Slide Number Placeholder 5"/>
          <p:cNvSpPr>
            <a:spLocks noGrp="1"/>
          </p:cNvSpPr>
          <p:nvPr>
            <p:ph type="sldNum" sz="quarter" idx="12"/>
          </p:nvPr>
        </p:nvSpPr>
        <p:spPr/>
        <p:txBody>
          <a:bodyPr/>
          <a:lstStyle>
            <a:lvl1pPr>
              <a:defRPr/>
            </a:lvl1pPr>
          </a:lstStyle>
          <a:p>
            <a:pPr>
              <a:defRPr/>
            </a:pPr>
            <a:fld id="{CAD62A56-2DB4-49E4-B8D5-8041D7A7848E}" type="slidenum">
              <a:rPr lang="en-US"/>
              <a:pPr>
                <a:defRPr/>
              </a:pPr>
              <a:t>‹#›</a:t>
            </a:fld>
            <a:endParaRPr lang="en-US"/>
          </a:p>
        </p:txBody>
      </p:sp>
    </p:spTree>
    <p:extLst>
      <p:ext uri="{BB962C8B-B14F-4D97-AF65-F5344CB8AC3E}">
        <p14:creationId xmlns:p14="http://schemas.microsoft.com/office/powerpoint/2010/main" val="138407264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tr-TR"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Click to edit Master text styles</a:t>
            </a:r>
          </a:p>
        </p:txBody>
      </p:sp>
      <p:sp>
        <p:nvSpPr>
          <p:cNvPr id="5" name="Date Placeholder 3"/>
          <p:cNvSpPr>
            <a:spLocks noGrp="1"/>
          </p:cNvSpPr>
          <p:nvPr>
            <p:ph type="dt" sz="half" idx="10"/>
          </p:nvPr>
        </p:nvSpPr>
        <p:spPr/>
        <p:txBody>
          <a:bodyPr/>
          <a:lstStyle>
            <a:lvl1pPr defTabSz="457200">
              <a:defRPr b="0">
                <a:latin typeface="Calibri" pitchFamily="34" charset="0"/>
              </a:defRPr>
            </a:lvl1pPr>
          </a:lstStyle>
          <a:p>
            <a:pPr>
              <a:defRPr/>
            </a:pPr>
            <a:endParaRPr lang="en-US"/>
          </a:p>
        </p:txBody>
      </p:sp>
      <p:sp>
        <p:nvSpPr>
          <p:cNvPr id="6" name="Footer Placeholder 4"/>
          <p:cNvSpPr>
            <a:spLocks noGrp="1"/>
          </p:cNvSpPr>
          <p:nvPr>
            <p:ph type="ftr" sz="quarter" idx="11"/>
          </p:nvPr>
        </p:nvSpPr>
        <p:spPr/>
        <p:txBody>
          <a:bodyPr/>
          <a:lstStyle>
            <a:lvl1pPr defTabSz="457200">
              <a:defRPr b="0"/>
            </a:lvl1pPr>
          </a:lstStyle>
          <a:p>
            <a:pPr>
              <a:defRPr/>
            </a:pPr>
            <a:endParaRPr lang="en-US"/>
          </a:p>
        </p:txBody>
      </p:sp>
      <p:sp>
        <p:nvSpPr>
          <p:cNvPr id="7" name="Slide Number Placeholder 5"/>
          <p:cNvSpPr>
            <a:spLocks noGrp="1"/>
          </p:cNvSpPr>
          <p:nvPr>
            <p:ph type="sldNum" sz="quarter" idx="12"/>
          </p:nvPr>
        </p:nvSpPr>
        <p:spPr/>
        <p:txBody>
          <a:bodyPr/>
          <a:lstStyle>
            <a:lvl1pPr defTabSz="457200">
              <a:defRPr b="0">
                <a:latin typeface="Calibri" pitchFamily="34" charset="0"/>
              </a:defRPr>
            </a:lvl1pPr>
          </a:lstStyle>
          <a:p>
            <a:pPr>
              <a:defRPr/>
            </a:pPr>
            <a:fld id="{9BF6C780-0FCA-45A9-95DF-B748DE7E33B7}" type="slidenum">
              <a:rPr lang="en-US"/>
              <a:pPr>
                <a:defRPr/>
              </a:pPr>
              <a:t>‹#›</a:t>
            </a:fld>
            <a:endParaRPr lang="en-US"/>
          </a:p>
        </p:txBody>
      </p:sp>
    </p:spTree>
    <p:extLst>
      <p:ext uri="{BB962C8B-B14F-4D97-AF65-F5344CB8AC3E}">
        <p14:creationId xmlns:p14="http://schemas.microsoft.com/office/powerpoint/2010/main" val="63833277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tr-TR" smtClean="0"/>
              <a:t>Click to edit Master text styles</a:t>
            </a:r>
          </a:p>
          <a:p>
            <a:pPr lvl="1"/>
            <a:r>
              <a:rPr lang="tr-TR" smtClean="0"/>
              <a:t>Second level</a:t>
            </a:r>
          </a:p>
          <a:p>
            <a:pPr lvl="2"/>
            <a:r>
              <a:rPr lang="tr-TR" smtClean="0"/>
              <a:t>Third level</a:t>
            </a:r>
          </a:p>
          <a:p>
            <a:pPr lvl="3"/>
            <a:r>
              <a:rPr lang="tr-TR" smtClean="0"/>
              <a:t>Fourth level</a:t>
            </a:r>
          </a:p>
          <a:p>
            <a:pPr lvl="4"/>
            <a:r>
              <a:rPr lang="tr-TR" smtClean="0"/>
              <a:t>Fifth level</a:t>
            </a:r>
            <a:endParaRPr lang="en-US"/>
          </a:p>
        </p:txBody>
      </p:sp>
      <p:sp>
        <p:nvSpPr>
          <p:cNvPr id="4" name="Date Placeholder 3"/>
          <p:cNvSpPr>
            <a:spLocks noGrp="1"/>
          </p:cNvSpPr>
          <p:nvPr>
            <p:ph type="dt" sz="half" idx="10"/>
          </p:nvPr>
        </p:nvSpPr>
        <p:spPr/>
        <p:txBody>
          <a:bodyPr/>
          <a:lstStyle>
            <a:lvl1pPr defTabSz="457200">
              <a:defRPr b="0">
                <a:latin typeface="Calibri" pitchFamily="34" charset="0"/>
              </a:defRPr>
            </a:lvl1pPr>
          </a:lstStyle>
          <a:p>
            <a:pPr>
              <a:defRPr/>
            </a:pPr>
            <a:endParaRPr lang="en-US"/>
          </a:p>
        </p:txBody>
      </p:sp>
      <p:sp>
        <p:nvSpPr>
          <p:cNvPr id="5" name="Footer Placeholder 4"/>
          <p:cNvSpPr>
            <a:spLocks noGrp="1"/>
          </p:cNvSpPr>
          <p:nvPr>
            <p:ph type="ftr" sz="quarter" idx="11"/>
          </p:nvPr>
        </p:nvSpPr>
        <p:spPr/>
        <p:txBody>
          <a:bodyPr/>
          <a:lstStyle>
            <a:lvl1pPr defTabSz="457200">
              <a:defRPr b="0"/>
            </a:lvl1pPr>
          </a:lstStyle>
          <a:p>
            <a:pPr>
              <a:defRPr/>
            </a:pPr>
            <a:endParaRPr lang="en-US"/>
          </a:p>
        </p:txBody>
      </p:sp>
      <p:sp>
        <p:nvSpPr>
          <p:cNvPr id="6" name="Slide Number Placeholder 5"/>
          <p:cNvSpPr>
            <a:spLocks noGrp="1"/>
          </p:cNvSpPr>
          <p:nvPr>
            <p:ph type="sldNum" sz="quarter" idx="12"/>
          </p:nvPr>
        </p:nvSpPr>
        <p:spPr/>
        <p:txBody>
          <a:bodyPr/>
          <a:lstStyle>
            <a:lvl1pPr defTabSz="457200">
              <a:defRPr b="0">
                <a:latin typeface="Calibri" pitchFamily="34" charset="0"/>
              </a:defRPr>
            </a:lvl1pPr>
          </a:lstStyle>
          <a:p>
            <a:pPr>
              <a:defRPr/>
            </a:pPr>
            <a:fld id="{667ACE8C-D0DA-4F09-8617-F6B93D79606F}" type="slidenum">
              <a:rPr lang="en-US"/>
              <a:pPr>
                <a:defRPr/>
              </a:pPr>
              <a:t>‹#›</a:t>
            </a:fld>
            <a:endParaRPr lang="en-US"/>
          </a:p>
        </p:txBody>
      </p:sp>
    </p:spTree>
    <p:extLst>
      <p:ext uri="{BB962C8B-B14F-4D97-AF65-F5344CB8AC3E}">
        <p14:creationId xmlns:p14="http://schemas.microsoft.com/office/powerpoint/2010/main" val="272046414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tr-TR"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tr-TR" smtClean="0"/>
              <a:t>Click to edit Master text styles</a:t>
            </a:r>
          </a:p>
          <a:p>
            <a:pPr lvl="1"/>
            <a:r>
              <a:rPr lang="tr-TR" smtClean="0"/>
              <a:t>Second level</a:t>
            </a:r>
          </a:p>
          <a:p>
            <a:pPr lvl="2"/>
            <a:r>
              <a:rPr lang="tr-TR" smtClean="0"/>
              <a:t>Third level</a:t>
            </a:r>
          </a:p>
          <a:p>
            <a:pPr lvl="3"/>
            <a:r>
              <a:rPr lang="tr-TR" smtClean="0"/>
              <a:t>Fourth level</a:t>
            </a:r>
          </a:p>
          <a:p>
            <a:pPr lvl="4"/>
            <a:r>
              <a:rPr lang="tr-TR" smtClean="0"/>
              <a:t>Fifth level</a:t>
            </a:r>
            <a:endParaRPr lang="en-US"/>
          </a:p>
        </p:txBody>
      </p:sp>
      <p:sp>
        <p:nvSpPr>
          <p:cNvPr id="4" name="Date Placeholder 3"/>
          <p:cNvSpPr>
            <a:spLocks noGrp="1"/>
          </p:cNvSpPr>
          <p:nvPr>
            <p:ph type="dt" sz="half" idx="10"/>
          </p:nvPr>
        </p:nvSpPr>
        <p:spPr/>
        <p:txBody>
          <a:bodyPr/>
          <a:lstStyle>
            <a:lvl1pPr defTabSz="457200">
              <a:defRPr b="0">
                <a:latin typeface="Calibri" pitchFamily="34" charset="0"/>
              </a:defRPr>
            </a:lvl1pPr>
          </a:lstStyle>
          <a:p>
            <a:pPr>
              <a:defRPr/>
            </a:pPr>
            <a:endParaRPr lang="en-US"/>
          </a:p>
        </p:txBody>
      </p:sp>
      <p:sp>
        <p:nvSpPr>
          <p:cNvPr id="5" name="Footer Placeholder 4"/>
          <p:cNvSpPr>
            <a:spLocks noGrp="1"/>
          </p:cNvSpPr>
          <p:nvPr>
            <p:ph type="ftr" sz="quarter" idx="11"/>
          </p:nvPr>
        </p:nvSpPr>
        <p:spPr/>
        <p:txBody>
          <a:bodyPr/>
          <a:lstStyle>
            <a:lvl1pPr defTabSz="457200">
              <a:defRPr b="0"/>
            </a:lvl1pPr>
          </a:lstStyle>
          <a:p>
            <a:pPr>
              <a:defRPr/>
            </a:pPr>
            <a:endParaRPr lang="en-US"/>
          </a:p>
        </p:txBody>
      </p:sp>
      <p:sp>
        <p:nvSpPr>
          <p:cNvPr id="6" name="Slide Number Placeholder 5"/>
          <p:cNvSpPr>
            <a:spLocks noGrp="1"/>
          </p:cNvSpPr>
          <p:nvPr>
            <p:ph type="sldNum" sz="quarter" idx="12"/>
          </p:nvPr>
        </p:nvSpPr>
        <p:spPr/>
        <p:txBody>
          <a:bodyPr/>
          <a:lstStyle>
            <a:lvl1pPr defTabSz="457200">
              <a:defRPr b="0">
                <a:latin typeface="Calibri" pitchFamily="34" charset="0"/>
              </a:defRPr>
            </a:lvl1pPr>
          </a:lstStyle>
          <a:p>
            <a:pPr>
              <a:defRPr/>
            </a:pPr>
            <a:fld id="{985F78B4-FC20-4672-9ADD-48602DB6E015}" type="slidenum">
              <a:rPr lang="en-US"/>
              <a:pPr>
                <a:defRPr/>
              </a:pPr>
              <a:t>‹#›</a:t>
            </a:fld>
            <a:endParaRPr lang="en-US"/>
          </a:p>
        </p:txBody>
      </p:sp>
    </p:spTree>
    <p:extLst>
      <p:ext uri="{BB962C8B-B14F-4D97-AF65-F5344CB8AC3E}">
        <p14:creationId xmlns:p14="http://schemas.microsoft.com/office/powerpoint/2010/main" val="38536270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Only">
  <p:cSld name="İçerik">
    <p:spTree>
      <p:nvGrpSpPr>
        <p:cNvPr id="1" name=""/>
        <p:cNvGrpSpPr/>
        <p:nvPr/>
      </p:nvGrpSpPr>
      <p:grpSpPr>
        <a:xfrm>
          <a:off x="0" y="0"/>
          <a:ext cx="0" cy="0"/>
          <a:chOff x="0" y="0"/>
          <a:chExt cx="0" cy="0"/>
        </a:xfrm>
      </p:grpSpPr>
      <p:sp>
        <p:nvSpPr>
          <p:cNvPr id="2" name="1 İçerik Yer Tutucusu"/>
          <p:cNvSpPr>
            <a:spLocks noGrp="1"/>
          </p:cNvSpPr>
          <p:nvPr>
            <p:ph/>
          </p:nvPr>
        </p:nvSpPr>
        <p:spPr>
          <a:xfrm>
            <a:off x="457200" y="274709"/>
            <a:ext cx="8229600" cy="5851525"/>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3" name="Rectangle 4"/>
          <p:cNvSpPr>
            <a:spLocks noGrp="1" noChangeArrowheads="1"/>
          </p:cNvSpPr>
          <p:nvPr>
            <p:ph type="dt" sz="half" idx="10"/>
          </p:nvPr>
        </p:nvSpPr>
        <p:spPr/>
        <p:txBody>
          <a:bodyPr/>
          <a:lstStyle>
            <a:lvl1pPr defTabSz="457200">
              <a:defRPr b="0">
                <a:solidFill>
                  <a:srgbClr val="DEDEDE">
                    <a:shade val="90000"/>
                  </a:srgbClr>
                </a:solidFill>
                <a:latin typeface="Calibri" pitchFamily="34" charset="0"/>
              </a:defRPr>
            </a:lvl1pPr>
          </a:lstStyle>
          <a:p>
            <a:pPr>
              <a:defRPr/>
            </a:pPr>
            <a:endParaRPr lang="tr-TR"/>
          </a:p>
        </p:txBody>
      </p:sp>
      <p:sp>
        <p:nvSpPr>
          <p:cNvPr id="4" name="Rectangle 5"/>
          <p:cNvSpPr>
            <a:spLocks noGrp="1" noChangeArrowheads="1"/>
          </p:cNvSpPr>
          <p:nvPr>
            <p:ph type="ftr" sz="quarter" idx="11"/>
          </p:nvPr>
        </p:nvSpPr>
        <p:spPr/>
        <p:txBody>
          <a:bodyPr/>
          <a:lstStyle>
            <a:lvl1pPr defTabSz="457200">
              <a:defRPr b="0"/>
            </a:lvl1pPr>
          </a:lstStyle>
          <a:p>
            <a:pPr>
              <a:defRPr/>
            </a:pPr>
            <a:endParaRPr lang="tr-TR"/>
          </a:p>
        </p:txBody>
      </p:sp>
      <p:sp>
        <p:nvSpPr>
          <p:cNvPr id="5" name="Rectangle 6"/>
          <p:cNvSpPr>
            <a:spLocks noGrp="1" noChangeArrowheads="1"/>
          </p:cNvSpPr>
          <p:nvPr>
            <p:ph type="sldNum" sz="quarter" idx="12"/>
          </p:nvPr>
        </p:nvSpPr>
        <p:spPr/>
        <p:txBody>
          <a:bodyPr/>
          <a:lstStyle>
            <a:lvl1pPr defTabSz="457200">
              <a:defRPr b="0">
                <a:solidFill>
                  <a:srgbClr val="DEDEDE">
                    <a:shade val="90000"/>
                  </a:srgbClr>
                </a:solidFill>
                <a:latin typeface="Calibri" pitchFamily="34" charset="0"/>
              </a:defRPr>
            </a:lvl1pPr>
          </a:lstStyle>
          <a:p>
            <a:pPr>
              <a:defRPr/>
            </a:pPr>
            <a:fld id="{15B90074-9B95-4F41-AB26-64E075F42379}" type="slidenum">
              <a:rPr lang="tr-TR"/>
              <a:pPr>
                <a:defRPr/>
              </a:pPr>
              <a:t>‹#›</a:t>
            </a:fld>
            <a:endParaRPr lang="tr-TR"/>
          </a:p>
        </p:txBody>
      </p:sp>
    </p:spTree>
    <p:extLst>
      <p:ext uri="{BB962C8B-B14F-4D97-AF65-F5344CB8AC3E}">
        <p14:creationId xmlns:p14="http://schemas.microsoft.com/office/powerpoint/2010/main" val="297036256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tr-TR" smtClean="0"/>
              <a:t>Asıl başlık stili için tıklatın</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4" name="Date Placeholder 3"/>
          <p:cNvSpPr>
            <a:spLocks noGrp="1"/>
          </p:cNvSpPr>
          <p:nvPr>
            <p:ph type="dt" sz="half" idx="10"/>
          </p:nvPr>
        </p:nvSpPr>
        <p:spPr/>
        <p:txBody>
          <a:bodyPr/>
          <a:lstStyle>
            <a:lvl1pPr>
              <a:defRPr/>
            </a:lvl1pPr>
          </a:lstStyle>
          <a:p>
            <a:pPr>
              <a:defRPr/>
            </a:pPr>
            <a:fld id="{8118B2C7-9B9B-4D11-A503-617B3BF67977}" type="datetime1">
              <a:rPr lang="en-US"/>
              <a:pPr>
                <a:defRPr/>
              </a:pPr>
              <a:t>9/13/2018</a:t>
            </a:fld>
            <a:endParaRPr lang="en-US"/>
          </a:p>
        </p:txBody>
      </p:sp>
      <p:sp>
        <p:nvSpPr>
          <p:cNvPr id="5" name="Footer Placeholder 4"/>
          <p:cNvSpPr>
            <a:spLocks noGrp="1"/>
          </p:cNvSpPr>
          <p:nvPr>
            <p:ph type="ftr" sz="quarter" idx="11"/>
          </p:nvPr>
        </p:nvSpPr>
        <p:spPr/>
        <p:txBody>
          <a:bodyPr/>
          <a:lstStyle>
            <a:lvl1pPr>
              <a:defRPr/>
            </a:lvl1pPr>
          </a:lstStyle>
          <a:p>
            <a:pPr>
              <a:defRPr/>
            </a:pPr>
            <a:r>
              <a:rPr lang="de-DE"/>
              <a:t>gfhhcgnchhm</a:t>
            </a:r>
            <a:endParaRPr lang="en-US"/>
          </a:p>
        </p:txBody>
      </p:sp>
      <p:sp>
        <p:nvSpPr>
          <p:cNvPr id="6" name="Slide Number Placeholder 5"/>
          <p:cNvSpPr>
            <a:spLocks noGrp="1"/>
          </p:cNvSpPr>
          <p:nvPr>
            <p:ph type="sldNum" sz="quarter" idx="12"/>
          </p:nvPr>
        </p:nvSpPr>
        <p:spPr/>
        <p:txBody>
          <a:bodyPr/>
          <a:lstStyle>
            <a:lvl1pPr>
              <a:defRPr/>
            </a:lvl1pPr>
          </a:lstStyle>
          <a:p>
            <a:pPr>
              <a:defRPr/>
            </a:pPr>
            <a:fld id="{2530AEE6-851E-43E6-9B7C-8EB9E942AAFF}" type="slidenum">
              <a:rPr lang="en-US"/>
              <a:pPr>
                <a:defRPr/>
              </a:pPr>
              <a:t>‹#›</a:t>
            </a:fld>
            <a:endParaRPr lang="en-US"/>
          </a:p>
        </p:txBody>
      </p:sp>
    </p:spTree>
    <p:extLst>
      <p:ext uri="{BB962C8B-B14F-4D97-AF65-F5344CB8AC3E}">
        <p14:creationId xmlns:p14="http://schemas.microsoft.com/office/powerpoint/2010/main" val="116301654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5" name="Date Placeholder 3"/>
          <p:cNvSpPr>
            <a:spLocks noGrp="1"/>
          </p:cNvSpPr>
          <p:nvPr>
            <p:ph type="dt" sz="half" idx="10"/>
          </p:nvPr>
        </p:nvSpPr>
        <p:spPr/>
        <p:txBody>
          <a:bodyPr/>
          <a:lstStyle>
            <a:lvl1pPr>
              <a:defRPr/>
            </a:lvl1pPr>
          </a:lstStyle>
          <a:p>
            <a:pPr>
              <a:defRPr/>
            </a:pPr>
            <a:fld id="{3C91C882-4A74-4E97-BFF2-2151099AAB5F}" type="datetime1">
              <a:rPr lang="en-US"/>
              <a:pPr>
                <a:defRPr/>
              </a:pPr>
              <a:t>9/13/2018</a:t>
            </a:fld>
            <a:endParaRPr lang="en-US"/>
          </a:p>
        </p:txBody>
      </p:sp>
      <p:sp>
        <p:nvSpPr>
          <p:cNvPr id="6" name="Footer Placeholder 4"/>
          <p:cNvSpPr>
            <a:spLocks noGrp="1"/>
          </p:cNvSpPr>
          <p:nvPr>
            <p:ph type="ftr" sz="quarter" idx="11"/>
          </p:nvPr>
        </p:nvSpPr>
        <p:spPr/>
        <p:txBody>
          <a:bodyPr/>
          <a:lstStyle>
            <a:lvl1pPr>
              <a:defRPr/>
            </a:lvl1pPr>
          </a:lstStyle>
          <a:p>
            <a:pPr>
              <a:defRPr/>
            </a:pPr>
            <a:r>
              <a:rPr lang="de-DE"/>
              <a:t>gfhhcgnchhm</a:t>
            </a:r>
            <a:endParaRPr lang="en-US"/>
          </a:p>
        </p:txBody>
      </p:sp>
      <p:sp>
        <p:nvSpPr>
          <p:cNvPr id="7" name="Slide Number Placeholder 5"/>
          <p:cNvSpPr>
            <a:spLocks noGrp="1"/>
          </p:cNvSpPr>
          <p:nvPr>
            <p:ph type="sldNum" sz="quarter" idx="12"/>
          </p:nvPr>
        </p:nvSpPr>
        <p:spPr/>
        <p:txBody>
          <a:bodyPr/>
          <a:lstStyle>
            <a:lvl1pPr>
              <a:defRPr/>
            </a:lvl1pPr>
          </a:lstStyle>
          <a:p>
            <a:pPr>
              <a:defRPr/>
            </a:pPr>
            <a:fld id="{AF7BEDAB-9F70-4F6B-A309-B63F1F93EAB1}" type="slidenum">
              <a:rPr lang="en-US"/>
              <a:pPr>
                <a:defRPr/>
              </a:pPr>
              <a:t>‹#›</a:t>
            </a:fld>
            <a:endParaRPr lang="en-US"/>
          </a:p>
        </p:txBody>
      </p:sp>
    </p:spTree>
    <p:extLst>
      <p:ext uri="{BB962C8B-B14F-4D97-AF65-F5344CB8AC3E}">
        <p14:creationId xmlns:p14="http://schemas.microsoft.com/office/powerpoint/2010/main" val="351733898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tr-TR" smtClean="0"/>
              <a:t>Asıl başlık stili için tıklatın</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7" name="Date Placeholder 3"/>
          <p:cNvSpPr>
            <a:spLocks noGrp="1"/>
          </p:cNvSpPr>
          <p:nvPr>
            <p:ph type="dt" sz="half" idx="10"/>
          </p:nvPr>
        </p:nvSpPr>
        <p:spPr/>
        <p:txBody>
          <a:bodyPr/>
          <a:lstStyle>
            <a:lvl1pPr>
              <a:defRPr/>
            </a:lvl1pPr>
          </a:lstStyle>
          <a:p>
            <a:pPr>
              <a:defRPr/>
            </a:pPr>
            <a:fld id="{672FA1D3-237C-411D-B570-954A04B1EBED}" type="datetime1">
              <a:rPr lang="en-US"/>
              <a:pPr>
                <a:defRPr/>
              </a:pPr>
              <a:t>9/13/2018</a:t>
            </a:fld>
            <a:endParaRPr lang="en-US"/>
          </a:p>
        </p:txBody>
      </p:sp>
      <p:sp>
        <p:nvSpPr>
          <p:cNvPr id="8" name="Footer Placeholder 4"/>
          <p:cNvSpPr>
            <a:spLocks noGrp="1"/>
          </p:cNvSpPr>
          <p:nvPr>
            <p:ph type="ftr" sz="quarter" idx="11"/>
          </p:nvPr>
        </p:nvSpPr>
        <p:spPr/>
        <p:txBody>
          <a:bodyPr/>
          <a:lstStyle>
            <a:lvl1pPr>
              <a:defRPr/>
            </a:lvl1pPr>
          </a:lstStyle>
          <a:p>
            <a:pPr>
              <a:defRPr/>
            </a:pPr>
            <a:r>
              <a:rPr lang="de-DE"/>
              <a:t>gfhhcgnchhm</a:t>
            </a:r>
            <a:endParaRPr lang="en-US"/>
          </a:p>
        </p:txBody>
      </p:sp>
      <p:sp>
        <p:nvSpPr>
          <p:cNvPr id="9" name="Slide Number Placeholder 5"/>
          <p:cNvSpPr>
            <a:spLocks noGrp="1"/>
          </p:cNvSpPr>
          <p:nvPr>
            <p:ph type="sldNum" sz="quarter" idx="12"/>
          </p:nvPr>
        </p:nvSpPr>
        <p:spPr/>
        <p:txBody>
          <a:bodyPr/>
          <a:lstStyle>
            <a:lvl1pPr>
              <a:defRPr/>
            </a:lvl1pPr>
          </a:lstStyle>
          <a:p>
            <a:pPr>
              <a:defRPr/>
            </a:pPr>
            <a:fld id="{2F5B91E8-9CF4-46B7-A6E5-BC90608CD6C0}" type="slidenum">
              <a:rPr lang="en-US"/>
              <a:pPr>
                <a:defRPr/>
              </a:pPr>
              <a:t>‹#›</a:t>
            </a:fld>
            <a:endParaRPr lang="en-US"/>
          </a:p>
        </p:txBody>
      </p:sp>
    </p:spTree>
    <p:extLst>
      <p:ext uri="{BB962C8B-B14F-4D97-AF65-F5344CB8AC3E}">
        <p14:creationId xmlns:p14="http://schemas.microsoft.com/office/powerpoint/2010/main" val="132500340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a:p>
        </p:txBody>
      </p:sp>
      <p:sp>
        <p:nvSpPr>
          <p:cNvPr id="3" name="Date Placeholder 3"/>
          <p:cNvSpPr>
            <a:spLocks noGrp="1"/>
          </p:cNvSpPr>
          <p:nvPr>
            <p:ph type="dt" sz="half" idx="10"/>
          </p:nvPr>
        </p:nvSpPr>
        <p:spPr/>
        <p:txBody>
          <a:bodyPr/>
          <a:lstStyle>
            <a:lvl1pPr>
              <a:defRPr/>
            </a:lvl1pPr>
          </a:lstStyle>
          <a:p>
            <a:pPr>
              <a:defRPr/>
            </a:pPr>
            <a:fld id="{CCB40948-AEB3-4FC6-AEAE-41ADA67AC641}" type="datetime1">
              <a:rPr lang="en-US"/>
              <a:pPr>
                <a:defRPr/>
              </a:pPr>
              <a:t>9/13/2018</a:t>
            </a:fld>
            <a:endParaRPr lang="en-US"/>
          </a:p>
        </p:txBody>
      </p:sp>
      <p:sp>
        <p:nvSpPr>
          <p:cNvPr id="4" name="Footer Placeholder 4"/>
          <p:cNvSpPr>
            <a:spLocks noGrp="1"/>
          </p:cNvSpPr>
          <p:nvPr>
            <p:ph type="ftr" sz="quarter" idx="11"/>
          </p:nvPr>
        </p:nvSpPr>
        <p:spPr/>
        <p:txBody>
          <a:bodyPr/>
          <a:lstStyle>
            <a:lvl1pPr>
              <a:defRPr/>
            </a:lvl1pPr>
          </a:lstStyle>
          <a:p>
            <a:pPr>
              <a:defRPr/>
            </a:pPr>
            <a:r>
              <a:rPr lang="de-DE"/>
              <a:t>gfhhcgnchhm</a:t>
            </a:r>
            <a:endParaRPr lang="en-US"/>
          </a:p>
        </p:txBody>
      </p:sp>
      <p:sp>
        <p:nvSpPr>
          <p:cNvPr id="5" name="Slide Number Placeholder 5"/>
          <p:cNvSpPr>
            <a:spLocks noGrp="1"/>
          </p:cNvSpPr>
          <p:nvPr>
            <p:ph type="sldNum" sz="quarter" idx="12"/>
          </p:nvPr>
        </p:nvSpPr>
        <p:spPr/>
        <p:txBody>
          <a:bodyPr/>
          <a:lstStyle>
            <a:lvl1pPr>
              <a:defRPr/>
            </a:lvl1pPr>
          </a:lstStyle>
          <a:p>
            <a:pPr>
              <a:defRPr/>
            </a:pPr>
            <a:fld id="{E110A42B-FA86-4A88-A506-7AA62738E700}" type="slidenum">
              <a:rPr lang="en-US"/>
              <a:pPr>
                <a:defRPr/>
              </a:pPr>
              <a:t>‹#›</a:t>
            </a:fld>
            <a:endParaRPr lang="en-US"/>
          </a:p>
        </p:txBody>
      </p:sp>
    </p:spTree>
    <p:extLst>
      <p:ext uri="{BB962C8B-B14F-4D97-AF65-F5344CB8AC3E}">
        <p14:creationId xmlns:p14="http://schemas.microsoft.com/office/powerpoint/2010/main" val="222811554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8BE2D60A-3B70-49AF-8DF1-743AD4480446}" type="datetime1">
              <a:rPr lang="en-US"/>
              <a:pPr>
                <a:defRPr/>
              </a:pPr>
              <a:t>9/13/2018</a:t>
            </a:fld>
            <a:endParaRPr lang="en-US"/>
          </a:p>
        </p:txBody>
      </p:sp>
      <p:sp>
        <p:nvSpPr>
          <p:cNvPr id="3" name="Footer Placeholder 4"/>
          <p:cNvSpPr>
            <a:spLocks noGrp="1"/>
          </p:cNvSpPr>
          <p:nvPr>
            <p:ph type="ftr" sz="quarter" idx="11"/>
          </p:nvPr>
        </p:nvSpPr>
        <p:spPr/>
        <p:txBody>
          <a:bodyPr/>
          <a:lstStyle>
            <a:lvl1pPr>
              <a:defRPr/>
            </a:lvl1pPr>
          </a:lstStyle>
          <a:p>
            <a:pPr>
              <a:defRPr/>
            </a:pPr>
            <a:r>
              <a:rPr lang="de-DE"/>
              <a:t>gfhhcgnchhm</a:t>
            </a:r>
            <a:endParaRPr lang="en-US"/>
          </a:p>
        </p:txBody>
      </p:sp>
      <p:sp>
        <p:nvSpPr>
          <p:cNvPr id="4" name="Slide Number Placeholder 5"/>
          <p:cNvSpPr>
            <a:spLocks noGrp="1"/>
          </p:cNvSpPr>
          <p:nvPr>
            <p:ph type="sldNum" sz="quarter" idx="12"/>
          </p:nvPr>
        </p:nvSpPr>
        <p:spPr/>
        <p:txBody>
          <a:bodyPr/>
          <a:lstStyle>
            <a:lvl1pPr>
              <a:defRPr/>
            </a:lvl1pPr>
          </a:lstStyle>
          <a:p>
            <a:pPr>
              <a:defRPr/>
            </a:pPr>
            <a:fld id="{D629C2EA-2CE1-4406-AD96-137B2F4B31BB}" type="slidenum">
              <a:rPr lang="en-US"/>
              <a:pPr>
                <a:defRPr/>
              </a:pPr>
              <a:t>‹#›</a:t>
            </a:fld>
            <a:endParaRPr lang="en-US"/>
          </a:p>
        </p:txBody>
      </p:sp>
    </p:spTree>
    <p:extLst>
      <p:ext uri="{BB962C8B-B14F-4D97-AF65-F5344CB8AC3E}">
        <p14:creationId xmlns:p14="http://schemas.microsoft.com/office/powerpoint/2010/main" val="245963269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tr-TR" smtClean="0"/>
              <a:t>Asıl başlık stili için tıklatın</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Date Placeholder 3"/>
          <p:cNvSpPr>
            <a:spLocks noGrp="1"/>
          </p:cNvSpPr>
          <p:nvPr>
            <p:ph type="dt" sz="half" idx="10"/>
          </p:nvPr>
        </p:nvSpPr>
        <p:spPr/>
        <p:txBody>
          <a:bodyPr/>
          <a:lstStyle>
            <a:lvl1pPr>
              <a:defRPr/>
            </a:lvl1pPr>
          </a:lstStyle>
          <a:p>
            <a:pPr>
              <a:defRPr/>
            </a:pPr>
            <a:fld id="{C13D4883-E84A-4648-904A-0D3C4AD0B68F}" type="datetime1">
              <a:rPr lang="en-US"/>
              <a:pPr>
                <a:defRPr/>
              </a:pPr>
              <a:t>9/13/2018</a:t>
            </a:fld>
            <a:endParaRPr lang="en-US"/>
          </a:p>
        </p:txBody>
      </p:sp>
      <p:sp>
        <p:nvSpPr>
          <p:cNvPr id="6" name="Footer Placeholder 4"/>
          <p:cNvSpPr>
            <a:spLocks noGrp="1"/>
          </p:cNvSpPr>
          <p:nvPr>
            <p:ph type="ftr" sz="quarter" idx="11"/>
          </p:nvPr>
        </p:nvSpPr>
        <p:spPr/>
        <p:txBody>
          <a:bodyPr/>
          <a:lstStyle>
            <a:lvl1pPr>
              <a:defRPr/>
            </a:lvl1pPr>
          </a:lstStyle>
          <a:p>
            <a:pPr>
              <a:defRPr/>
            </a:pPr>
            <a:r>
              <a:rPr lang="de-DE"/>
              <a:t>gfhhcgnchhm</a:t>
            </a:r>
            <a:endParaRPr lang="en-US"/>
          </a:p>
        </p:txBody>
      </p:sp>
      <p:sp>
        <p:nvSpPr>
          <p:cNvPr id="7" name="Slide Number Placeholder 5"/>
          <p:cNvSpPr>
            <a:spLocks noGrp="1"/>
          </p:cNvSpPr>
          <p:nvPr>
            <p:ph type="sldNum" sz="quarter" idx="12"/>
          </p:nvPr>
        </p:nvSpPr>
        <p:spPr/>
        <p:txBody>
          <a:bodyPr/>
          <a:lstStyle>
            <a:lvl1pPr>
              <a:defRPr/>
            </a:lvl1pPr>
          </a:lstStyle>
          <a:p>
            <a:pPr>
              <a:defRPr/>
            </a:pPr>
            <a:fld id="{AF6EF8B6-B381-49C2-B47C-2AAFA35C3831}" type="slidenum">
              <a:rPr lang="en-US"/>
              <a:pPr>
                <a:defRPr/>
              </a:pPr>
              <a:t>‹#›</a:t>
            </a:fld>
            <a:endParaRPr lang="en-US"/>
          </a:p>
        </p:txBody>
      </p:sp>
    </p:spTree>
    <p:extLst>
      <p:ext uri="{BB962C8B-B14F-4D97-AF65-F5344CB8AC3E}">
        <p14:creationId xmlns:p14="http://schemas.microsoft.com/office/powerpoint/2010/main" val="79638385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tr-TR" smtClean="0"/>
              <a:t>Asıl başlık stili için tıklatın</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tr-TR" noProof="0" smtClean="0"/>
              <a:t>Resim eklemek için simgeyi tıklatın</a:t>
            </a:r>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Date Placeholder 3"/>
          <p:cNvSpPr>
            <a:spLocks noGrp="1"/>
          </p:cNvSpPr>
          <p:nvPr>
            <p:ph type="dt" sz="half" idx="10"/>
          </p:nvPr>
        </p:nvSpPr>
        <p:spPr/>
        <p:txBody>
          <a:bodyPr/>
          <a:lstStyle>
            <a:lvl1pPr>
              <a:defRPr/>
            </a:lvl1pPr>
          </a:lstStyle>
          <a:p>
            <a:pPr>
              <a:defRPr/>
            </a:pPr>
            <a:fld id="{0C29C932-F174-4F29-A4FC-4A48AF2BE3C1}" type="datetime1">
              <a:rPr lang="en-US"/>
              <a:pPr>
                <a:defRPr/>
              </a:pPr>
              <a:t>9/13/2018</a:t>
            </a:fld>
            <a:endParaRPr lang="en-US"/>
          </a:p>
        </p:txBody>
      </p:sp>
      <p:sp>
        <p:nvSpPr>
          <p:cNvPr id="6" name="Footer Placeholder 4"/>
          <p:cNvSpPr>
            <a:spLocks noGrp="1"/>
          </p:cNvSpPr>
          <p:nvPr>
            <p:ph type="ftr" sz="quarter" idx="11"/>
          </p:nvPr>
        </p:nvSpPr>
        <p:spPr/>
        <p:txBody>
          <a:bodyPr/>
          <a:lstStyle>
            <a:lvl1pPr>
              <a:defRPr/>
            </a:lvl1pPr>
          </a:lstStyle>
          <a:p>
            <a:pPr>
              <a:defRPr/>
            </a:pPr>
            <a:r>
              <a:rPr lang="de-DE"/>
              <a:t>gfhhcgnchhm</a:t>
            </a:r>
            <a:endParaRPr lang="en-US"/>
          </a:p>
        </p:txBody>
      </p:sp>
      <p:sp>
        <p:nvSpPr>
          <p:cNvPr id="7" name="Slide Number Placeholder 5"/>
          <p:cNvSpPr>
            <a:spLocks noGrp="1"/>
          </p:cNvSpPr>
          <p:nvPr>
            <p:ph type="sldNum" sz="quarter" idx="12"/>
          </p:nvPr>
        </p:nvSpPr>
        <p:spPr/>
        <p:txBody>
          <a:bodyPr/>
          <a:lstStyle>
            <a:lvl1pPr>
              <a:defRPr/>
            </a:lvl1pPr>
          </a:lstStyle>
          <a:p>
            <a:pPr>
              <a:defRPr/>
            </a:pPr>
            <a:fld id="{26D4C7A9-98D1-42BC-9E5F-FEF4B1880968}" type="slidenum">
              <a:rPr lang="en-US"/>
              <a:pPr>
                <a:defRPr/>
              </a:pPr>
              <a:t>‹#›</a:t>
            </a:fld>
            <a:endParaRPr lang="en-US"/>
          </a:p>
        </p:txBody>
      </p:sp>
    </p:spTree>
    <p:extLst>
      <p:ext uri="{BB962C8B-B14F-4D97-AF65-F5344CB8AC3E}">
        <p14:creationId xmlns:p14="http://schemas.microsoft.com/office/powerpoint/2010/main" val="130823350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tr-TR" smtClean="0"/>
              <a:t>Asıl başlık stili için tıklatın</a:t>
            </a:r>
            <a:endParaRPr lang="en-US" smtClean="0"/>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smtClean="0"/>
          </a:p>
        </p:txBody>
      </p:sp>
      <p:sp>
        <p:nvSpPr>
          <p:cNvPr id="4" name="Date Placeholder 3"/>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a:defRPr sz="1200">
                <a:solidFill>
                  <a:srgbClr val="898989"/>
                </a:solidFill>
                <a:cs typeface="+mn-cs"/>
              </a:defRPr>
            </a:lvl1pPr>
          </a:lstStyle>
          <a:p>
            <a:pPr>
              <a:defRPr/>
            </a:pPr>
            <a:fld id="{BB7022F1-9720-4FAC-9785-4026126422CF}" type="datetime1">
              <a:rPr lang="en-US"/>
              <a:pPr>
                <a:defRPr/>
              </a:pPr>
              <a:t>9/13/2018</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ea typeface="+mn-ea"/>
                <a:cs typeface="+mn-cs"/>
              </a:defRPr>
            </a:lvl1pPr>
          </a:lstStyle>
          <a:p>
            <a:pPr>
              <a:defRPr/>
            </a:pPr>
            <a:r>
              <a:rPr lang="de-DE"/>
              <a:t>gfhhcgnchhm</a:t>
            </a: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cs typeface="+mn-cs"/>
              </a:defRPr>
            </a:lvl1pPr>
          </a:lstStyle>
          <a:p>
            <a:pPr>
              <a:defRPr/>
            </a:pPr>
            <a:fld id="{E0DAF43D-FB56-4CE5-BA69-6AA02A86FB16}"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741" r:id="rId1"/>
    <p:sldLayoutId id="2147483742" r:id="rId2"/>
    <p:sldLayoutId id="2147483743" r:id="rId3"/>
    <p:sldLayoutId id="2147483744" r:id="rId4"/>
    <p:sldLayoutId id="2147483745" r:id="rId5"/>
    <p:sldLayoutId id="2147483746" r:id="rId6"/>
    <p:sldLayoutId id="2147483747" r:id="rId7"/>
    <p:sldLayoutId id="2147483748" r:id="rId8"/>
    <p:sldLayoutId id="2147483749" r:id="rId9"/>
    <p:sldLayoutId id="2147483750" r:id="rId10"/>
    <p:sldLayoutId id="2147483751" r:id="rId11"/>
  </p:sldLayoutIdLst>
  <p:hf sldNum="0" hdr="0" ftr="0" dt="0"/>
  <p:txStyles>
    <p:titleStyle>
      <a:lvl1pPr algn="ctr" defTabSz="457200" rtl="0" eaLnBrk="1" fontAlgn="base" hangingPunct="1">
        <a:spcBef>
          <a:spcPct val="0"/>
        </a:spcBef>
        <a:spcAft>
          <a:spcPct val="0"/>
        </a:spcAft>
        <a:defRPr sz="4400" kern="1200">
          <a:solidFill>
            <a:schemeClr val="tx1"/>
          </a:solidFill>
          <a:latin typeface="+mj-lt"/>
          <a:ea typeface="ＭＳ Ｐゴシック" charset="0"/>
          <a:cs typeface="ＭＳ Ｐゴシック" charset="0"/>
        </a:defRPr>
      </a:lvl1pPr>
      <a:lvl2pPr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2pPr>
      <a:lvl3pPr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3pPr>
      <a:lvl4pPr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4pPr>
      <a:lvl5pPr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5pPr>
      <a:lvl6pPr marL="4572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6pPr>
      <a:lvl7pPr marL="9144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7pPr>
      <a:lvl8pPr marL="13716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8pPr>
      <a:lvl9pPr marL="18288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9pPr>
    </p:titleStyle>
    <p:bodyStyle>
      <a:lvl1pPr marL="342900" indent="-342900" algn="l" defTabSz="457200" rtl="0" eaLnBrk="1" fontAlgn="base" hangingPunct="1">
        <a:spcBef>
          <a:spcPct val="20000"/>
        </a:spcBef>
        <a:spcAft>
          <a:spcPct val="0"/>
        </a:spcAft>
        <a:buFont typeface="Arial" pitchFamily="34" charset="0"/>
        <a:buChar char="•"/>
        <a:defRPr sz="3200" kern="1200">
          <a:solidFill>
            <a:schemeClr val="tx1"/>
          </a:solidFill>
          <a:latin typeface="+mn-lt"/>
          <a:ea typeface="ＭＳ Ｐゴシック" charset="0"/>
          <a:cs typeface="ＭＳ Ｐゴシック" charset="0"/>
        </a:defRPr>
      </a:lvl1pPr>
      <a:lvl2pPr marL="742950" indent="-285750" algn="l" defTabSz="457200" rtl="0" eaLnBrk="1" fontAlgn="base" hangingPunct="1">
        <a:spcBef>
          <a:spcPct val="20000"/>
        </a:spcBef>
        <a:spcAft>
          <a:spcPct val="0"/>
        </a:spcAft>
        <a:buFont typeface="Arial" pitchFamily="34" charset="0"/>
        <a:buChar char="–"/>
        <a:defRPr sz="2800" kern="1200">
          <a:solidFill>
            <a:schemeClr val="tx1"/>
          </a:solidFill>
          <a:latin typeface="+mn-lt"/>
          <a:ea typeface="ＭＳ Ｐゴシック" charset="0"/>
          <a:cs typeface="+mn-cs"/>
        </a:defRPr>
      </a:lvl2pPr>
      <a:lvl3pPr marL="1143000" indent="-228600" algn="l" defTabSz="457200" rtl="0" eaLnBrk="1" fontAlgn="base" hangingPunct="1">
        <a:spcBef>
          <a:spcPct val="20000"/>
        </a:spcBef>
        <a:spcAft>
          <a:spcPct val="0"/>
        </a:spcAft>
        <a:buFont typeface="Arial" pitchFamily="34" charset="0"/>
        <a:buChar char="•"/>
        <a:defRPr sz="2400" kern="1200">
          <a:solidFill>
            <a:schemeClr val="tx1"/>
          </a:solidFill>
          <a:latin typeface="+mn-lt"/>
          <a:ea typeface="ＭＳ Ｐゴシック" charset="0"/>
          <a:cs typeface="+mn-cs"/>
        </a:defRPr>
      </a:lvl3pPr>
      <a:lvl4pPr marL="1600200" indent="-228600" algn="l" defTabSz="457200" rtl="0" eaLnBrk="1" fontAlgn="base" hangingPunct="1">
        <a:spcBef>
          <a:spcPct val="20000"/>
        </a:spcBef>
        <a:spcAft>
          <a:spcPct val="0"/>
        </a:spcAft>
        <a:buFont typeface="Arial" pitchFamily="34" charset="0"/>
        <a:buChar char="–"/>
        <a:defRPr sz="2000" kern="1200">
          <a:solidFill>
            <a:schemeClr val="tx1"/>
          </a:solidFill>
          <a:latin typeface="+mn-lt"/>
          <a:ea typeface="ＭＳ Ｐゴシック" charset="0"/>
          <a:cs typeface="+mn-cs"/>
        </a:defRPr>
      </a:lvl4pPr>
      <a:lvl5pPr marL="2057400" indent="-228600" algn="l" defTabSz="457200" rtl="0" eaLnBrk="1" fontAlgn="base" hangingPunct="1">
        <a:spcBef>
          <a:spcPct val="20000"/>
        </a:spcBef>
        <a:spcAft>
          <a:spcPct val="0"/>
        </a:spcAft>
        <a:buFont typeface="Arial" pitchFamily="34" charset="0"/>
        <a:buChar char="»"/>
        <a:defRPr sz="2000" kern="1200">
          <a:solidFill>
            <a:schemeClr val="tx1"/>
          </a:solidFill>
          <a:latin typeface="+mn-lt"/>
          <a:ea typeface="ＭＳ Ｐゴシック" charset="0"/>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4"/>
          <a:srcRect/>
          <a:stretch>
            <a:fillRect/>
          </a:stretch>
        </a:blipFill>
        <a:effectLst/>
      </p:bgPr>
    </p:bg>
    <p:spTree>
      <p:nvGrpSpPr>
        <p:cNvPr id="1" name=""/>
        <p:cNvGrpSpPr/>
        <p:nvPr/>
      </p:nvGrpSpPr>
      <p:grpSpPr>
        <a:xfrm>
          <a:off x="0" y="0"/>
          <a:ext cx="0" cy="0"/>
          <a:chOff x="0" y="0"/>
          <a:chExt cx="0" cy="0"/>
        </a:xfrm>
      </p:grpSpPr>
      <p:sp>
        <p:nvSpPr>
          <p:cNvPr id="2050"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tr-TR" altLang="tr-TR" smtClean="0"/>
              <a:t>Click to edit Master title style</a:t>
            </a:r>
            <a:endParaRPr lang="en-US" altLang="tr-TR" smtClean="0"/>
          </a:p>
        </p:txBody>
      </p:sp>
      <p:sp>
        <p:nvSpPr>
          <p:cNvPr id="2051"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tr-TR" altLang="tr-TR" smtClean="0"/>
              <a:t>Click to edit Master text styles</a:t>
            </a:r>
          </a:p>
          <a:p>
            <a:pPr lvl="1"/>
            <a:r>
              <a:rPr lang="tr-TR" altLang="tr-TR" smtClean="0"/>
              <a:t>Second level</a:t>
            </a:r>
          </a:p>
          <a:p>
            <a:pPr lvl="2"/>
            <a:r>
              <a:rPr lang="tr-TR" altLang="tr-TR" smtClean="0"/>
              <a:t>Third level</a:t>
            </a:r>
          </a:p>
          <a:p>
            <a:pPr lvl="3"/>
            <a:r>
              <a:rPr lang="tr-TR" altLang="tr-TR" smtClean="0"/>
              <a:t>Fourth level</a:t>
            </a:r>
          </a:p>
          <a:p>
            <a:pPr lvl="4"/>
            <a:r>
              <a:rPr lang="tr-TR" altLang="tr-TR" smtClean="0"/>
              <a:t>Fifth level</a:t>
            </a:r>
            <a:endParaRPr lang="en-US" altLang="tr-TR" smtClean="0"/>
          </a:p>
        </p:txBody>
      </p:sp>
      <p:sp>
        <p:nvSpPr>
          <p:cNvPr id="4" name="Date Placeholder 3"/>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defTabSz="914400">
              <a:defRPr sz="1200" b="1">
                <a:solidFill>
                  <a:srgbClr val="898989"/>
                </a:solidFill>
                <a:latin typeface="Times New Roman" pitchFamily="18" charset="0"/>
                <a:ea typeface="ＭＳ Ｐゴシック" charset="-128"/>
                <a:cs typeface="+mn-cs"/>
              </a:defRPr>
            </a:lvl1pPr>
          </a:lstStyle>
          <a:p>
            <a:pPr>
              <a:defRPr/>
            </a:pPr>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defTabSz="914400">
              <a:defRPr sz="1200" b="1">
                <a:solidFill>
                  <a:prstClr val="black">
                    <a:tint val="75000"/>
                  </a:prstClr>
                </a:solidFill>
                <a:latin typeface="Times New Roman" charset="0"/>
                <a:ea typeface="ＭＳ Ｐゴシック" charset="0"/>
                <a:cs typeface="ＭＳ Ｐゴシック" charset="0"/>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defTabSz="914400">
              <a:defRPr sz="1200" b="1">
                <a:solidFill>
                  <a:srgbClr val="898989"/>
                </a:solidFill>
                <a:latin typeface="Times New Roman" pitchFamily="18" charset="0"/>
                <a:ea typeface="ＭＳ Ｐゴシック" charset="-128"/>
                <a:cs typeface="+mn-cs"/>
              </a:defRPr>
            </a:lvl1pPr>
          </a:lstStyle>
          <a:p>
            <a:pPr>
              <a:defRPr/>
            </a:pPr>
            <a:fld id="{32467D39-55B7-4EBF-BE53-C5A9D345D643}"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763" r:id="rId1"/>
    <p:sldLayoutId id="2147483764" r:id="rId2"/>
    <p:sldLayoutId id="2147483765" r:id="rId3"/>
    <p:sldLayoutId id="2147483766" r:id="rId4"/>
    <p:sldLayoutId id="2147483767" r:id="rId5"/>
    <p:sldLayoutId id="2147483768" r:id="rId6"/>
    <p:sldLayoutId id="2147483769" r:id="rId7"/>
    <p:sldLayoutId id="2147483770" r:id="rId8"/>
    <p:sldLayoutId id="2147483771" r:id="rId9"/>
    <p:sldLayoutId id="2147483772" r:id="rId10"/>
    <p:sldLayoutId id="2147483773" r:id="rId11"/>
    <p:sldLayoutId id="2147483774" r:id="rId12"/>
  </p:sldLayoutIdLst>
  <p:hf hdr="0" ftr="0"/>
  <p:txStyles>
    <p:titleStyle>
      <a:lvl1pPr algn="ctr" defTabSz="457200" rtl="0" eaLnBrk="0" fontAlgn="base" hangingPunct="0">
        <a:spcBef>
          <a:spcPct val="0"/>
        </a:spcBef>
        <a:spcAft>
          <a:spcPct val="0"/>
        </a:spcAft>
        <a:defRPr sz="4400" kern="1200">
          <a:solidFill>
            <a:schemeClr val="tx1"/>
          </a:solidFill>
          <a:latin typeface="+mj-lt"/>
          <a:ea typeface="ＭＳ Ｐゴシック" charset="0"/>
          <a:cs typeface="ＭＳ Ｐゴシック" charset="0"/>
        </a:defRPr>
      </a:lvl1pPr>
      <a:lvl2pPr algn="ctr" defTabSz="457200" rtl="0" eaLnBrk="0" fontAlgn="base" hangingPunct="0">
        <a:spcBef>
          <a:spcPct val="0"/>
        </a:spcBef>
        <a:spcAft>
          <a:spcPct val="0"/>
        </a:spcAft>
        <a:defRPr sz="4400">
          <a:solidFill>
            <a:schemeClr val="tx1"/>
          </a:solidFill>
          <a:latin typeface="Calibri" charset="0"/>
          <a:ea typeface="ＭＳ Ｐゴシック" charset="0"/>
          <a:cs typeface="ＭＳ Ｐゴシック" charset="0"/>
        </a:defRPr>
      </a:lvl2pPr>
      <a:lvl3pPr algn="ctr" defTabSz="457200" rtl="0" eaLnBrk="0" fontAlgn="base" hangingPunct="0">
        <a:spcBef>
          <a:spcPct val="0"/>
        </a:spcBef>
        <a:spcAft>
          <a:spcPct val="0"/>
        </a:spcAft>
        <a:defRPr sz="4400">
          <a:solidFill>
            <a:schemeClr val="tx1"/>
          </a:solidFill>
          <a:latin typeface="Calibri" charset="0"/>
          <a:ea typeface="ＭＳ Ｐゴシック" charset="0"/>
          <a:cs typeface="ＭＳ Ｐゴシック" charset="0"/>
        </a:defRPr>
      </a:lvl3pPr>
      <a:lvl4pPr algn="ctr" defTabSz="457200" rtl="0" eaLnBrk="0" fontAlgn="base" hangingPunct="0">
        <a:spcBef>
          <a:spcPct val="0"/>
        </a:spcBef>
        <a:spcAft>
          <a:spcPct val="0"/>
        </a:spcAft>
        <a:defRPr sz="4400">
          <a:solidFill>
            <a:schemeClr val="tx1"/>
          </a:solidFill>
          <a:latin typeface="Calibri" charset="0"/>
          <a:ea typeface="ＭＳ Ｐゴシック" charset="0"/>
          <a:cs typeface="ＭＳ Ｐゴシック" charset="0"/>
        </a:defRPr>
      </a:lvl4pPr>
      <a:lvl5pPr algn="ctr" defTabSz="457200" rtl="0" eaLnBrk="0" fontAlgn="base" hangingPunct="0">
        <a:spcBef>
          <a:spcPct val="0"/>
        </a:spcBef>
        <a:spcAft>
          <a:spcPct val="0"/>
        </a:spcAft>
        <a:defRPr sz="4400">
          <a:solidFill>
            <a:schemeClr val="tx1"/>
          </a:solidFill>
          <a:latin typeface="Calibri" charset="0"/>
          <a:ea typeface="ＭＳ Ｐゴシック" charset="0"/>
          <a:cs typeface="ＭＳ Ｐゴシック" charset="0"/>
        </a:defRPr>
      </a:lvl5pPr>
      <a:lvl6pPr marL="4572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6pPr>
      <a:lvl7pPr marL="9144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7pPr>
      <a:lvl8pPr marL="13716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8pPr>
      <a:lvl9pPr marL="18288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9pPr>
    </p:titleStyle>
    <p:bodyStyle>
      <a:lvl1pPr marL="342900" indent="-342900" algn="l" defTabSz="457200" rtl="0" eaLnBrk="0" fontAlgn="base" hangingPunct="0">
        <a:spcBef>
          <a:spcPct val="20000"/>
        </a:spcBef>
        <a:spcAft>
          <a:spcPct val="0"/>
        </a:spcAft>
        <a:buFont typeface="Arial" pitchFamily="34" charset="0"/>
        <a:buChar char="•"/>
        <a:defRPr sz="3200" kern="1200">
          <a:solidFill>
            <a:schemeClr val="tx1"/>
          </a:solidFill>
          <a:latin typeface="+mn-lt"/>
          <a:ea typeface="ＭＳ Ｐゴシック" charset="0"/>
          <a:cs typeface="ＭＳ Ｐゴシック" charset="0"/>
        </a:defRPr>
      </a:lvl1pPr>
      <a:lvl2pPr marL="742950" indent="-285750" algn="l" defTabSz="457200" rtl="0" eaLnBrk="0" fontAlgn="base" hangingPunct="0">
        <a:spcBef>
          <a:spcPct val="20000"/>
        </a:spcBef>
        <a:spcAft>
          <a:spcPct val="0"/>
        </a:spcAft>
        <a:buFont typeface="Arial" pitchFamily="34" charset="0"/>
        <a:buChar char="–"/>
        <a:defRPr sz="2800" kern="1200">
          <a:solidFill>
            <a:schemeClr val="tx1"/>
          </a:solidFill>
          <a:latin typeface="+mn-lt"/>
          <a:ea typeface="ＭＳ Ｐゴシック" charset="0"/>
          <a:cs typeface="+mn-cs"/>
        </a:defRPr>
      </a:lvl2pPr>
      <a:lvl3pPr marL="1143000" indent="-228600" algn="l" defTabSz="457200" rtl="0" eaLnBrk="0" fontAlgn="base" hangingPunct="0">
        <a:spcBef>
          <a:spcPct val="20000"/>
        </a:spcBef>
        <a:spcAft>
          <a:spcPct val="0"/>
        </a:spcAft>
        <a:buFont typeface="Arial" pitchFamily="34" charset="0"/>
        <a:buChar char="•"/>
        <a:defRPr sz="2400" kern="1200">
          <a:solidFill>
            <a:schemeClr val="tx1"/>
          </a:solidFill>
          <a:latin typeface="+mn-lt"/>
          <a:ea typeface="ＭＳ Ｐゴシック" charset="0"/>
          <a:cs typeface="+mn-cs"/>
        </a:defRPr>
      </a:lvl3pPr>
      <a:lvl4pPr marL="1600200" indent="-228600" algn="l" defTabSz="457200" rtl="0" eaLnBrk="0" fontAlgn="base" hangingPunct="0">
        <a:spcBef>
          <a:spcPct val="20000"/>
        </a:spcBef>
        <a:spcAft>
          <a:spcPct val="0"/>
        </a:spcAft>
        <a:buFont typeface="Arial" pitchFamily="34" charset="0"/>
        <a:buChar char="–"/>
        <a:defRPr sz="2000" kern="1200">
          <a:solidFill>
            <a:schemeClr val="tx1"/>
          </a:solidFill>
          <a:latin typeface="+mn-lt"/>
          <a:ea typeface="ＭＳ Ｐゴシック" charset="0"/>
          <a:cs typeface="+mn-cs"/>
        </a:defRPr>
      </a:lvl4pPr>
      <a:lvl5pPr marL="2057400" indent="-228600" algn="l" defTabSz="457200" rtl="0" eaLnBrk="0" fontAlgn="base" hangingPunct="0">
        <a:spcBef>
          <a:spcPct val="20000"/>
        </a:spcBef>
        <a:spcAft>
          <a:spcPct val="0"/>
        </a:spcAft>
        <a:buFont typeface="Arial" pitchFamily="34" charset="0"/>
        <a:buChar char="»"/>
        <a:defRPr sz="2000" kern="1200">
          <a:solidFill>
            <a:schemeClr val="tx1"/>
          </a:solidFill>
          <a:latin typeface="+mn-lt"/>
          <a:ea typeface="ＭＳ Ｐゴシック" charset="0"/>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13" Type="http://schemas.openxmlformats.org/officeDocument/2006/relationships/image" Target="../media/image11.png"/><Relationship Id="rId3" Type="http://schemas.openxmlformats.org/officeDocument/2006/relationships/image" Target="../media/image2.jpeg"/><Relationship Id="rId7" Type="http://schemas.openxmlformats.org/officeDocument/2006/relationships/image" Target="../media/image5.png"/><Relationship Id="rId12" Type="http://schemas.openxmlformats.org/officeDocument/2006/relationships/image" Target="../media/image10.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jpeg"/><Relationship Id="rId11" Type="http://schemas.openxmlformats.org/officeDocument/2006/relationships/image" Target="../media/image9.png"/><Relationship Id="rId5" Type="http://schemas.openxmlformats.org/officeDocument/2006/relationships/image" Target="../media/image3.png"/><Relationship Id="rId10" Type="http://schemas.openxmlformats.org/officeDocument/2006/relationships/image" Target="../media/image8.png"/><Relationship Id="rId4" Type="http://schemas.openxmlformats.org/officeDocument/2006/relationships/hyperlink" Target="http://upload.wikimedia.org/wikipedia/commons/b/b4/Flag_of_Turkey.svg" TargetMode="External"/><Relationship Id="rId9" Type="http://schemas.openxmlformats.org/officeDocument/2006/relationships/image" Target="../media/image7.png"/><Relationship Id="rId14" Type="http://schemas.openxmlformats.org/officeDocument/2006/relationships/image" Target="../media/image12.png"/></Relationships>
</file>

<file path=ppt/slides/_rels/slide10.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14.jpeg"/></Relationships>
</file>

<file path=ppt/slides/_rels/slide12.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17.emf"/></Relationships>
</file>

<file path=ppt/slides/_rels/slide13.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14.jpeg"/></Relationships>
</file>

<file path=ppt/slides/_rels/slide14.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14.jpeg"/></Relationships>
</file>

<file path=ppt/slides/_rels/slide15.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14.jpeg"/></Relationships>
</file>

<file path=ppt/slides/_rels/slide17.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8" Type="http://schemas.microsoft.com/office/2007/relationships/diagramDrawing" Target="../diagrams/drawing3.xml"/><Relationship Id="rId3" Type="http://schemas.openxmlformats.org/officeDocument/2006/relationships/image" Target="../media/image13.jpeg"/><Relationship Id="rId7" Type="http://schemas.openxmlformats.org/officeDocument/2006/relationships/diagramColors" Target="../diagrams/colors3.xml"/><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diagramQuickStyle" Target="../diagrams/quickStyle3.xml"/><Relationship Id="rId5" Type="http://schemas.openxmlformats.org/officeDocument/2006/relationships/diagramLayout" Target="../diagrams/layout3.xml"/><Relationship Id="rId4" Type="http://schemas.openxmlformats.org/officeDocument/2006/relationships/diagramData" Target="../diagrams/data3.xml"/></Relationships>
</file>

<file path=ppt/slides/_rels/slide19.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14.jpeg"/></Relationships>
</file>

<file path=ppt/slides/_rels/slide2.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14.jpeg"/></Relationships>
</file>

<file path=ppt/slides/_rels/slide20.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14.jpeg"/></Relationships>
</file>

<file path=ppt/slides/_rels/slide21.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21.xml"/><Relationship Id="rId1" Type="http://schemas.openxmlformats.org/officeDocument/2006/relationships/slideLayout" Target="../slideLayouts/slideLayout2.xml"/><Relationship Id="rId6" Type="http://schemas.openxmlformats.org/officeDocument/2006/relationships/hyperlink" Target="mailto:international@iskur.gov.tr" TargetMode="External"/><Relationship Id="rId5" Type="http://schemas.openxmlformats.org/officeDocument/2006/relationships/hyperlink" Target="mailto:aktifuzmanlar@iskur.gov.tr" TargetMode="External"/><Relationship Id="rId4" Type="http://schemas.openxmlformats.org/officeDocument/2006/relationships/hyperlink" Target="mailto:eser.erol@iskur.gov.tr" TargetMode="External"/></Relationships>
</file>

<file path=ppt/slides/_rels/slide3.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13.jpeg"/><Relationship Id="rId7" Type="http://schemas.openxmlformats.org/officeDocument/2006/relationships/diagramColors" Target="../diagrams/colors1.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4.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14.jpeg"/></Relationships>
</file>

<file path=ppt/slides/_rels/slide5.xml.rels><?xml version="1.0" encoding="UTF-8" standalone="yes"?>
<Relationships xmlns="http://schemas.openxmlformats.org/package/2006/relationships"><Relationship Id="rId8" Type="http://schemas.microsoft.com/office/2007/relationships/diagramDrawing" Target="../diagrams/drawing2.xml"/><Relationship Id="rId3" Type="http://schemas.openxmlformats.org/officeDocument/2006/relationships/image" Target="../media/image13.jpeg"/><Relationship Id="rId7" Type="http://schemas.openxmlformats.org/officeDocument/2006/relationships/diagramColors" Target="../diagrams/colors2.xm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diagramQuickStyle" Target="../diagrams/quickStyle2.xml"/><Relationship Id="rId5" Type="http://schemas.openxmlformats.org/officeDocument/2006/relationships/diagramLayout" Target="../diagrams/layout2.xml"/><Relationship Id="rId4" Type="http://schemas.openxmlformats.org/officeDocument/2006/relationships/diagramData" Target="../diagrams/data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image" Target="../media/image15.emf"/><Relationship Id="rId5" Type="http://schemas.openxmlformats.org/officeDocument/2006/relationships/oleObject" Target="../embeddings/oleObject1.bin"/><Relationship Id="rId4" Type="http://schemas.openxmlformats.org/officeDocument/2006/relationships/image" Target="../media/image13.jpeg"/></Relationships>
</file>

<file path=ppt/slides/_rels/slide8.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16.jpeg"/></Relationships>
</file>

<file path=ppt/slides/_rels/slide9.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14.jpeg"/><Relationship Id="rId4" Type="http://schemas.openxmlformats.org/officeDocument/2006/relationships/image" Target="../media/image16.jpe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16386" name="Title 1"/>
          <p:cNvSpPr>
            <a:spLocks noGrp="1"/>
          </p:cNvSpPr>
          <p:nvPr>
            <p:ph type="ctrTitle"/>
          </p:nvPr>
        </p:nvSpPr>
        <p:spPr>
          <a:xfrm>
            <a:off x="860663" y="2512292"/>
            <a:ext cx="7498245" cy="969818"/>
          </a:xfrm>
        </p:spPr>
        <p:txBody>
          <a:bodyPr/>
          <a:lstStyle/>
          <a:p>
            <a:r>
              <a:rPr lang="tr-TR" sz="2400" b="1" dirty="0" smtClean="0">
                <a:solidFill>
                  <a:srgbClr val="FF0000"/>
                </a:solidFill>
                <a:latin typeface="NimbusSansNovus SemiBold"/>
                <a:ea typeface="ＭＳ Ｐゴシック" pitchFamily="34" charset="-128"/>
              </a:rPr>
              <a:t/>
            </a:r>
            <a:br>
              <a:rPr lang="tr-TR" sz="2400" b="1" dirty="0" smtClean="0">
                <a:solidFill>
                  <a:srgbClr val="FF0000"/>
                </a:solidFill>
                <a:latin typeface="NimbusSansNovus SemiBold"/>
                <a:ea typeface="ＭＳ Ｐゴシック" pitchFamily="34" charset="-128"/>
              </a:rPr>
            </a:br>
            <a:r>
              <a:rPr lang="tr-TR" sz="1600" b="1" dirty="0" smtClean="0">
                <a:solidFill>
                  <a:srgbClr val="FF0000"/>
                </a:solidFill>
                <a:latin typeface="NimbusSansNovus SemiBold"/>
                <a:ea typeface="ＭＳ Ｐゴシック" pitchFamily="34" charset="-128"/>
              </a:rPr>
              <a:t>CPESSEC  </a:t>
            </a:r>
            <a:br>
              <a:rPr lang="tr-TR" sz="1600" b="1" dirty="0" smtClean="0">
                <a:solidFill>
                  <a:srgbClr val="FF0000"/>
                </a:solidFill>
                <a:latin typeface="NimbusSansNovus SemiBold"/>
                <a:ea typeface="ＭＳ Ｐゴシック" pitchFamily="34" charset="-128"/>
              </a:rPr>
            </a:br>
            <a:r>
              <a:rPr lang="en-US" sz="1600" b="1" dirty="0" smtClean="0">
                <a:solidFill>
                  <a:srgbClr val="FF0000"/>
                </a:solidFill>
                <a:latin typeface="NimbusSansNovus SemiBold"/>
                <a:ea typeface="ＭＳ Ｐゴシック" pitchFamily="34" charset="-128"/>
              </a:rPr>
              <a:t>Promotion </a:t>
            </a:r>
            <a:r>
              <a:rPr lang="en-US" sz="1600" b="1" dirty="0">
                <a:solidFill>
                  <a:srgbClr val="FF0000"/>
                </a:solidFill>
                <a:latin typeface="NimbusSansNovus SemiBold"/>
                <a:ea typeface="ＭＳ Ｐゴシック" pitchFamily="34" charset="-128"/>
              </a:rPr>
              <a:t>of Active Employment Policy Measures – Training, Vocational Training and Further Training through Various Educational </a:t>
            </a:r>
            <a:r>
              <a:rPr lang="en-US" sz="1600" b="1" dirty="0" err="1">
                <a:solidFill>
                  <a:srgbClr val="FF0000"/>
                </a:solidFill>
                <a:latin typeface="NimbusSansNovus SemiBold"/>
                <a:ea typeface="ＭＳ Ｐゴシック" pitchFamily="34" charset="-128"/>
              </a:rPr>
              <a:t>Programmes</a:t>
            </a:r>
            <a:r>
              <a:rPr lang="tr-TR" sz="3200" dirty="0" smtClean="0">
                <a:solidFill>
                  <a:srgbClr val="17375E"/>
                </a:solidFill>
                <a:latin typeface="NimbusSansNovus SemiBold"/>
                <a:ea typeface="ＭＳ Ｐゴシック" pitchFamily="34" charset="-128"/>
              </a:rPr>
              <a:t/>
            </a:r>
            <a:br>
              <a:rPr lang="tr-TR" sz="3200" dirty="0" smtClean="0">
                <a:solidFill>
                  <a:srgbClr val="17375E"/>
                </a:solidFill>
                <a:latin typeface="NimbusSansNovus SemiBold"/>
                <a:ea typeface="ＭＳ Ｐゴシック" pitchFamily="34" charset="-128"/>
              </a:rPr>
            </a:br>
            <a:endParaRPr lang="en-US" sz="2000" dirty="0" smtClean="0">
              <a:solidFill>
                <a:srgbClr val="17375E"/>
              </a:solidFill>
              <a:latin typeface="NimbusSansNovus SemiBold"/>
              <a:ea typeface="ＭＳ Ｐゴシック" pitchFamily="34" charset="-128"/>
            </a:endParaRPr>
          </a:p>
        </p:txBody>
      </p:sp>
      <p:pic>
        <p:nvPicPr>
          <p:cNvPr id="3" name="Picture 9" descr="http://upload.wikimedia.org/wikipedia/commons/thumb/b/b4/Flag_of_Turkey.svg/800px-Flag_of_Turkey.svg.png">
            <a:hlinkClick r:id="rId4"/>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60663" y="3772422"/>
            <a:ext cx="1140998" cy="7016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AutoShape 2" descr="azerbaycan bayra&amp;gbreve;ı ile ilgili görsel sonucu"/>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 name="Metin kutusu 4"/>
          <p:cNvSpPr txBox="1"/>
          <p:nvPr/>
        </p:nvSpPr>
        <p:spPr>
          <a:xfrm>
            <a:off x="3797202" y="5671066"/>
            <a:ext cx="1338828" cy="369332"/>
          </a:xfrm>
          <a:prstGeom prst="rect">
            <a:avLst/>
          </a:prstGeom>
          <a:noFill/>
        </p:spPr>
        <p:txBody>
          <a:bodyPr wrap="none" rtlCol="0">
            <a:spAutoFit/>
          </a:bodyPr>
          <a:lstStyle/>
          <a:p>
            <a:r>
              <a:rPr lang="tr-TR" b="1" dirty="0" smtClean="0">
                <a:solidFill>
                  <a:srgbClr val="FF0000"/>
                </a:solidFill>
                <a:latin typeface="NimbusSansNovus SemiBold"/>
              </a:rPr>
              <a:t>24.09.2018</a:t>
            </a:r>
            <a:endParaRPr lang="en-US" b="1" dirty="0">
              <a:solidFill>
                <a:srgbClr val="FF0000"/>
              </a:solidFill>
            </a:endParaRPr>
          </a:p>
        </p:txBody>
      </p:sp>
      <p:pic>
        <p:nvPicPr>
          <p:cNvPr id="3074" name="Picture 2" descr="Flag of Bosnia and Herzegovina"/>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382345" y="4852966"/>
            <a:ext cx="1091538" cy="636990"/>
          </a:xfrm>
          <a:prstGeom prst="rect">
            <a:avLst/>
          </a:prstGeom>
          <a:noFill/>
          <a:extLst>
            <a:ext uri="{909E8E84-426E-40DD-AFC4-6F175D3DCCD1}">
              <a14:hiddenFill xmlns:a14="http://schemas.microsoft.com/office/drawing/2010/main">
                <a:solidFill>
                  <a:srgbClr val="FFFFFF"/>
                </a:solidFill>
              </a14:hiddenFill>
            </a:ext>
          </a:extLst>
        </p:spPr>
      </p:pic>
      <p:pic>
        <p:nvPicPr>
          <p:cNvPr id="4" name="Resim 3"/>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413344" y="3781463"/>
            <a:ext cx="967832" cy="645347"/>
          </a:xfrm>
          <a:prstGeom prst="rect">
            <a:avLst/>
          </a:prstGeom>
        </p:spPr>
      </p:pic>
      <p:pic>
        <p:nvPicPr>
          <p:cNvPr id="6" name="Resim 5"/>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3904270" y="4872670"/>
            <a:ext cx="1104461" cy="617286"/>
          </a:xfrm>
          <a:prstGeom prst="rect">
            <a:avLst/>
          </a:prstGeom>
        </p:spPr>
      </p:pic>
      <p:pic>
        <p:nvPicPr>
          <p:cNvPr id="7" name="Resim 6"/>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774515" y="4764378"/>
            <a:ext cx="1209297" cy="725578"/>
          </a:xfrm>
          <a:prstGeom prst="rect">
            <a:avLst/>
          </a:prstGeom>
        </p:spPr>
      </p:pic>
      <p:pic>
        <p:nvPicPr>
          <p:cNvPr id="8" name="Resim 7"/>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3884038" y="3772422"/>
            <a:ext cx="1124693" cy="647899"/>
          </a:xfrm>
          <a:prstGeom prst="rect">
            <a:avLst/>
          </a:prstGeom>
        </p:spPr>
      </p:pic>
      <p:pic>
        <p:nvPicPr>
          <p:cNvPr id="9" name="Resim 8"/>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5438102" y="3732507"/>
            <a:ext cx="1094760" cy="718714"/>
          </a:xfrm>
          <a:prstGeom prst="rect">
            <a:avLst/>
          </a:prstGeom>
        </p:spPr>
      </p:pic>
      <p:pic>
        <p:nvPicPr>
          <p:cNvPr id="11" name="Resim 10"/>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flipH="1">
            <a:off x="6962233" y="3732507"/>
            <a:ext cx="1052262" cy="701644"/>
          </a:xfrm>
          <a:prstGeom prst="rect">
            <a:avLst/>
          </a:prstGeom>
        </p:spPr>
      </p:pic>
      <p:pic>
        <p:nvPicPr>
          <p:cNvPr id="12" name="Resim 11"/>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5312115" y="4838144"/>
            <a:ext cx="1156092" cy="578046"/>
          </a:xfrm>
          <a:prstGeom prst="rect">
            <a:avLst/>
          </a:prstGeom>
        </p:spPr>
      </p:pic>
      <p:pic>
        <p:nvPicPr>
          <p:cNvPr id="13" name="Resim 12"/>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6953595" y="4839129"/>
            <a:ext cx="1052262" cy="578046"/>
          </a:xfrm>
          <a:prstGeom prst="rect">
            <a:avLst/>
          </a:prstGeom>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37890" name="Metin kutusu 1"/>
          <p:cNvSpPr txBox="1">
            <a:spLocks noChangeArrowheads="1"/>
          </p:cNvSpPr>
          <p:nvPr/>
        </p:nvSpPr>
        <p:spPr bwMode="auto">
          <a:xfrm>
            <a:off x="951704" y="2498403"/>
            <a:ext cx="6796089" cy="13849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itchFamily="34" charset="0"/>
                <a:ea typeface="ＭＳ Ｐゴシック" pitchFamily="34" charset="-128"/>
              </a:defRPr>
            </a:lvl1pPr>
            <a:lvl2pPr marL="742950" indent="-285750" eaLnBrk="0" hangingPunct="0">
              <a:defRPr>
                <a:solidFill>
                  <a:schemeClr val="tx1"/>
                </a:solidFill>
                <a:latin typeface="Calibri" pitchFamily="34" charset="0"/>
                <a:ea typeface="ＭＳ Ｐゴシック" pitchFamily="34" charset="-128"/>
              </a:defRPr>
            </a:lvl2pPr>
            <a:lvl3pPr marL="1143000" indent="-228600" eaLnBrk="0" hangingPunct="0">
              <a:defRPr>
                <a:solidFill>
                  <a:schemeClr val="tx1"/>
                </a:solidFill>
                <a:latin typeface="Calibri" pitchFamily="34" charset="0"/>
                <a:ea typeface="ＭＳ Ｐゴシック" pitchFamily="34" charset="-128"/>
              </a:defRPr>
            </a:lvl3pPr>
            <a:lvl4pPr marL="1600200" indent="-228600" eaLnBrk="0" hangingPunct="0">
              <a:defRPr>
                <a:solidFill>
                  <a:schemeClr val="tx1"/>
                </a:solidFill>
                <a:latin typeface="Calibri" pitchFamily="34" charset="0"/>
                <a:ea typeface="ＭＳ Ｐゴシック" pitchFamily="34" charset="-128"/>
              </a:defRPr>
            </a:lvl4pPr>
            <a:lvl5pPr marL="2057400" indent="-228600" eaLnBrk="0" hangingPunct="0">
              <a:defRPr>
                <a:solidFill>
                  <a:schemeClr val="tx1"/>
                </a:solidFill>
                <a:latin typeface="Calibri" pitchFamily="34" charset="0"/>
                <a:ea typeface="ＭＳ Ｐゴシック"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ＭＳ Ｐゴシック"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ＭＳ Ｐゴシック"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ＭＳ Ｐゴシック"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ＭＳ Ｐゴシック" pitchFamily="34" charset="-128"/>
              </a:defRPr>
            </a:lvl9pPr>
          </a:lstStyle>
          <a:p>
            <a:pPr algn="ctr" eaLnBrk="1" hangingPunct="1"/>
            <a:endParaRPr lang="tr-TR" sz="2800" b="1" dirty="0" smtClean="0">
              <a:solidFill>
                <a:srgbClr val="17375E"/>
              </a:solidFill>
              <a:latin typeface="NimbusSansNovus SemiBold"/>
            </a:endParaRPr>
          </a:p>
          <a:p>
            <a:pPr algn="ctr" eaLnBrk="1" hangingPunct="1"/>
            <a:r>
              <a:rPr lang="tr-TR" sz="2800" b="1" dirty="0" smtClean="0">
                <a:solidFill>
                  <a:srgbClr val="FF0000"/>
                </a:solidFill>
                <a:latin typeface="NimbusSansNovus SemiBold"/>
              </a:rPr>
              <a:t>Active </a:t>
            </a:r>
            <a:r>
              <a:rPr lang="tr-TR" sz="2800" b="1" dirty="0" err="1" smtClean="0">
                <a:solidFill>
                  <a:srgbClr val="FF0000"/>
                </a:solidFill>
                <a:latin typeface="NimbusSansNovus SemiBold"/>
              </a:rPr>
              <a:t>Labor</a:t>
            </a:r>
            <a:r>
              <a:rPr lang="tr-TR" sz="2800" b="1" dirty="0" smtClean="0">
                <a:solidFill>
                  <a:srgbClr val="FF0000"/>
                </a:solidFill>
                <a:latin typeface="NimbusSansNovus SemiBold"/>
              </a:rPr>
              <a:t> Market </a:t>
            </a:r>
            <a:r>
              <a:rPr lang="tr-TR" sz="2800" b="1" dirty="0" err="1" smtClean="0">
                <a:solidFill>
                  <a:srgbClr val="FF0000"/>
                </a:solidFill>
                <a:latin typeface="NimbusSansNovus SemiBold"/>
              </a:rPr>
              <a:t>Programmes</a:t>
            </a:r>
            <a:r>
              <a:rPr lang="tr-TR" sz="2800" b="1" dirty="0" smtClean="0">
                <a:solidFill>
                  <a:srgbClr val="FF0000"/>
                </a:solidFill>
                <a:latin typeface="NimbusSansNovus SemiBold"/>
              </a:rPr>
              <a:t> &amp; </a:t>
            </a:r>
            <a:r>
              <a:rPr lang="tr-TR" sz="2800" b="1" dirty="0" err="1" smtClean="0">
                <a:solidFill>
                  <a:srgbClr val="FF0000"/>
                </a:solidFill>
                <a:latin typeface="NimbusSansNovus SemiBold"/>
              </a:rPr>
              <a:t>Vocational</a:t>
            </a:r>
            <a:r>
              <a:rPr lang="tr-TR" sz="2800" b="1" dirty="0" smtClean="0">
                <a:solidFill>
                  <a:srgbClr val="FF0000"/>
                </a:solidFill>
                <a:latin typeface="NimbusSansNovus SemiBold"/>
              </a:rPr>
              <a:t> Training </a:t>
            </a:r>
            <a:r>
              <a:rPr lang="tr-TR" sz="2800" b="1" dirty="0" err="1" smtClean="0">
                <a:solidFill>
                  <a:srgbClr val="FF0000"/>
                </a:solidFill>
                <a:latin typeface="NimbusSansNovus SemiBold"/>
              </a:rPr>
              <a:t>Facilities</a:t>
            </a:r>
            <a:r>
              <a:rPr lang="tr-TR" sz="2800" b="1" dirty="0" smtClean="0">
                <a:solidFill>
                  <a:srgbClr val="FF0000"/>
                </a:solidFill>
                <a:latin typeface="NimbusSansNovus SemiBold"/>
              </a:rPr>
              <a:t> </a:t>
            </a:r>
            <a:endParaRPr lang="en-GB" sz="2800" b="1" dirty="0">
              <a:solidFill>
                <a:srgbClr val="FF0000"/>
              </a:solidFill>
              <a:latin typeface="NimbusSansNovus SemiBold"/>
            </a:endParaRPr>
          </a:p>
        </p:txBody>
      </p:sp>
    </p:spTree>
    <p:extLst>
      <p:ext uri="{BB962C8B-B14F-4D97-AF65-F5344CB8AC3E}">
        <p14:creationId xmlns:p14="http://schemas.microsoft.com/office/powerpoint/2010/main" val="68900892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31746" name="Metin kutusu 1"/>
          <p:cNvSpPr txBox="1">
            <a:spLocks noChangeArrowheads="1"/>
          </p:cNvSpPr>
          <p:nvPr/>
        </p:nvSpPr>
        <p:spPr bwMode="auto">
          <a:xfrm>
            <a:off x="3716338" y="549275"/>
            <a:ext cx="5191125"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ＭＳ Ｐゴシック" pitchFamily="34" charset="-128"/>
              </a:defRPr>
            </a:lvl1pPr>
            <a:lvl2pPr marL="742950" indent="-285750" eaLnBrk="0" hangingPunct="0">
              <a:defRPr>
                <a:solidFill>
                  <a:schemeClr val="tx1"/>
                </a:solidFill>
                <a:latin typeface="Calibri" pitchFamily="34" charset="0"/>
                <a:ea typeface="ＭＳ Ｐゴシック" pitchFamily="34" charset="-128"/>
              </a:defRPr>
            </a:lvl2pPr>
            <a:lvl3pPr marL="1143000" indent="-228600" eaLnBrk="0" hangingPunct="0">
              <a:defRPr>
                <a:solidFill>
                  <a:schemeClr val="tx1"/>
                </a:solidFill>
                <a:latin typeface="Calibri" pitchFamily="34" charset="0"/>
                <a:ea typeface="ＭＳ Ｐゴシック" pitchFamily="34" charset="-128"/>
              </a:defRPr>
            </a:lvl3pPr>
            <a:lvl4pPr marL="1600200" indent="-228600" eaLnBrk="0" hangingPunct="0">
              <a:defRPr>
                <a:solidFill>
                  <a:schemeClr val="tx1"/>
                </a:solidFill>
                <a:latin typeface="Calibri" pitchFamily="34" charset="0"/>
                <a:ea typeface="ＭＳ Ｐゴシック" pitchFamily="34" charset="-128"/>
              </a:defRPr>
            </a:lvl4pPr>
            <a:lvl5pPr marL="2057400" indent="-228600" eaLnBrk="0" hangingPunct="0">
              <a:defRPr>
                <a:solidFill>
                  <a:schemeClr val="tx1"/>
                </a:solidFill>
                <a:latin typeface="Calibri" pitchFamily="34" charset="0"/>
                <a:ea typeface="ＭＳ Ｐゴシック"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ＭＳ Ｐゴシック"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ＭＳ Ｐゴシック"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ＭＳ Ｐゴシック"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ＭＳ Ｐゴシック" pitchFamily="34" charset="-128"/>
              </a:defRPr>
            </a:lvl9pPr>
          </a:lstStyle>
          <a:p>
            <a:pPr algn="ctr" eaLnBrk="1" hangingPunct="1"/>
            <a:r>
              <a:rPr lang="en-GB" sz="2800" b="1" dirty="0" smtClean="0">
                <a:solidFill>
                  <a:srgbClr val="17375E"/>
                </a:solidFill>
                <a:latin typeface="NimbusSansNovus SemiBold"/>
              </a:rPr>
              <a:t>Vocational Training Courses</a:t>
            </a:r>
            <a:endParaRPr lang="en-GB" sz="2800" b="1" dirty="0">
              <a:solidFill>
                <a:srgbClr val="17375E"/>
              </a:solidFill>
              <a:latin typeface="NimbusSansNovus SemiBold"/>
            </a:endParaRPr>
          </a:p>
        </p:txBody>
      </p:sp>
      <p:sp>
        <p:nvSpPr>
          <p:cNvPr id="31747" name="İçerik Yer Tutucusu 2"/>
          <p:cNvSpPr>
            <a:spLocks noGrp="1"/>
          </p:cNvSpPr>
          <p:nvPr>
            <p:ph idx="1"/>
          </p:nvPr>
        </p:nvSpPr>
        <p:spPr>
          <a:xfrm>
            <a:off x="533400" y="1236373"/>
            <a:ext cx="7772400" cy="5536960"/>
          </a:xfrm>
        </p:spPr>
        <p:txBody>
          <a:bodyPr/>
          <a:lstStyle/>
          <a:p>
            <a:pPr marL="342900" lvl="1" indent="-342900" algn="just">
              <a:spcBef>
                <a:spcPts val="600"/>
              </a:spcBef>
              <a:spcAft>
                <a:spcPts val="600"/>
              </a:spcAft>
              <a:buSzPct val="100000"/>
              <a:buFontTx/>
              <a:buBlip>
                <a:blip r:embed="rId4"/>
              </a:buBlip>
            </a:pPr>
            <a:r>
              <a:rPr lang="en-GB" sz="1800" dirty="0">
                <a:solidFill>
                  <a:srgbClr val="263B86"/>
                </a:solidFill>
                <a:latin typeface="Arial" pitchFamily="34" charset="0"/>
                <a:ea typeface="Arial Unicode MS" pitchFamily="34" charset="-128"/>
                <a:cs typeface="Arial" pitchFamily="34" charset="0"/>
              </a:rPr>
              <a:t>It is aimed with vocational training courses that employment shall be protected, increased, improved and unemployment shall be decreased. It would last at most 160 days. </a:t>
            </a:r>
          </a:p>
          <a:p>
            <a:pPr marL="342900" lvl="1" indent="-342900" algn="just">
              <a:spcBef>
                <a:spcPts val="600"/>
              </a:spcBef>
              <a:spcAft>
                <a:spcPts val="600"/>
              </a:spcAft>
              <a:buSzPct val="100000"/>
              <a:buFontTx/>
              <a:buBlip>
                <a:blip r:embed="rId4"/>
              </a:buBlip>
            </a:pPr>
            <a:r>
              <a:rPr lang="en-GB" sz="1800" dirty="0">
                <a:solidFill>
                  <a:srgbClr val="263B86"/>
                </a:solidFill>
                <a:latin typeface="Arial" pitchFamily="34" charset="0"/>
                <a:ea typeface="Arial Unicode MS" pitchFamily="34" charset="-128"/>
                <a:cs typeface="Arial" pitchFamily="34" charset="0"/>
              </a:rPr>
              <a:t>Training programmes may be composed of two parts as theoretical and practical. Depending on the characteristic of the vocation theoretical and practical parts can be delivered together. </a:t>
            </a:r>
          </a:p>
          <a:p>
            <a:pPr marL="342900" lvl="1" indent="-342900" algn="just">
              <a:spcBef>
                <a:spcPts val="600"/>
              </a:spcBef>
              <a:spcAft>
                <a:spcPts val="600"/>
              </a:spcAft>
              <a:buSzPct val="100000"/>
              <a:buFontTx/>
              <a:buBlip>
                <a:blip r:embed="rId4"/>
              </a:buBlip>
            </a:pPr>
            <a:r>
              <a:rPr lang="tr-TR" sz="1800" dirty="0">
                <a:solidFill>
                  <a:srgbClr val="263B86"/>
                </a:solidFill>
                <a:latin typeface="Arial" pitchFamily="34" charset="0"/>
                <a:ea typeface="Arial Unicode MS" pitchFamily="34" charset="-128"/>
                <a:cs typeface="Arial" pitchFamily="34" charset="0"/>
              </a:rPr>
              <a:t>Courses</a:t>
            </a:r>
            <a:r>
              <a:rPr lang="en-GB" sz="1800" dirty="0">
                <a:solidFill>
                  <a:srgbClr val="263B86"/>
                </a:solidFill>
                <a:latin typeface="Arial" pitchFamily="34" charset="0"/>
                <a:ea typeface="Arial Unicode MS" pitchFamily="34" charset="-128"/>
                <a:cs typeface="Arial" pitchFamily="34" charset="0"/>
              </a:rPr>
              <a:t> consist of at least 10</a:t>
            </a:r>
            <a:r>
              <a:rPr lang="tr-TR" sz="1800" dirty="0">
                <a:solidFill>
                  <a:srgbClr val="263B86"/>
                </a:solidFill>
                <a:latin typeface="Arial" pitchFamily="34" charset="0"/>
                <a:ea typeface="Arial Unicode MS" pitchFamily="34" charset="-128"/>
                <a:cs typeface="Arial" pitchFamily="34" charset="0"/>
              </a:rPr>
              <a:t>;</a:t>
            </a:r>
            <a:r>
              <a:rPr lang="en-GB" sz="1800" dirty="0">
                <a:solidFill>
                  <a:srgbClr val="263B86"/>
                </a:solidFill>
                <a:latin typeface="Arial" pitchFamily="34" charset="0"/>
                <a:ea typeface="Arial Unicode MS" pitchFamily="34" charset="-128"/>
                <a:cs typeface="Arial" pitchFamily="34" charset="0"/>
              </a:rPr>
              <a:t> at most 25 trainees. When the course is organised in </a:t>
            </a:r>
            <a:r>
              <a:rPr lang="tr-TR" sz="1800" dirty="0" smtClean="0">
                <a:solidFill>
                  <a:srgbClr val="263B86"/>
                </a:solidFill>
                <a:latin typeface="Arial" pitchFamily="34" charset="0"/>
                <a:ea typeface="Arial Unicode MS" pitchFamily="34" charset="-128"/>
                <a:cs typeface="Arial" pitchFamily="34" charset="0"/>
              </a:rPr>
              <a:t>a</a:t>
            </a:r>
            <a:r>
              <a:rPr lang="en-GB" sz="1800" dirty="0" smtClean="0">
                <a:solidFill>
                  <a:srgbClr val="263B86"/>
                </a:solidFill>
                <a:latin typeface="Arial" pitchFamily="34" charset="0"/>
                <a:ea typeface="Arial Unicode MS" pitchFamily="34" charset="-128"/>
                <a:cs typeface="Arial" pitchFamily="34" charset="0"/>
              </a:rPr>
              <a:t> </a:t>
            </a:r>
            <a:r>
              <a:rPr lang="en-GB" sz="1800" dirty="0">
                <a:solidFill>
                  <a:srgbClr val="263B86"/>
                </a:solidFill>
                <a:latin typeface="Arial" pitchFamily="34" charset="0"/>
                <a:ea typeface="Arial Unicode MS" pitchFamily="34" charset="-128"/>
                <a:cs typeface="Arial" pitchFamily="34" charset="0"/>
              </a:rPr>
              <a:t>workplace, </a:t>
            </a:r>
            <a:r>
              <a:rPr lang="tr-TR" sz="1800" dirty="0" err="1">
                <a:solidFill>
                  <a:srgbClr val="263B86"/>
                </a:solidFill>
                <a:latin typeface="Arial" pitchFamily="34" charset="0"/>
                <a:ea typeface="Arial Unicode MS" pitchFamily="34" charset="-128"/>
                <a:cs typeface="Arial" pitchFamily="34" charset="0"/>
              </a:rPr>
              <a:t>that</a:t>
            </a:r>
            <a:r>
              <a:rPr lang="tr-TR" sz="1800" dirty="0">
                <a:solidFill>
                  <a:srgbClr val="263B86"/>
                </a:solidFill>
                <a:latin typeface="Arial" pitchFamily="34" charset="0"/>
                <a:ea typeface="Arial Unicode MS" pitchFamily="34" charset="-128"/>
                <a:cs typeface="Arial" pitchFamily="34" charset="0"/>
              </a:rPr>
              <a:t> </a:t>
            </a:r>
            <a:r>
              <a:rPr lang="en-GB" sz="1800" dirty="0">
                <a:solidFill>
                  <a:srgbClr val="263B86"/>
                </a:solidFill>
                <a:latin typeface="Arial" pitchFamily="34" charset="0"/>
                <a:ea typeface="Arial Unicode MS" pitchFamily="34" charset="-128"/>
                <a:cs typeface="Arial" pitchFamily="34" charset="0"/>
              </a:rPr>
              <a:t>course can be launched with 5 persons.</a:t>
            </a:r>
          </a:p>
          <a:p>
            <a:pPr marL="342900" lvl="1" indent="-342900" algn="just">
              <a:spcBef>
                <a:spcPts val="600"/>
              </a:spcBef>
              <a:spcAft>
                <a:spcPts val="600"/>
              </a:spcAft>
              <a:buSzPct val="100000"/>
              <a:buFontTx/>
              <a:buBlip>
                <a:blip r:embed="rId4"/>
              </a:buBlip>
            </a:pPr>
            <a:r>
              <a:rPr lang="tr-TR" sz="1800" dirty="0" err="1">
                <a:solidFill>
                  <a:srgbClr val="263B86"/>
                </a:solidFill>
                <a:latin typeface="Arial" pitchFamily="34" charset="0"/>
                <a:ea typeface="Arial Unicode MS" pitchFamily="34" charset="-128"/>
                <a:cs typeface="Arial" pitchFamily="34" charset="0"/>
              </a:rPr>
              <a:t>The</a:t>
            </a:r>
            <a:r>
              <a:rPr lang="tr-TR" sz="1800" dirty="0">
                <a:solidFill>
                  <a:srgbClr val="263B86"/>
                </a:solidFill>
                <a:latin typeface="Arial" pitchFamily="34" charset="0"/>
                <a:ea typeface="Arial Unicode MS" pitchFamily="34" charset="-128"/>
                <a:cs typeface="Arial" pitchFamily="34" charset="0"/>
              </a:rPr>
              <a:t> </a:t>
            </a:r>
            <a:r>
              <a:rPr lang="tr-TR" sz="1800" dirty="0" err="1">
                <a:solidFill>
                  <a:srgbClr val="263B86"/>
                </a:solidFill>
                <a:latin typeface="Arial" pitchFamily="34" charset="0"/>
                <a:ea typeface="Arial Unicode MS" pitchFamily="34" charset="-128"/>
                <a:cs typeface="Arial" pitchFamily="34" charset="0"/>
              </a:rPr>
              <a:t>courses</a:t>
            </a:r>
            <a:r>
              <a:rPr lang="en-GB" sz="1800" dirty="0">
                <a:solidFill>
                  <a:srgbClr val="263B86"/>
                </a:solidFill>
                <a:latin typeface="Arial" pitchFamily="34" charset="0"/>
                <a:ea typeface="Arial Unicode MS" pitchFamily="34" charset="-128"/>
                <a:cs typeface="Arial" pitchFamily="34" charset="0"/>
              </a:rPr>
              <a:t> can be implemented for at least 30</a:t>
            </a:r>
            <a:r>
              <a:rPr lang="tr-TR" sz="1800" dirty="0">
                <a:solidFill>
                  <a:srgbClr val="263B86"/>
                </a:solidFill>
                <a:latin typeface="Arial" pitchFamily="34" charset="0"/>
                <a:ea typeface="Arial Unicode MS" pitchFamily="34" charset="-128"/>
                <a:cs typeface="Arial" pitchFamily="34" charset="0"/>
              </a:rPr>
              <a:t>;</a:t>
            </a:r>
            <a:r>
              <a:rPr lang="en-GB" sz="1800" dirty="0">
                <a:solidFill>
                  <a:srgbClr val="263B86"/>
                </a:solidFill>
                <a:latin typeface="Arial" pitchFamily="34" charset="0"/>
                <a:ea typeface="Arial Unicode MS" pitchFamily="34" charset="-128"/>
                <a:cs typeface="Arial" pitchFamily="34" charset="0"/>
              </a:rPr>
              <a:t> at most 40 hours provided</a:t>
            </a:r>
            <a:r>
              <a:rPr lang="tr-TR" sz="1800" dirty="0">
                <a:solidFill>
                  <a:srgbClr val="263B86"/>
                </a:solidFill>
                <a:latin typeface="Arial" pitchFamily="34" charset="0"/>
                <a:ea typeface="Arial Unicode MS" pitchFamily="34" charset="-128"/>
                <a:cs typeface="Arial" pitchFamily="34" charset="0"/>
              </a:rPr>
              <a:t>,</a:t>
            </a:r>
            <a:r>
              <a:rPr lang="en-GB" sz="1800" dirty="0">
                <a:solidFill>
                  <a:srgbClr val="263B86"/>
                </a:solidFill>
                <a:latin typeface="Arial" pitchFamily="34" charset="0"/>
                <a:ea typeface="Arial Unicode MS" pitchFamily="34" charset="-128"/>
                <a:cs typeface="Arial" pitchFamily="34" charset="0"/>
              </a:rPr>
              <a:t> that they are at least 5</a:t>
            </a:r>
            <a:r>
              <a:rPr lang="tr-TR" sz="1800" dirty="0">
                <a:solidFill>
                  <a:srgbClr val="263B86"/>
                </a:solidFill>
                <a:latin typeface="Arial" pitchFamily="34" charset="0"/>
                <a:ea typeface="Arial Unicode MS" pitchFamily="34" charset="-128"/>
                <a:cs typeface="Arial" pitchFamily="34" charset="0"/>
              </a:rPr>
              <a:t>;</a:t>
            </a:r>
            <a:r>
              <a:rPr lang="en-GB" sz="1800" dirty="0">
                <a:solidFill>
                  <a:srgbClr val="263B86"/>
                </a:solidFill>
                <a:latin typeface="Arial" pitchFamily="34" charset="0"/>
                <a:ea typeface="Arial Unicode MS" pitchFamily="34" charset="-128"/>
                <a:cs typeface="Arial" pitchFamily="34" charset="0"/>
              </a:rPr>
              <a:t> at most 8 hours a day and do not exceed 6 days within a week. </a:t>
            </a:r>
          </a:p>
          <a:p>
            <a:pPr marL="342900" lvl="1" indent="-342900" algn="just">
              <a:spcBef>
                <a:spcPts val="600"/>
              </a:spcBef>
              <a:spcAft>
                <a:spcPts val="600"/>
              </a:spcAft>
              <a:buSzPct val="100000"/>
              <a:buFontTx/>
              <a:buBlip>
                <a:blip r:embed="rId4"/>
              </a:buBlip>
            </a:pPr>
            <a:r>
              <a:rPr lang="en-GB" sz="1800" dirty="0">
                <a:solidFill>
                  <a:srgbClr val="263B86"/>
                </a:solidFill>
                <a:latin typeface="Arial" pitchFamily="34" charset="0"/>
                <a:ea typeface="Arial Unicode MS" pitchFamily="34" charset="-128"/>
                <a:cs typeface="Arial" pitchFamily="34" charset="0"/>
              </a:rPr>
              <a:t>Trainees, according to the type of the course, are given compulsory expense payment</a:t>
            </a:r>
            <a:r>
              <a:rPr lang="tr-TR" sz="1800" dirty="0">
                <a:solidFill>
                  <a:srgbClr val="263B86"/>
                </a:solidFill>
                <a:latin typeface="Arial" pitchFamily="34" charset="0"/>
                <a:ea typeface="Arial Unicode MS" pitchFamily="34" charset="-128"/>
                <a:cs typeface="Arial" pitchFamily="34" charset="0"/>
              </a:rPr>
              <a:t> </a:t>
            </a:r>
            <a:r>
              <a:rPr lang="tr-TR" sz="1800" dirty="0" smtClean="0">
                <a:solidFill>
                  <a:srgbClr val="263B86"/>
                </a:solidFill>
                <a:latin typeface="Arial" pitchFamily="34" charset="0"/>
                <a:ea typeface="Arial Unicode MS" pitchFamily="34" charset="-128"/>
                <a:cs typeface="Arial" pitchFamily="34" charset="0"/>
              </a:rPr>
              <a:t>(3,5 € </a:t>
            </a:r>
            <a:r>
              <a:rPr lang="tr-TR" sz="1800" dirty="0" err="1" smtClean="0">
                <a:solidFill>
                  <a:srgbClr val="263B86"/>
                </a:solidFill>
                <a:latin typeface="Arial" pitchFamily="34" charset="0"/>
                <a:ea typeface="Arial Unicode MS" pitchFamily="34" charset="-128"/>
                <a:cs typeface="Arial" pitchFamily="34" charset="0"/>
              </a:rPr>
              <a:t>to</a:t>
            </a:r>
            <a:r>
              <a:rPr lang="tr-TR" sz="1800" dirty="0" smtClean="0">
                <a:solidFill>
                  <a:srgbClr val="263B86"/>
                </a:solidFill>
                <a:latin typeface="Arial" pitchFamily="34" charset="0"/>
                <a:ea typeface="Arial Unicode MS" pitchFamily="34" charset="-128"/>
                <a:cs typeface="Arial" pitchFamily="34" charset="0"/>
              </a:rPr>
              <a:t> 6 € </a:t>
            </a:r>
            <a:r>
              <a:rPr lang="tr-TR" sz="1800" dirty="0" err="1" smtClean="0">
                <a:solidFill>
                  <a:srgbClr val="263B86"/>
                </a:solidFill>
                <a:latin typeface="Arial" pitchFamily="34" charset="0"/>
                <a:ea typeface="Arial Unicode MS" pitchFamily="34" charset="-128"/>
                <a:cs typeface="Arial" pitchFamily="34" charset="0"/>
              </a:rPr>
              <a:t>per</a:t>
            </a:r>
            <a:r>
              <a:rPr lang="tr-TR" sz="1800" dirty="0" smtClean="0">
                <a:solidFill>
                  <a:srgbClr val="263B86"/>
                </a:solidFill>
                <a:latin typeface="Arial" pitchFamily="34" charset="0"/>
                <a:ea typeface="Arial Unicode MS" pitchFamily="34" charset="-128"/>
                <a:cs typeface="Arial" pitchFamily="34" charset="0"/>
              </a:rPr>
              <a:t> </a:t>
            </a:r>
            <a:r>
              <a:rPr lang="tr-TR" sz="1800" dirty="0" err="1" smtClean="0">
                <a:solidFill>
                  <a:srgbClr val="263B86"/>
                </a:solidFill>
                <a:latin typeface="Arial" pitchFamily="34" charset="0"/>
                <a:ea typeface="Arial Unicode MS" pitchFamily="34" charset="-128"/>
                <a:cs typeface="Arial" pitchFamily="34" charset="0"/>
              </a:rPr>
              <a:t>day</a:t>
            </a:r>
            <a:r>
              <a:rPr lang="tr-TR" sz="1800" dirty="0" smtClean="0">
                <a:solidFill>
                  <a:srgbClr val="263B86"/>
                </a:solidFill>
                <a:latin typeface="Arial" pitchFamily="34" charset="0"/>
                <a:ea typeface="Arial Unicode MS" pitchFamily="34" charset="-128"/>
                <a:cs typeface="Arial" pitchFamily="34" charset="0"/>
              </a:rPr>
              <a:t>)</a:t>
            </a:r>
            <a:r>
              <a:rPr lang="en-GB" sz="1800" dirty="0">
                <a:solidFill>
                  <a:srgbClr val="263B86"/>
                </a:solidFill>
                <a:latin typeface="Arial" pitchFamily="34" charset="0"/>
                <a:ea typeface="Arial Unicode MS" pitchFamily="34" charset="-128"/>
                <a:cs typeface="Arial" pitchFamily="34" charset="0"/>
              </a:rPr>
              <a:t>. Their general health insurance premiums and work accident and occupational illness insurance premiums are covered.</a:t>
            </a:r>
          </a:p>
        </p:txBody>
      </p:sp>
    </p:spTree>
    <p:extLst>
      <p:ext uri="{BB962C8B-B14F-4D97-AF65-F5344CB8AC3E}">
        <p14:creationId xmlns:p14="http://schemas.microsoft.com/office/powerpoint/2010/main" val="73733640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36866" name="Metin kutusu 1"/>
          <p:cNvSpPr txBox="1">
            <a:spLocks noChangeArrowheads="1"/>
          </p:cNvSpPr>
          <p:nvPr/>
        </p:nvSpPr>
        <p:spPr bwMode="auto">
          <a:xfrm>
            <a:off x="3716338" y="549275"/>
            <a:ext cx="5191125"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ＭＳ Ｐゴシック" pitchFamily="34" charset="-128"/>
              </a:defRPr>
            </a:lvl1pPr>
            <a:lvl2pPr marL="742950" indent="-285750" eaLnBrk="0" hangingPunct="0">
              <a:defRPr>
                <a:solidFill>
                  <a:schemeClr val="tx1"/>
                </a:solidFill>
                <a:latin typeface="Calibri" pitchFamily="34" charset="0"/>
                <a:ea typeface="ＭＳ Ｐゴシック" pitchFamily="34" charset="-128"/>
              </a:defRPr>
            </a:lvl2pPr>
            <a:lvl3pPr marL="1143000" indent="-228600" eaLnBrk="0" hangingPunct="0">
              <a:defRPr>
                <a:solidFill>
                  <a:schemeClr val="tx1"/>
                </a:solidFill>
                <a:latin typeface="Calibri" pitchFamily="34" charset="0"/>
                <a:ea typeface="ＭＳ Ｐゴシック" pitchFamily="34" charset="-128"/>
              </a:defRPr>
            </a:lvl3pPr>
            <a:lvl4pPr marL="1600200" indent="-228600" eaLnBrk="0" hangingPunct="0">
              <a:defRPr>
                <a:solidFill>
                  <a:schemeClr val="tx1"/>
                </a:solidFill>
                <a:latin typeface="Calibri" pitchFamily="34" charset="0"/>
                <a:ea typeface="ＭＳ Ｐゴシック" pitchFamily="34" charset="-128"/>
              </a:defRPr>
            </a:lvl4pPr>
            <a:lvl5pPr marL="2057400" indent="-228600" eaLnBrk="0" hangingPunct="0">
              <a:defRPr>
                <a:solidFill>
                  <a:schemeClr val="tx1"/>
                </a:solidFill>
                <a:latin typeface="Calibri" pitchFamily="34" charset="0"/>
                <a:ea typeface="ＭＳ Ｐゴシック"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ＭＳ Ｐゴシック"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ＭＳ Ｐゴシック"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ＭＳ Ｐゴシック"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ＭＳ Ｐゴシック" pitchFamily="34" charset="-128"/>
              </a:defRPr>
            </a:lvl9pPr>
          </a:lstStyle>
          <a:p>
            <a:pPr algn="ctr" eaLnBrk="1" hangingPunct="1"/>
            <a:r>
              <a:rPr lang="en-GB" sz="2800" b="1" dirty="0" smtClean="0">
                <a:solidFill>
                  <a:srgbClr val="17375E"/>
                </a:solidFill>
                <a:latin typeface="NimbusSansNovus SemiBold"/>
              </a:rPr>
              <a:t>Vocational Training Courses</a:t>
            </a:r>
            <a:endParaRPr lang="en-GB" sz="2800" b="1" dirty="0">
              <a:solidFill>
                <a:srgbClr val="17375E"/>
              </a:solidFill>
              <a:latin typeface="NimbusSansNovus SemiBold"/>
            </a:endParaRPr>
          </a:p>
        </p:txBody>
      </p:sp>
      <p:pic>
        <p:nvPicPr>
          <p:cNvPr id="3" name="Resim 2"/>
          <p:cNvPicPr>
            <a:picLocks noChangeAspect="1"/>
          </p:cNvPicPr>
          <p:nvPr/>
        </p:nvPicPr>
        <p:blipFill>
          <a:blip r:embed="rId4"/>
          <a:stretch>
            <a:fillRect/>
          </a:stretch>
        </p:blipFill>
        <p:spPr>
          <a:xfrm>
            <a:off x="1403691" y="2009351"/>
            <a:ext cx="6290146" cy="3690805"/>
          </a:xfrm>
          <a:prstGeom prst="rect">
            <a:avLst/>
          </a:prstGeom>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37890" name="Metin kutusu 1"/>
          <p:cNvSpPr txBox="1">
            <a:spLocks noChangeArrowheads="1"/>
          </p:cNvSpPr>
          <p:nvPr/>
        </p:nvSpPr>
        <p:spPr bwMode="auto">
          <a:xfrm>
            <a:off x="3477817" y="295545"/>
            <a:ext cx="5558956"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itchFamily="34" charset="0"/>
                <a:ea typeface="ＭＳ Ｐゴシック" pitchFamily="34" charset="-128"/>
              </a:defRPr>
            </a:lvl1pPr>
            <a:lvl2pPr marL="742950" indent="-285750" eaLnBrk="0" hangingPunct="0">
              <a:defRPr>
                <a:solidFill>
                  <a:schemeClr val="tx1"/>
                </a:solidFill>
                <a:latin typeface="Calibri" pitchFamily="34" charset="0"/>
                <a:ea typeface="ＭＳ Ｐゴシック" pitchFamily="34" charset="-128"/>
              </a:defRPr>
            </a:lvl2pPr>
            <a:lvl3pPr marL="1143000" indent="-228600" eaLnBrk="0" hangingPunct="0">
              <a:defRPr>
                <a:solidFill>
                  <a:schemeClr val="tx1"/>
                </a:solidFill>
                <a:latin typeface="Calibri" pitchFamily="34" charset="0"/>
                <a:ea typeface="ＭＳ Ｐゴシック" pitchFamily="34" charset="-128"/>
              </a:defRPr>
            </a:lvl3pPr>
            <a:lvl4pPr marL="1600200" indent="-228600" eaLnBrk="0" hangingPunct="0">
              <a:defRPr>
                <a:solidFill>
                  <a:schemeClr val="tx1"/>
                </a:solidFill>
                <a:latin typeface="Calibri" pitchFamily="34" charset="0"/>
                <a:ea typeface="ＭＳ Ｐゴシック" pitchFamily="34" charset="-128"/>
              </a:defRPr>
            </a:lvl4pPr>
            <a:lvl5pPr marL="2057400" indent="-228600" eaLnBrk="0" hangingPunct="0">
              <a:defRPr>
                <a:solidFill>
                  <a:schemeClr val="tx1"/>
                </a:solidFill>
                <a:latin typeface="Calibri" pitchFamily="34" charset="0"/>
                <a:ea typeface="ＭＳ Ｐゴシック"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ＭＳ Ｐゴシック"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ＭＳ Ｐゴシック"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ＭＳ Ｐゴシック"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ＭＳ Ｐゴシック" pitchFamily="34" charset="-128"/>
              </a:defRPr>
            </a:lvl9pPr>
          </a:lstStyle>
          <a:p>
            <a:pPr algn="ctr" eaLnBrk="1" hangingPunct="1"/>
            <a:r>
              <a:rPr lang="en-GB" sz="2800" b="1" dirty="0" smtClean="0">
                <a:solidFill>
                  <a:srgbClr val="17375E"/>
                </a:solidFill>
                <a:latin typeface="NimbusSansNovus SemiBold"/>
              </a:rPr>
              <a:t>On-the-job Training Programme</a:t>
            </a:r>
            <a:r>
              <a:rPr lang="tr-TR" sz="2800" b="1" dirty="0" smtClean="0">
                <a:solidFill>
                  <a:srgbClr val="17375E"/>
                </a:solidFill>
                <a:latin typeface="NimbusSansNovus SemiBold"/>
              </a:rPr>
              <a:t> (OJT)</a:t>
            </a:r>
            <a:endParaRPr lang="en-GB" sz="2800" b="1" dirty="0">
              <a:solidFill>
                <a:srgbClr val="17375E"/>
              </a:solidFill>
              <a:latin typeface="NimbusSansNovus SemiBold"/>
            </a:endParaRPr>
          </a:p>
        </p:txBody>
      </p:sp>
      <p:sp>
        <p:nvSpPr>
          <p:cNvPr id="37891" name="Dikdörtgen 2"/>
          <p:cNvSpPr>
            <a:spLocks noChangeArrowheads="1"/>
          </p:cNvSpPr>
          <p:nvPr/>
        </p:nvSpPr>
        <p:spPr bwMode="auto">
          <a:xfrm>
            <a:off x="950913" y="1249652"/>
            <a:ext cx="7851342" cy="54784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marL="0" lvl="1" indent="-342900" algn="just">
              <a:spcBef>
                <a:spcPts val="600"/>
              </a:spcBef>
              <a:spcAft>
                <a:spcPts val="600"/>
              </a:spcAft>
              <a:buClr>
                <a:srgbClr val="0099FF"/>
              </a:buClr>
              <a:buSzPct val="100000"/>
              <a:buBlip>
                <a:blip r:embed="rId4"/>
              </a:buBlip>
            </a:pPr>
            <a:r>
              <a:rPr lang="en-GB" sz="2000" dirty="0" smtClean="0">
                <a:solidFill>
                  <a:srgbClr val="263B86"/>
                </a:solidFill>
                <a:latin typeface="Arial" pitchFamily="34" charset="0"/>
                <a:ea typeface="Arial Unicode MS" pitchFamily="34" charset="-128"/>
              </a:rPr>
              <a:t>The </a:t>
            </a:r>
            <a:r>
              <a:rPr lang="tr-TR" sz="2000" dirty="0" err="1" smtClean="0">
                <a:solidFill>
                  <a:srgbClr val="263B86"/>
                </a:solidFill>
                <a:latin typeface="Arial" pitchFamily="34" charset="0"/>
                <a:ea typeface="Arial Unicode MS" pitchFamily="34" charset="-128"/>
              </a:rPr>
              <a:t>objective</a:t>
            </a:r>
            <a:r>
              <a:rPr lang="en-GB" sz="2000" dirty="0" smtClean="0">
                <a:solidFill>
                  <a:srgbClr val="263B86"/>
                </a:solidFill>
                <a:latin typeface="Arial" pitchFamily="34" charset="0"/>
                <a:ea typeface="Arial Unicode MS" pitchFamily="34" charset="-128"/>
              </a:rPr>
              <a:t> of the programme is to </a:t>
            </a:r>
            <a:r>
              <a:rPr lang="tr-TR" sz="2000" dirty="0" err="1" smtClean="0">
                <a:solidFill>
                  <a:srgbClr val="263B86"/>
                </a:solidFill>
                <a:latin typeface="Arial" pitchFamily="34" charset="0"/>
                <a:ea typeface="Arial Unicode MS" pitchFamily="34" charset="-128"/>
              </a:rPr>
              <a:t>increase</a:t>
            </a:r>
            <a:r>
              <a:rPr lang="tr-TR" sz="2000" dirty="0" smtClean="0">
                <a:solidFill>
                  <a:srgbClr val="263B86"/>
                </a:solidFill>
                <a:latin typeface="Arial" pitchFamily="34" charset="0"/>
                <a:ea typeface="Arial Unicode MS" pitchFamily="34" charset="-128"/>
              </a:rPr>
              <a:t> </a:t>
            </a:r>
            <a:r>
              <a:rPr lang="tr-TR" sz="2000" dirty="0" err="1" smtClean="0">
                <a:solidFill>
                  <a:srgbClr val="263B86"/>
                </a:solidFill>
                <a:latin typeface="Arial" pitchFamily="34" charset="0"/>
                <a:ea typeface="Arial Unicode MS" pitchFamily="34" charset="-128"/>
              </a:rPr>
              <a:t>the</a:t>
            </a:r>
            <a:r>
              <a:rPr lang="tr-TR" sz="2000" dirty="0" smtClean="0">
                <a:solidFill>
                  <a:srgbClr val="263B86"/>
                </a:solidFill>
                <a:latin typeface="Arial" pitchFamily="34" charset="0"/>
                <a:ea typeface="Arial Unicode MS" pitchFamily="34" charset="-128"/>
              </a:rPr>
              <a:t> </a:t>
            </a:r>
            <a:r>
              <a:rPr lang="en-GB" sz="2000" dirty="0">
                <a:solidFill>
                  <a:srgbClr val="263B86"/>
                </a:solidFill>
                <a:latin typeface="Arial" pitchFamily="34" charset="0"/>
                <a:ea typeface="Arial Unicode MS" pitchFamily="34" charset="-128"/>
              </a:rPr>
              <a:t>employability </a:t>
            </a:r>
            <a:r>
              <a:rPr lang="tr-TR" sz="2000" dirty="0" smtClean="0">
                <a:solidFill>
                  <a:srgbClr val="263B86"/>
                </a:solidFill>
                <a:latin typeface="Arial" pitchFamily="34" charset="0"/>
                <a:ea typeface="Arial Unicode MS" pitchFamily="34" charset="-128"/>
              </a:rPr>
              <a:t>of </a:t>
            </a:r>
            <a:r>
              <a:rPr lang="en-GB" sz="2000" dirty="0" smtClean="0">
                <a:solidFill>
                  <a:srgbClr val="263B86"/>
                </a:solidFill>
                <a:latin typeface="Arial" pitchFamily="34" charset="0"/>
                <a:ea typeface="Arial Unicode MS" pitchFamily="34" charset="-128"/>
              </a:rPr>
              <a:t>those who do not have </a:t>
            </a:r>
            <a:r>
              <a:rPr lang="tr-TR" sz="2000" dirty="0" err="1" smtClean="0">
                <a:solidFill>
                  <a:srgbClr val="263B86"/>
                </a:solidFill>
                <a:latin typeface="Arial" pitchFamily="34" charset="0"/>
                <a:ea typeface="Arial Unicode MS" pitchFamily="34" charset="-128"/>
              </a:rPr>
              <a:t>any</a:t>
            </a:r>
            <a:r>
              <a:rPr lang="tr-TR" sz="2000" dirty="0" smtClean="0">
                <a:solidFill>
                  <a:srgbClr val="263B86"/>
                </a:solidFill>
                <a:latin typeface="Arial" pitchFamily="34" charset="0"/>
                <a:ea typeface="Arial Unicode MS" pitchFamily="34" charset="-128"/>
              </a:rPr>
              <a:t> </a:t>
            </a:r>
            <a:r>
              <a:rPr lang="en-GB" sz="2000" dirty="0" smtClean="0">
                <a:solidFill>
                  <a:srgbClr val="263B86"/>
                </a:solidFill>
                <a:latin typeface="Arial" pitchFamily="34" charset="0"/>
                <a:ea typeface="Arial Unicode MS" pitchFamily="34" charset="-128"/>
              </a:rPr>
              <a:t>experience on vocations and </a:t>
            </a:r>
            <a:r>
              <a:rPr lang="tr-TR" sz="2000" dirty="0" err="1" smtClean="0">
                <a:solidFill>
                  <a:srgbClr val="263B86"/>
                </a:solidFill>
                <a:latin typeface="Arial" pitchFamily="34" charset="0"/>
                <a:ea typeface="Arial Unicode MS" pitchFamily="34" charset="-128"/>
              </a:rPr>
              <a:t>work</a:t>
            </a:r>
            <a:r>
              <a:rPr lang="tr-TR" sz="2000" dirty="0" smtClean="0">
                <a:solidFill>
                  <a:srgbClr val="263B86"/>
                </a:solidFill>
                <a:latin typeface="Arial" pitchFamily="34" charset="0"/>
                <a:ea typeface="Arial Unicode MS" pitchFamily="34" charset="-128"/>
              </a:rPr>
              <a:t> life.</a:t>
            </a:r>
            <a:r>
              <a:rPr lang="en-GB" sz="2000" dirty="0" smtClean="0">
                <a:solidFill>
                  <a:srgbClr val="263B86"/>
                </a:solidFill>
                <a:latin typeface="Arial" pitchFamily="34" charset="0"/>
                <a:ea typeface="Arial Unicode MS" pitchFamily="34" charset="-128"/>
              </a:rPr>
              <a:t> </a:t>
            </a:r>
            <a:endParaRPr lang="tr-TR" sz="2000" dirty="0" smtClean="0">
              <a:solidFill>
                <a:srgbClr val="263B86"/>
              </a:solidFill>
              <a:latin typeface="Arial" pitchFamily="34" charset="0"/>
              <a:ea typeface="Arial Unicode MS" pitchFamily="34" charset="-128"/>
            </a:endParaRPr>
          </a:p>
          <a:p>
            <a:pPr marL="0" lvl="1" indent="-342900" algn="just">
              <a:spcBef>
                <a:spcPts val="600"/>
              </a:spcBef>
              <a:spcAft>
                <a:spcPts val="600"/>
              </a:spcAft>
              <a:buClr>
                <a:srgbClr val="0099FF"/>
              </a:buClr>
              <a:buSzPct val="100000"/>
              <a:buBlip>
                <a:blip r:embed="rId4"/>
              </a:buBlip>
            </a:pPr>
            <a:r>
              <a:rPr lang="en-GB" sz="2000" dirty="0" smtClean="0">
                <a:solidFill>
                  <a:srgbClr val="263B86"/>
                </a:solidFill>
                <a:latin typeface="Arial" pitchFamily="34" charset="0"/>
                <a:ea typeface="Arial Unicode MS" pitchFamily="34" charset="-128"/>
              </a:rPr>
              <a:t>Programme </a:t>
            </a:r>
            <a:r>
              <a:rPr lang="tr-TR" sz="2000" dirty="0" smtClean="0">
                <a:solidFill>
                  <a:srgbClr val="263B86"/>
                </a:solidFill>
                <a:latin typeface="Arial" pitchFamily="34" charset="0"/>
                <a:ea typeface="Arial Unicode MS" pitchFamily="34" charset="-128"/>
              </a:rPr>
              <a:t>has </a:t>
            </a:r>
            <a:r>
              <a:rPr lang="tr-TR" sz="2000" dirty="0" err="1" smtClean="0">
                <a:solidFill>
                  <a:srgbClr val="263B86"/>
                </a:solidFill>
                <a:latin typeface="Arial" pitchFamily="34" charset="0"/>
                <a:ea typeface="Arial Unicode MS" pitchFamily="34" charset="-128"/>
              </a:rPr>
              <a:t>to</a:t>
            </a:r>
            <a:r>
              <a:rPr lang="tr-TR" sz="2000" dirty="0" smtClean="0">
                <a:solidFill>
                  <a:srgbClr val="263B86"/>
                </a:solidFill>
                <a:latin typeface="Arial" pitchFamily="34" charset="0"/>
                <a:ea typeface="Arial Unicode MS" pitchFamily="34" charset="-128"/>
              </a:rPr>
              <a:t> be </a:t>
            </a:r>
            <a:r>
              <a:rPr lang="tr-TR" sz="2000" dirty="0" err="1" smtClean="0">
                <a:solidFill>
                  <a:srgbClr val="263B86"/>
                </a:solidFill>
                <a:latin typeface="Arial" pitchFamily="34" charset="0"/>
                <a:ea typeface="Arial Unicode MS" pitchFamily="34" charset="-128"/>
              </a:rPr>
              <a:t>organised</a:t>
            </a:r>
            <a:r>
              <a:rPr lang="tr-TR" sz="2000" dirty="0" smtClean="0">
                <a:solidFill>
                  <a:srgbClr val="263B86"/>
                </a:solidFill>
                <a:latin typeface="Arial" pitchFamily="34" charset="0"/>
                <a:ea typeface="Arial Unicode MS" pitchFamily="34" charset="-128"/>
              </a:rPr>
              <a:t> </a:t>
            </a:r>
            <a:r>
              <a:rPr lang="en-GB" sz="2000" dirty="0" smtClean="0">
                <a:solidFill>
                  <a:srgbClr val="263B86"/>
                </a:solidFill>
                <a:latin typeface="Arial" pitchFamily="34" charset="0"/>
                <a:ea typeface="Arial Unicode MS" pitchFamily="34" charset="-128"/>
              </a:rPr>
              <a:t>at least 5</a:t>
            </a:r>
            <a:r>
              <a:rPr lang="tr-TR" sz="2000" dirty="0">
                <a:solidFill>
                  <a:srgbClr val="263B86"/>
                </a:solidFill>
                <a:latin typeface="Arial" pitchFamily="34" charset="0"/>
                <a:ea typeface="Arial Unicode MS" pitchFamily="34" charset="-128"/>
              </a:rPr>
              <a:t>,</a:t>
            </a:r>
            <a:r>
              <a:rPr lang="en-GB" sz="2000" dirty="0" smtClean="0">
                <a:solidFill>
                  <a:srgbClr val="263B86"/>
                </a:solidFill>
                <a:latin typeface="Arial" pitchFamily="34" charset="0"/>
                <a:ea typeface="Arial Unicode MS" pitchFamily="34" charset="-128"/>
              </a:rPr>
              <a:t> at most 8 hours a day</a:t>
            </a:r>
            <a:r>
              <a:rPr lang="tr-TR" sz="2000" dirty="0" smtClean="0">
                <a:solidFill>
                  <a:srgbClr val="263B86"/>
                </a:solidFill>
                <a:latin typeface="Arial" pitchFamily="34" charset="0"/>
                <a:ea typeface="Arial Unicode MS" pitchFamily="34" charset="-128"/>
              </a:rPr>
              <a:t>;</a:t>
            </a:r>
            <a:r>
              <a:rPr lang="en-GB" sz="2000" dirty="0" smtClean="0">
                <a:solidFill>
                  <a:srgbClr val="263B86"/>
                </a:solidFill>
                <a:latin typeface="Arial" pitchFamily="34" charset="0"/>
                <a:ea typeface="Arial Unicode MS" pitchFamily="34" charset="-128"/>
              </a:rPr>
              <a:t> </a:t>
            </a:r>
            <a:r>
              <a:rPr lang="tr-TR" sz="2000" dirty="0" err="1" smtClean="0">
                <a:solidFill>
                  <a:srgbClr val="263B86"/>
                </a:solidFill>
                <a:latin typeface="Arial" pitchFamily="34" charset="0"/>
                <a:ea typeface="Arial Unicode MS" pitchFamily="34" charset="-128"/>
              </a:rPr>
              <a:t>must</a:t>
            </a:r>
            <a:r>
              <a:rPr lang="en-GB" sz="2000" dirty="0" smtClean="0">
                <a:solidFill>
                  <a:srgbClr val="263B86"/>
                </a:solidFill>
                <a:latin typeface="Arial" pitchFamily="34" charset="0"/>
                <a:ea typeface="Arial Unicode MS" pitchFamily="34" charset="-128"/>
              </a:rPr>
              <a:t> not exceed 6 days and 45 hours in a week.</a:t>
            </a:r>
            <a:endParaRPr lang="tr-TR" sz="2000" dirty="0" smtClean="0">
              <a:solidFill>
                <a:srgbClr val="263B86"/>
              </a:solidFill>
              <a:latin typeface="Arial" pitchFamily="34" charset="0"/>
              <a:ea typeface="Arial Unicode MS" pitchFamily="34" charset="-128"/>
            </a:endParaRPr>
          </a:p>
          <a:p>
            <a:pPr marL="0" lvl="1" indent="-342900" algn="just">
              <a:spcBef>
                <a:spcPts val="600"/>
              </a:spcBef>
              <a:spcAft>
                <a:spcPts val="600"/>
              </a:spcAft>
              <a:buClr>
                <a:srgbClr val="0099FF"/>
              </a:buClr>
              <a:buSzPct val="100000"/>
              <a:buBlip>
                <a:blip r:embed="rId4"/>
              </a:buBlip>
            </a:pPr>
            <a:r>
              <a:rPr lang="tr-TR" sz="2000" dirty="0" err="1" smtClean="0">
                <a:solidFill>
                  <a:srgbClr val="263B86"/>
                </a:solidFill>
                <a:latin typeface="Arial" pitchFamily="34" charset="0"/>
                <a:ea typeface="Arial Unicode MS" pitchFamily="34" charset="-128"/>
              </a:rPr>
              <a:t>Duration</a:t>
            </a:r>
            <a:r>
              <a:rPr lang="tr-TR" sz="2000" dirty="0" smtClean="0">
                <a:solidFill>
                  <a:srgbClr val="263B86"/>
                </a:solidFill>
                <a:latin typeface="Arial" pitchFamily="34" charset="0"/>
                <a:ea typeface="Arial Unicode MS" pitchFamily="34" charset="-128"/>
              </a:rPr>
              <a:t> of </a:t>
            </a:r>
            <a:r>
              <a:rPr lang="tr-TR" sz="2000" dirty="0" err="1" smtClean="0">
                <a:solidFill>
                  <a:srgbClr val="263B86"/>
                </a:solidFill>
                <a:latin typeface="Arial" pitchFamily="34" charset="0"/>
                <a:ea typeface="Arial Unicode MS" pitchFamily="34" charset="-128"/>
              </a:rPr>
              <a:t>the</a:t>
            </a:r>
            <a:r>
              <a:rPr lang="tr-TR" sz="2000" dirty="0" smtClean="0">
                <a:solidFill>
                  <a:srgbClr val="263B86"/>
                </a:solidFill>
                <a:latin typeface="Arial" pitchFamily="34" charset="0"/>
                <a:ea typeface="Arial Unicode MS" pitchFamily="34" charset="-128"/>
              </a:rPr>
              <a:t> </a:t>
            </a:r>
            <a:r>
              <a:rPr lang="tr-TR" sz="2000" dirty="0" err="1" smtClean="0">
                <a:solidFill>
                  <a:srgbClr val="263B86"/>
                </a:solidFill>
                <a:latin typeface="Arial" pitchFamily="34" charset="0"/>
                <a:ea typeface="Arial Unicode MS" pitchFamily="34" charset="-128"/>
              </a:rPr>
              <a:t>programme</a:t>
            </a:r>
            <a:r>
              <a:rPr lang="tr-TR" sz="2000" dirty="0" smtClean="0">
                <a:solidFill>
                  <a:srgbClr val="263B86"/>
                </a:solidFill>
                <a:latin typeface="Arial" pitchFamily="34" charset="0"/>
                <a:ea typeface="Arial Unicode MS" pitchFamily="34" charset="-128"/>
              </a:rPr>
              <a:t> is;</a:t>
            </a:r>
          </a:p>
          <a:p>
            <a:pPr marL="914400" lvl="3" indent="-342900" algn="just">
              <a:spcBef>
                <a:spcPts val="600"/>
              </a:spcBef>
              <a:spcAft>
                <a:spcPts val="600"/>
              </a:spcAft>
              <a:buClr>
                <a:srgbClr val="0099FF"/>
              </a:buClr>
              <a:buSzPct val="100000"/>
              <a:buBlip>
                <a:blip r:embed="rId4"/>
              </a:buBlip>
            </a:pPr>
            <a:r>
              <a:rPr lang="tr-TR" sz="2000" i="1" dirty="0" smtClean="0">
                <a:solidFill>
                  <a:srgbClr val="263B86"/>
                </a:solidFill>
                <a:latin typeface="Arial" pitchFamily="34" charset="0"/>
                <a:ea typeface="Arial Unicode MS" pitchFamily="34" charset="-128"/>
              </a:rPr>
              <a:t>6 </a:t>
            </a:r>
            <a:r>
              <a:rPr lang="tr-TR" sz="2000" i="1" dirty="0" err="1" smtClean="0">
                <a:solidFill>
                  <a:srgbClr val="263B86"/>
                </a:solidFill>
                <a:latin typeface="Arial" pitchFamily="34" charset="0"/>
                <a:ea typeface="Arial Unicode MS" pitchFamily="34" charset="-128"/>
              </a:rPr>
              <a:t>months</a:t>
            </a:r>
            <a:r>
              <a:rPr lang="tr-TR" sz="2000" i="1" dirty="0" smtClean="0">
                <a:solidFill>
                  <a:srgbClr val="263B86"/>
                </a:solidFill>
                <a:latin typeface="Arial" pitchFamily="34" charset="0"/>
                <a:ea typeface="Arial Unicode MS" pitchFamily="34" charset="-128"/>
              </a:rPr>
              <a:t> in </a:t>
            </a:r>
            <a:r>
              <a:rPr lang="tr-TR" sz="2000" i="1" dirty="0" err="1" smtClean="0">
                <a:solidFill>
                  <a:srgbClr val="263B86"/>
                </a:solidFill>
                <a:latin typeface="Arial" pitchFamily="34" charset="0"/>
                <a:ea typeface="Arial Unicode MS" pitchFamily="34" charset="-128"/>
              </a:rPr>
              <a:t>manufacture</a:t>
            </a:r>
            <a:r>
              <a:rPr lang="tr-TR" sz="2000" i="1" dirty="0" smtClean="0">
                <a:solidFill>
                  <a:srgbClr val="263B86"/>
                </a:solidFill>
                <a:latin typeface="Arial" pitchFamily="34" charset="0"/>
                <a:ea typeface="Arial Unicode MS" pitchFamily="34" charset="-128"/>
              </a:rPr>
              <a:t> </a:t>
            </a:r>
            <a:r>
              <a:rPr lang="tr-TR" sz="2000" i="1" dirty="0" err="1" smtClean="0">
                <a:solidFill>
                  <a:srgbClr val="263B86"/>
                </a:solidFill>
                <a:latin typeface="Arial" pitchFamily="34" charset="0"/>
                <a:ea typeface="Arial Unicode MS" pitchFamily="34" charset="-128"/>
              </a:rPr>
              <a:t>and</a:t>
            </a:r>
            <a:r>
              <a:rPr lang="tr-TR" sz="2000" i="1" dirty="0" smtClean="0">
                <a:solidFill>
                  <a:srgbClr val="263B86"/>
                </a:solidFill>
                <a:latin typeface="Arial" pitchFamily="34" charset="0"/>
                <a:ea typeface="Arial Unicode MS" pitchFamily="34" charset="-128"/>
              </a:rPr>
              <a:t> </a:t>
            </a:r>
            <a:r>
              <a:rPr lang="tr-TR" sz="2000" i="1" dirty="0" err="1" smtClean="0">
                <a:solidFill>
                  <a:srgbClr val="263B86"/>
                </a:solidFill>
                <a:latin typeface="Arial" pitchFamily="34" charset="0"/>
                <a:ea typeface="Arial Unicode MS" pitchFamily="34" charset="-128"/>
              </a:rPr>
              <a:t>informatic</a:t>
            </a:r>
            <a:r>
              <a:rPr lang="tr-TR" sz="2000" i="1" dirty="0" smtClean="0">
                <a:solidFill>
                  <a:srgbClr val="263B86"/>
                </a:solidFill>
                <a:latin typeface="Arial" pitchFamily="34" charset="0"/>
                <a:ea typeface="Arial Unicode MS" pitchFamily="34" charset="-128"/>
              </a:rPr>
              <a:t> </a:t>
            </a:r>
            <a:r>
              <a:rPr lang="tr-TR" sz="2000" i="1" dirty="0" err="1" smtClean="0">
                <a:solidFill>
                  <a:srgbClr val="263B86"/>
                </a:solidFill>
                <a:latin typeface="Arial" pitchFamily="34" charset="0"/>
                <a:ea typeface="Arial Unicode MS" pitchFamily="34" charset="-128"/>
              </a:rPr>
              <a:t>sectors</a:t>
            </a:r>
            <a:r>
              <a:rPr lang="tr-TR" sz="2000" i="1" dirty="0" smtClean="0">
                <a:solidFill>
                  <a:srgbClr val="263B86"/>
                </a:solidFill>
                <a:latin typeface="Arial" pitchFamily="34" charset="0"/>
                <a:ea typeface="Arial Unicode MS" pitchFamily="34" charset="-128"/>
              </a:rPr>
              <a:t> </a:t>
            </a:r>
            <a:endParaRPr lang="tr-TR" sz="2000" i="1" dirty="0">
              <a:solidFill>
                <a:srgbClr val="263B86"/>
              </a:solidFill>
              <a:latin typeface="Arial" pitchFamily="34" charset="0"/>
              <a:ea typeface="Arial Unicode MS" pitchFamily="34" charset="-128"/>
            </a:endParaRPr>
          </a:p>
          <a:p>
            <a:pPr marL="914400" lvl="3" indent="-342900" algn="just">
              <a:spcBef>
                <a:spcPts val="600"/>
              </a:spcBef>
              <a:spcAft>
                <a:spcPts val="600"/>
              </a:spcAft>
              <a:buClr>
                <a:srgbClr val="0099FF"/>
              </a:buClr>
              <a:buSzPct val="100000"/>
              <a:buBlip>
                <a:blip r:embed="rId4"/>
              </a:buBlip>
            </a:pPr>
            <a:r>
              <a:rPr lang="tr-TR" sz="2000" i="1" dirty="0" smtClean="0">
                <a:solidFill>
                  <a:srgbClr val="263B86"/>
                </a:solidFill>
                <a:latin typeface="Arial" pitchFamily="34" charset="0"/>
                <a:ea typeface="Arial Unicode MS" pitchFamily="34" charset="-128"/>
              </a:rPr>
              <a:t>3 </a:t>
            </a:r>
            <a:r>
              <a:rPr lang="tr-TR" sz="2000" i="1" dirty="0" err="1" smtClean="0">
                <a:solidFill>
                  <a:srgbClr val="263B86"/>
                </a:solidFill>
                <a:latin typeface="Arial" pitchFamily="34" charset="0"/>
                <a:ea typeface="Arial Unicode MS" pitchFamily="34" charset="-128"/>
              </a:rPr>
              <a:t>months</a:t>
            </a:r>
            <a:r>
              <a:rPr lang="tr-TR" sz="2000" i="1" dirty="0" smtClean="0">
                <a:solidFill>
                  <a:srgbClr val="263B86"/>
                </a:solidFill>
                <a:latin typeface="Arial" pitchFamily="34" charset="0"/>
                <a:ea typeface="Arial Unicode MS" pitchFamily="34" charset="-128"/>
              </a:rPr>
              <a:t> in service </a:t>
            </a:r>
            <a:r>
              <a:rPr lang="tr-TR" sz="2000" i="1" dirty="0" err="1" smtClean="0">
                <a:solidFill>
                  <a:srgbClr val="263B86"/>
                </a:solidFill>
                <a:latin typeface="Arial" pitchFamily="34" charset="0"/>
                <a:ea typeface="Arial Unicode MS" pitchFamily="34" charset="-128"/>
              </a:rPr>
              <a:t>sector</a:t>
            </a:r>
            <a:endParaRPr lang="tr-TR" sz="2000" i="1" dirty="0" smtClean="0">
              <a:solidFill>
                <a:srgbClr val="263B86"/>
              </a:solidFill>
              <a:latin typeface="Arial" pitchFamily="34" charset="0"/>
              <a:ea typeface="Arial Unicode MS" pitchFamily="34" charset="-128"/>
            </a:endParaRPr>
          </a:p>
          <a:p>
            <a:pPr marL="914400" lvl="3" indent="-342900" algn="just">
              <a:spcBef>
                <a:spcPts val="600"/>
              </a:spcBef>
              <a:spcAft>
                <a:spcPts val="600"/>
              </a:spcAft>
              <a:buClr>
                <a:srgbClr val="0099FF"/>
              </a:buClr>
              <a:buSzPct val="100000"/>
              <a:buBlip>
                <a:blip r:embed="rId4"/>
              </a:buBlip>
            </a:pPr>
            <a:r>
              <a:rPr lang="tr-TR" sz="2000" i="1" dirty="0" smtClean="0">
                <a:solidFill>
                  <a:srgbClr val="263B86"/>
                </a:solidFill>
                <a:latin typeface="Arial" pitchFamily="34" charset="0"/>
                <a:ea typeface="Arial Unicode MS" pitchFamily="34" charset="-128"/>
              </a:rPr>
              <a:t>9 </a:t>
            </a:r>
            <a:r>
              <a:rPr lang="tr-TR" sz="2000" i="1" dirty="0" err="1" smtClean="0">
                <a:solidFill>
                  <a:srgbClr val="263B86"/>
                </a:solidFill>
                <a:latin typeface="Arial" pitchFamily="34" charset="0"/>
                <a:ea typeface="Arial Unicode MS" pitchFamily="34" charset="-128"/>
              </a:rPr>
              <a:t>months</a:t>
            </a:r>
            <a:r>
              <a:rPr lang="tr-TR" sz="2000" i="1" dirty="0" smtClean="0">
                <a:solidFill>
                  <a:srgbClr val="263B86"/>
                </a:solidFill>
                <a:latin typeface="Arial" pitchFamily="34" charset="0"/>
                <a:ea typeface="Arial Unicode MS" pitchFamily="34" charset="-128"/>
              </a:rPr>
              <a:t> in </a:t>
            </a:r>
            <a:r>
              <a:rPr lang="tr-TR" sz="2000" i="1" dirty="0" err="1" smtClean="0">
                <a:solidFill>
                  <a:srgbClr val="263B86"/>
                </a:solidFill>
                <a:latin typeface="Arial" pitchFamily="34" charset="0"/>
                <a:ea typeface="Arial Unicode MS" pitchFamily="34" charset="-128"/>
              </a:rPr>
              <a:t>future</a:t>
            </a:r>
            <a:r>
              <a:rPr lang="tr-TR" sz="2000" i="1" dirty="0" smtClean="0">
                <a:solidFill>
                  <a:srgbClr val="263B86"/>
                </a:solidFill>
                <a:latin typeface="Arial" pitchFamily="34" charset="0"/>
                <a:ea typeface="Arial Unicode MS" pitchFamily="34" charset="-128"/>
              </a:rPr>
              <a:t> </a:t>
            </a:r>
            <a:r>
              <a:rPr lang="tr-TR" sz="2000" i="1" dirty="0" err="1" smtClean="0">
                <a:solidFill>
                  <a:srgbClr val="263B86"/>
                </a:solidFill>
                <a:latin typeface="Arial" pitchFamily="34" charset="0"/>
                <a:ea typeface="Arial Unicode MS" pitchFamily="34" charset="-128"/>
              </a:rPr>
              <a:t>occupations</a:t>
            </a:r>
            <a:r>
              <a:rPr lang="tr-TR" sz="2000" i="1" dirty="0" smtClean="0">
                <a:solidFill>
                  <a:srgbClr val="263B86"/>
                </a:solidFill>
                <a:latin typeface="Arial" pitchFamily="34" charset="0"/>
                <a:ea typeface="Arial Unicode MS" pitchFamily="34" charset="-128"/>
              </a:rPr>
              <a:t> (data </a:t>
            </a:r>
            <a:r>
              <a:rPr lang="tr-TR" sz="2000" i="1" dirty="0" err="1" smtClean="0">
                <a:solidFill>
                  <a:srgbClr val="263B86"/>
                </a:solidFill>
                <a:latin typeface="Arial" pitchFamily="34" charset="0"/>
                <a:ea typeface="Arial Unicode MS" pitchFamily="34" charset="-128"/>
              </a:rPr>
              <a:t>mining</a:t>
            </a:r>
            <a:r>
              <a:rPr lang="tr-TR" sz="2000" i="1" dirty="0" smtClean="0">
                <a:solidFill>
                  <a:srgbClr val="263B86"/>
                </a:solidFill>
                <a:latin typeface="Arial" pitchFamily="34" charset="0"/>
                <a:ea typeface="Arial Unicode MS" pitchFamily="34" charset="-128"/>
              </a:rPr>
              <a:t>, software </a:t>
            </a:r>
            <a:r>
              <a:rPr lang="tr-TR" sz="2000" i="1" dirty="0" err="1" smtClean="0">
                <a:solidFill>
                  <a:srgbClr val="263B86"/>
                </a:solidFill>
                <a:latin typeface="Arial" pitchFamily="34" charset="0"/>
                <a:ea typeface="Arial Unicode MS" pitchFamily="34" charset="-128"/>
              </a:rPr>
              <a:t>producer</a:t>
            </a:r>
            <a:r>
              <a:rPr lang="tr-TR" sz="2000" i="1" dirty="0" smtClean="0">
                <a:solidFill>
                  <a:srgbClr val="263B86"/>
                </a:solidFill>
                <a:latin typeface="Arial" pitchFamily="34" charset="0"/>
                <a:ea typeface="Arial Unicode MS" pitchFamily="34" charset="-128"/>
              </a:rPr>
              <a:t> </a:t>
            </a:r>
            <a:r>
              <a:rPr lang="tr-TR" sz="2000" i="1" dirty="0" err="1" smtClean="0">
                <a:solidFill>
                  <a:srgbClr val="263B86"/>
                </a:solidFill>
                <a:latin typeface="Arial" pitchFamily="34" charset="0"/>
                <a:ea typeface="Arial Unicode MS" pitchFamily="34" charset="-128"/>
              </a:rPr>
              <a:t>etc</a:t>
            </a:r>
            <a:r>
              <a:rPr lang="tr-TR" sz="2000" i="1" dirty="0" smtClean="0">
                <a:solidFill>
                  <a:srgbClr val="263B86"/>
                </a:solidFill>
                <a:latin typeface="Arial" pitchFamily="34" charset="0"/>
                <a:ea typeface="Arial Unicode MS" pitchFamily="34" charset="-128"/>
              </a:rPr>
              <a:t>.)</a:t>
            </a:r>
          </a:p>
          <a:p>
            <a:pPr marL="0" lvl="1" indent="-342900" algn="just">
              <a:spcBef>
                <a:spcPts val="600"/>
              </a:spcBef>
              <a:spcAft>
                <a:spcPts val="600"/>
              </a:spcAft>
              <a:buClr>
                <a:srgbClr val="0099FF"/>
              </a:buClr>
              <a:buSzPct val="100000"/>
              <a:buBlip>
                <a:blip r:embed="rId4"/>
              </a:buBlip>
            </a:pPr>
            <a:r>
              <a:rPr lang="en-GB" sz="2000" dirty="0" smtClean="0">
                <a:solidFill>
                  <a:srgbClr val="263B86"/>
                </a:solidFill>
                <a:latin typeface="Arial" pitchFamily="34" charset="0"/>
                <a:ea typeface="Arial Unicode MS" pitchFamily="34" charset="-128"/>
              </a:rPr>
              <a:t>Trainees</a:t>
            </a:r>
            <a:r>
              <a:rPr lang="tr-TR" sz="2000" dirty="0" smtClean="0">
                <a:solidFill>
                  <a:srgbClr val="263B86"/>
                </a:solidFill>
                <a:latin typeface="Arial" pitchFamily="34" charset="0"/>
                <a:ea typeface="Arial Unicode MS" pitchFamily="34" charset="-128"/>
              </a:rPr>
              <a:t> </a:t>
            </a:r>
            <a:r>
              <a:rPr lang="en-GB" sz="2000" dirty="0" smtClean="0">
                <a:solidFill>
                  <a:srgbClr val="263B86"/>
                </a:solidFill>
                <a:latin typeface="Arial" pitchFamily="34" charset="0"/>
                <a:ea typeface="Arial Unicode MS" pitchFamily="34" charset="-128"/>
              </a:rPr>
              <a:t>are </a:t>
            </a:r>
            <a:r>
              <a:rPr lang="en-GB" sz="2000" dirty="0">
                <a:solidFill>
                  <a:srgbClr val="263B86"/>
                </a:solidFill>
                <a:latin typeface="Arial" pitchFamily="34" charset="0"/>
                <a:ea typeface="Arial Unicode MS" pitchFamily="34" charset="-128"/>
              </a:rPr>
              <a:t>given compulsory expense payment</a:t>
            </a:r>
            <a:r>
              <a:rPr lang="tr-TR" sz="2000" dirty="0">
                <a:solidFill>
                  <a:srgbClr val="263B86"/>
                </a:solidFill>
                <a:latin typeface="Arial" pitchFamily="34" charset="0"/>
                <a:ea typeface="Arial Unicode MS" pitchFamily="34" charset="-128"/>
              </a:rPr>
              <a:t> </a:t>
            </a:r>
            <a:r>
              <a:rPr lang="tr-TR" sz="2000" dirty="0" smtClean="0">
                <a:solidFill>
                  <a:srgbClr val="263B86"/>
                </a:solidFill>
                <a:latin typeface="Arial" pitchFamily="34" charset="0"/>
                <a:ea typeface="Arial Unicode MS" pitchFamily="34" charset="-128"/>
              </a:rPr>
              <a:t>(5,5 </a:t>
            </a:r>
            <a:r>
              <a:rPr lang="tr-TR" sz="2000" dirty="0">
                <a:solidFill>
                  <a:srgbClr val="263B86"/>
                </a:solidFill>
                <a:latin typeface="Arial" pitchFamily="34" charset="0"/>
                <a:ea typeface="Arial Unicode MS" pitchFamily="34" charset="-128"/>
              </a:rPr>
              <a:t>€ </a:t>
            </a:r>
            <a:r>
              <a:rPr lang="tr-TR" sz="2000" dirty="0" err="1">
                <a:solidFill>
                  <a:srgbClr val="263B86"/>
                </a:solidFill>
                <a:latin typeface="Arial" pitchFamily="34" charset="0"/>
                <a:ea typeface="Arial Unicode MS" pitchFamily="34" charset="-128"/>
              </a:rPr>
              <a:t>to</a:t>
            </a:r>
            <a:r>
              <a:rPr lang="tr-TR" sz="2000" dirty="0">
                <a:solidFill>
                  <a:srgbClr val="263B86"/>
                </a:solidFill>
                <a:latin typeface="Arial" pitchFamily="34" charset="0"/>
                <a:ea typeface="Arial Unicode MS" pitchFamily="34" charset="-128"/>
              </a:rPr>
              <a:t> </a:t>
            </a:r>
            <a:r>
              <a:rPr lang="tr-TR" sz="2000" dirty="0" smtClean="0">
                <a:solidFill>
                  <a:srgbClr val="263B86"/>
                </a:solidFill>
                <a:latin typeface="Arial" pitchFamily="34" charset="0"/>
                <a:ea typeface="Arial Unicode MS" pitchFamily="34" charset="-128"/>
              </a:rPr>
              <a:t>8,5 </a:t>
            </a:r>
            <a:r>
              <a:rPr lang="tr-TR" sz="2000" dirty="0">
                <a:solidFill>
                  <a:srgbClr val="263B86"/>
                </a:solidFill>
                <a:latin typeface="Arial" pitchFamily="34" charset="0"/>
                <a:ea typeface="Arial Unicode MS" pitchFamily="34" charset="-128"/>
              </a:rPr>
              <a:t>€ </a:t>
            </a:r>
            <a:r>
              <a:rPr lang="tr-TR" sz="2000" dirty="0" err="1">
                <a:solidFill>
                  <a:srgbClr val="263B86"/>
                </a:solidFill>
                <a:latin typeface="Arial" pitchFamily="34" charset="0"/>
                <a:ea typeface="Arial Unicode MS" pitchFamily="34" charset="-128"/>
              </a:rPr>
              <a:t>per</a:t>
            </a:r>
            <a:r>
              <a:rPr lang="tr-TR" sz="2000" dirty="0">
                <a:solidFill>
                  <a:srgbClr val="263B86"/>
                </a:solidFill>
                <a:latin typeface="Arial" pitchFamily="34" charset="0"/>
                <a:ea typeface="Arial Unicode MS" pitchFamily="34" charset="-128"/>
              </a:rPr>
              <a:t> </a:t>
            </a:r>
            <a:r>
              <a:rPr lang="tr-TR" sz="2000" dirty="0" err="1">
                <a:solidFill>
                  <a:srgbClr val="263B86"/>
                </a:solidFill>
                <a:latin typeface="Arial" pitchFamily="34" charset="0"/>
                <a:ea typeface="Arial Unicode MS" pitchFamily="34" charset="-128"/>
              </a:rPr>
              <a:t>day</a:t>
            </a:r>
            <a:r>
              <a:rPr lang="tr-TR" sz="2000" dirty="0">
                <a:solidFill>
                  <a:srgbClr val="263B86"/>
                </a:solidFill>
                <a:latin typeface="Arial" pitchFamily="34" charset="0"/>
                <a:ea typeface="Arial Unicode MS" pitchFamily="34" charset="-128"/>
              </a:rPr>
              <a:t>)</a:t>
            </a:r>
            <a:r>
              <a:rPr lang="en-GB" sz="2000" dirty="0">
                <a:solidFill>
                  <a:srgbClr val="263B86"/>
                </a:solidFill>
                <a:latin typeface="Arial" pitchFamily="34" charset="0"/>
                <a:ea typeface="Arial Unicode MS" pitchFamily="34" charset="-128"/>
              </a:rPr>
              <a:t>. Their general health insurance premiums and work accident and occupational illness insurance premiums are covered.</a:t>
            </a:r>
          </a:p>
          <a:p>
            <a:pPr marL="914400" lvl="3" indent="-342900" algn="just">
              <a:spcBef>
                <a:spcPts val="600"/>
              </a:spcBef>
              <a:spcAft>
                <a:spcPts val="600"/>
              </a:spcAft>
              <a:buClr>
                <a:srgbClr val="0099FF"/>
              </a:buClr>
              <a:buSzPct val="100000"/>
              <a:buBlip>
                <a:blip r:embed="rId4"/>
              </a:buBlip>
            </a:pPr>
            <a:endParaRPr lang="en-GB" sz="2000" i="1" dirty="0" smtClean="0">
              <a:solidFill>
                <a:srgbClr val="263B86"/>
              </a:solidFill>
              <a:latin typeface="Arial" pitchFamily="34" charset="0"/>
              <a:ea typeface="Arial Unicode MS" pitchFamily="34" charset="-128"/>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37890" name="Metin kutusu 1"/>
          <p:cNvSpPr txBox="1">
            <a:spLocks noChangeArrowheads="1"/>
          </p:cNvSpPr>
          <p:nvPr/>
        </p:nvSpPr>
        <p:spPr bwMode="auto">
          <a:xfrm>
            <a:off x="3348508" y="549275"/>
            <a:ext cx="5558956"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itchFamily="34" charset="0"/>
                <a:ea typeface="ＭＳ Ｐゴシック" pitchFamily="34" charset="-128"/>
              </a:defRPr>
            </a:lvl1pPr>
            <a:lvl2pPr marL="742950" indent="-285750" eaLnBrk="0" hangingPunct="0">
              <a:defRPr>
                <a:solidFill>
                  <a:schemeClr val="tx1"/>
                </a:solidFill>
                <a:latin typeface="Calibri" pitchFamily="34" charset="0"/>
                <a:ea typeface="ＭＳ Ｐゴシック" pitchFamily="34" charset="-128"/>
              </a:defRPr>
            </a:lvl2pPr>
            <a:lvl3pPr marL="1143000" indent="-228600" eaLnBrk="0" hangingPunct="0">
              <a:defRPr>
                <a:solidFill>
                  <a:schemeClr val="tx1"/>
                </a:solidFill>
                <a:latin typeface="Calibri" pitchFamily="34" charset="0"/>
                <a:ea typeface="ＭＳ Ｐゴシック" pitchFamily="34" charset="-128"/>
              </a:defRPr>
            </a:lvl3pPr>
            <a:lvl4pPr marL="1600200" indent="-228600" eaLnBrk="0" hangingPunct="0">
              <a:defRPr>
                <a:solidFill>
                  <a:schemeClr val="tx1"/>
                </a:solidFill>
                <a:latin typeface="Calibri" pitchFamily="34" charset="0"/>
                <a:ea typeface="ＭＳ Ｐゴシック" pitchFamily="34" charset="-128"/>
              </a:defRPr>
            </a:lvl4pPr>
            <a:lvl5pPr marL="2057400" indent="-228600" eaLnBrk="0" hangingPunct="0">
              <a:defRPr>
                <a:solidFill>
                  <a:schemeClr val="tx1"/>
                </a:solidFill>
                <a:latin typeface="Calibri" pitchFamily="34" charset="0"/>
                <a:ea typeface="ＭＳ Ｐゴシック"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ＭＳ Ｐゴシック"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ＭＳ Ｐゴシック"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ＭＳ Ｐゴシック"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ＭＳ Ｐゴシック" pitchFamily="34" charset="-128"/>
              </a:defRPr>
            </a:lvl9pPr>
          </a:lstStyle>
          <a:p>
            <a:pPr algn="ctr" eaLnBrk="1" hangingPunct="1"/>
            <a:r>
              <a:rPr lang="en-GB" sz="2800" b="1" dirty="0" smtClean="0">
                <a:solidFill>
                  <a:srgbClr val="17375E"/>
                </a:solidFill>
                <a:latin typeface="NimbusSansNovus SemiBold"/>
              </a:rPr>
              <a:t>On-the-job Training Programme</a:t>
            </a:r>
            <a:r>
              <a:rPr lang="tr-TR" sz="2800" b="1" dirty="0" smtClean="0">
                <a:solidFill>
                  <a:srgbClr val="17375E"/>
                </a:solidFill>
                <a:latin typeface="NimbusSansNovus SemiBold"/>
              </a:rPr>
              <a:t> (OJT)</a:t>
            </a:r>
            <a:endParaRPr lang="en-GB" sz="2800" b="1" dirty="0">
              <a:solidFill>
                <a:srgbClr val="17375E"/>
              </a:solidFill>
              <a:latin typeface="NimbusSansNovus SemiBold"/>
            </a:endParaRPr>
          </a:p>
        </p:txBody>
      </p:sp>
      <p:sp>
        <p:nvSpPr>
          <p:cNvPr id="3" name="İçerik Yer Tutucusu 2"/>
          <p:cNvSpPr>
            <a:spLocks noGrp="1"/>
          </p:cNvSpPr>
          <p:nvPr>
            <p:ph idx="1"/>
          </p:nvPr>
        </p:nvSpPr>
        <p:spPr>
          <a:xfrm>
            <a:off x="457200" y="1524000"/>
            <a:ext cx="8229600" cy="4694527"/>
          </a:xfrm>
        </p:spPr>
        <p:txBody>
          <a:bodyPr/>
          <a:lstStyle/>
          <a:p>
            <a:pPr marL="0" lvl="1" indent="-342900" algn="just">
              <a:spcBef>
                <a:spcPts val="600"/>
              </a:spcBef>
              <a:spcAft>
                <a:spcPts val="600"/>
              </a:spcAft>
              <a:buClr>
                <a:srgbClr val="0099FF"/>
              </a:buClr>
              <a:buSzPct val="100000"/>
              <a:buBlip>
                <a:blip r:embed="rId4"/>
              </a:buBlip>
            </a:pPr>
            <a:r>
              <a:rPr lang="tr-TR" sz="2000" dirty="0" err="1">
                <a:solidFill>
                  <a:srgbClr val="263B86"/>
                </a:solidFill>
                <a:latin typeface="Arial" pitchFamily="34" charset="0"/>
                <a:ea typeface="Arial Unicode MS" pitchFamily="34" charset="-128"/>
              </a:rPr>
              <a:t>Employers</a:t>
            </a:r>
            <a:r>
              <a:rPr lang="tr-TR" sz="2000" dirty="0">
                <a:solidFill>
                  <a:srgbClr val="263B86"/>
                </a:solidFill>
                <a:latin typeface="Arial" pitchFamily="34" charset="0"/>
                <a:ea typeface="Arial Unicode MS" pitchFamily="34" charset="-128"/>
              </a:rPr>
              <a:t> </a:t>
            </a:r>
            <a:r>
              <a:rPr lang="tr-TR" sz="2000" dirty="0" err="1">
                <a:solidFill>
                  <a:srgbClr val="263B86"/>
                </a:solidFill>
                <a:latin typeface="Arial" pitchFamily="34" charset="0"/>
                <a:ea typeface="Arial Unicode MS" pitchFamily="34" charset="-128"/>
              </a:rPr>
              <a:t>who</a:t>
            </a:r>
            <a:r>
              <a:rPr lang="tr-TR" sz="2000" dirty="0">
                <a:solidFill>
                  <a:srgbClr val="263B86"/>
                </a:solidFill>
                <a:latin typeface="Arial" pitchFamily="34" charset="0"/>
                <a:ea typeface="Arial Unicode MS" pitchFamily="34" charset="-128"/>
              </a:rPr>
              <a:t> </a:t>
            </a:r>
            <a:r>
              <a:rPr lang="tr-TR" sz="2000" dirty="0" err="1">
                <a:solidFill>
                  <a:srgbClr val="263B86"/>
                </a:solidFill>
                <a:latin typeface="Arial" pitchFamily="34" charset="0"/>
                <a:ea typeface="Arial Unicode MS" pitchFamily="34" charset="-128"/>
              </a:rPr>
              <a:t>have</a:t>
            </a:r>
            <a:r>
              <a:rPr lang="tr-TR" sz="2000" dirty="0">
                <a:solidFill>
                  <a:srgbClr val="263B86"/>
                </a:solidFill>
                <a:latin typeface="Arial" pitchFamily="34" charset="0"/>
                <a:ea typeface="Arial Unicode MS" pitchFamily="34" charset="-128"/>
              </a:rPr>
              <a:t> minimum </a:t>
            </a:r>
            <a:r>
              <a:rPr lang="en-GB" sz="2000" dirty="0">
                <a:solidFill>
                  <a:srgbClr val="263B86"/>
                </a:solidFill>
                <a:latin typeface="Arial" pitchFamily="34" charset="0"/>
                <a:ea typeface="Arial Unicode MS" pitchFamily="34" charset="-128"/>
              </a:rPr>
              <a:t>2 </a:t>
            </a:r>
            <a:r>
              <a:rPr lang="en-GB" sz="2000" dirty="0" smtClean="0">
                <a:solidFill>
                  <a:srgbClr val="263B86"/>
                </a:solidFill>
                <a:latin typeface="Arial" pitchFamily="34" charset="0"/>
                <a:ea typeface="Arial Unicode MS" pitchFamily="34" charset="-128"/>
              </a:rPr>
              <a:t>employees</a:t>
            </a:r>
            <a:r>
              <a:rPr lang="tr-TR" sz="2000" dirty="0" smtClean="0">
                <a:solidFill>
                  <a:srgbClr val="263B86"/>
                </a:solidFill>
                <a:latin typeface="Arial" pitchFamily="34" charset="0"/>
                <a:ea typeface="Arial Unicode MS" pitchFamily="34" charset="-128"/>
              </a:rPr>
              <a:t> </a:t>
            </a:r>
            <a:r>
              <a:rPr lang="tr-TR" sz="2000" dirty="0">
                <a:solidFill>
                  <a:srgbClr val="263B86"/>
                </a:solidFill>
                <a:latin typeface="Arial" pitchFamily="34" charset="0"/>
                <a:ea typeface="Arial Unicode MS" pitchFamily="34" charset="-128"/>
              </a:rPr>
              <a:t>can </a:t>
            </a:r>
            <a:r>
              <a:rPr lang="tr-TR" sz="2000" dirty="0" err="1">
                <a:solidFill>
                  <a:srgbClr val="263B86"/>
                </a:solidFill>
                <a:latin typeface="Arial" pitchFamily="34" charset="0"/>
                <a:ea typeface="Arial Unicode MS" pitchFamily="34" charset="-128"/>
              </a:rPr>
              <a:t>benefit</a:t>
            </a:r>
            <a:r>
              <a:rPr lang="tr-TR" sz="2000" dirty="0">
                <a:solidFill>
                  <a:srgbClr val="263B86"/>
                </a:solidFill>
                <a:latin typeface="Arial" pitchFamily="34" charset="0"/>
                <a:ea typeface="Arial Unicode MS" pitchFamily="34" charset="-128"/>
              </a:rPr>
              <a:t> </a:t>
            </a:r>
            <a:r>
              <a:rPr lang="tr-TR" sz="2000" dirty="0" err="1">
                <a:solidFill>
                  <a:srgbClr val="263B86"/>
                </a:solidFill>
                <a:latin typeface="Arial" pitchFamily="34" charset="0"/>
                <a:ea typeface="Arial Unicode MS" pitchFamily="34" charset="-128"/>
              </a:rPr>
              <a:t>from</a:t>
            </a:r>
            <a:r>
              <a:rPr lang="tr-TR" sz="2000" dirty="0">
                <a:solidFill>
                  <a:srgbClr val="263B86"/>
                </a:solidFill>
                <a:latin typeface="Arial" pitchFamily="34" charset="0"/>
                <a:ea typeface="Arial Unicode MS" pitchFamily="34" charset="-128"/>
              </a:rPr>
              <a:t> </a:t>
            </a:r>
            <a:r>
              <a:rPr lang="tr-TR" sz="2000" dirty="0" err="1">
                <a:solidFill>
                  <a:srgbClr val="263B86"/>
                </a:solidFill>
                <a:latin typeface="Arial" pitchFamily="34" charset="0"/>
                <a:ea typeface="Arial Unicode MS" pitchFamily="34" charset="-128"/>
              </a:rPr>
              <a:t>the</a:t>
            </a:r>
            <a:r>
              <a:rPr lang="tr-TR" sz="2000" dirty="0">
                <a:solidFill>
                  <a:srgbClr val="263B86"/>
                </a:solidFill>
                <a:latin typeface="Arial" pitchFamily="34" charset="0"/>
                <a:ea typeface="Arial Unicode MS" pitchFamily="34" charset="-128"/>
              </a:rPr>
              <a:t> </a:t>
            </a:r>
            <a:r>
              <a:rPr lang="tr-TR" sz="2000" dirty="0" err="1">
                <a:solidFill>
                  <a:srgbClr val="263B86"/>
                </a:solidFill>
                <a:latin typeface="Arial" pitchFamily="34" charset="0"/>
                <a:ea typeface="Arial Unicode MS" pitchFamily="34" charset="-128"/>
              </a:rPr>
              <a:t>programme</a:t>
            </a:r>
            <a:r>
              <a:rPr lang="tr-TR" sz="2000" dirty="0">
                <a:solidFill>
                  <a:srgbClr val="263B86"/>
                </a:solidFill>
                <a:latin typeface="Arial" pitchFamily="34" charset="0"/>
                <a:ea typeface="Arial Unicode MS" pitchFamily="34" charset="-128"/>
              </a:rPr>
              <a:t>. </a:t>
            </a:r>
            <a:endParaRPr lang="tr-TR" sz="2000" dirty="0" smtClean="0">
              <a:solidFill>
                <a:srgbClr val="263B86"/>
              </a:solidFill>
              <a:latin typeface="Arial" pitchFamily="34" charset="0"/>
              <a:ea typeface="Arial Unicode MS" pitchFamily="34" charset="-128"/>
            </a:endParaRPr>
          </a:p>
          <a:p>
            <a:pPr marL="0" lvl="1" indent="-342900" algn="just">
              <a:spcBef>
                <a:spcPts val="600"/>
              </a:spcBef>
              <a:spcAft>
                <a:spcPts val="600"/>
              </a:spcAft>
              <a:buClr>
                <a:srgbClr val="0099FF"/>
              </a:buClr>
              <a:buSzPct val="100000"/>
              <a:buBlip>
                <a:blip r:embed="rId4"/>
              </a:buBlip>
            </a:pPr>
            <a:r>
              <a:rPr lang="en-GB" sz="2000" dirty="0" smtClean="0">
                <a:solidFill>
                  <a:srgbClr val="263B86"/>
                </a:solidFill>
                <a:latin typeface="Arial" pitchFamily="34" charset="0"/>
                <a:ea typeface="Arial Unicode MS" pitchFamily="34" charset="-128"/>
              </a:rPr>
              <a:t>Employers </a:t>
            </a:r>
            <a:r>
              <a:rPr lang="en-GB" sz="2000" dirty="0">
                <a:solidFill>
                  <a:srgbClr val="263B86"/>
                </a:solidFill>
                <a:latin typeface="Arial" pitchFamily="34" charset="0"/>
                <a:ea typeface="Arial Unicode MS" pitchFamily="34" charset="-128"/>
              </a:rPr>
              <a:t>would </a:t>
            </a:r>
            <a:r>
              <a:rPr lang="tr-TR" sz="2000" dirty="0" err="1">
                <a:solidFill>
                  <a:srgbClr val="263B86"/>
                </a:solidFill>
                <a:latin typeface="Arial" pitchFamily="34" charset="0"/>
                <a:ea typeface="Arial Unicode MS" pitchFamily="34" charset="-128"/>
              </a:rPr>
              <a:t>request</a:t>
            </a:r>
            <a:r>
              <a:rPr lang="tr-TR" sz="2000" dirty="0">
                <a:solidFill>
                  <a:srgbClr val="263B86"/>
                </a:solidFill>
                <a:latin typeface="Arial" pitchFamily="34" charset="0"/>
                <a:ea typeface="Arial Unicode MS" pitchFamily="34" charset="-128"/>
              </a:rPr>
              <a:t> </a:t>
            </a:r>
            <a:r>
              <a:rPr lang="en-GB" sz="2000" dirty="0">
                <a:solidFill>
                  <a:srgbClr val="263B86"/>
                </a:solidFill>
                <a:latin typeface="Arial" pitchFamily="34" charset="0"/>
                <a:ea typeface="Arial Unicode MS" pitchFamily="34" charset="-128"/>
              </a:rPr>
              <a:t>participants up to 30% of the number of employees</a:t>
            </a:r>
            <a:r>
              <a:rPr lang="tr-TR" sz="2000" dirty="0">
                <a:solidFill>
                  <a:srgbClr val="263B86"/>
                </a:solidFill>
                <a:latin typeface="Arial" pitchFamily="34" charset="0"/>
                <a:ea typeface="Arial Unicode MS" pitchFamily="34" charset="-128"/>
              </a:rPr>
              <a:t>.</a:t>
            </a:r>
            <a:r>
              <a:rPr lang="en-GB" sz="2000" dirty="0">
                <a:solidFill>
                  <a:srgbClr val="263B86"/>
                </a:solidFill>
                <a:latin typeface="Arial" pitchFamily="34" charset="0"/>
                <a:ea typeface="Arial Unicode MS" pitchFamily="34" charset="-128"/>
              </a:rPr>
              <a:t> </a:t>
            </a:r>
          </a:p>
          <a:p>
            <a:pPr marL="0" lvl="1" algn="just">
              <a:spcBef>
                <a:spcPts val="600"/>
              </a:spcBef>
              <a:spcAft>
                <a:spcPts val="600"/>
              </a:spcAft>
              <a:buClr>
                <a:srgbClr val="0099FF"/>
              </a:buClr>
              <a:buSzPct val="100000"/>
              <a:buFontTx/>
              <a:buBlip>
                <a:blip r:embed="rId4"/>
              </a:buBlip>
            </a:pPr>
            <a:r>
              <a:rPr lang="en-GB" sz="2000" dirty="0">
                <a:solidFill>
                  <a:srgbClr val="263B86"/>
                </a:solidFill>
                <a:latin typeface="Arial" pitchFamily="34" charset="0"/>
                <a:ea typeface="Arial Unicode MS" pitchFamily="34" charset="-128"/>
              </a:rPr>
              <a:t>  Employers must make a commitment of 50% employment and they must </a:t>
            </a:r>
            <a:r>
              <a:rPr lang="tr-TR" sz="2000" dirty="0" err="1" smtClean="0">
                <a:solidFill>
                  <a:srgbClr val="263B86"/>
                </a:solidFill>
                <a:latin typeface="Arial" pitchFamily="34" charset="0"/>
                <a:ea typeface="Arial Unicode MS" pitchFamily="34" charset="-128"/>
              </a:rPr>
              <a:t>hire</a:t>
            </a:r>
            <a:r>
              <a:rPr lang="en-GB" sz="2000" dirty="0" smtClean="0">
                <a:solidFill>
                  <a:srgbClr val="263B86"/>
                </a:solidFill>
                <a:latin typeface="Arial" pitchFamily="34" charset="0"/>
                <a:ea typeface="Arial Unicode MS" pitchFamily="34" charset="-128"/>
              </a:rPr>
              <a:t> </a:t>
            </a:r>
            <a:r>
              <a:rPr lang="en-GB" sz="2000" dirty="0">
                <a:solidFill>
                  <a:srgbClr val="263B86"/>
                </a:solidFill>
                <a:latin typeface="Arial" pitchFamily="34" charset="0"/>
                <a:ea typeface="Arial Unicode MS" pitchFamily="34" charset="-128"/>
              </a:rPr>
              <a:t>participants at the end of the programme</a:t>
            </a:r>
            <a:r>
              <a:rPr lang="tr-TR" sz="2000" dirty="0" smtClean="0">
                <a:solidFill>
                  <a:srgbClr val="263B86"/>
                </a:solidFill>
                <a:latin typeface="Arial" pitchFamily="34" charset="0"/>
                <a:ea typeface="Arial Unicode MS" pitchFamily="34" charset="-128"/>
              </a:rPr>
              <a:t>.</a:t>
            </a:r>
          </a:p>
          <a:p>
            <a:pPr marL="0" lvl="1" algn="just">
              <a:spcBef>
                <a:spcPts val="600"/>
              </a:spcBef>
              <a:spcAft>
                <a:spcPts val="600"/>
              </a:spcAft>
              <a:buClr>
                <a:srgbClr val="0099FF"/>
              </a:buClr>
              <a:buSzPct val="100000"/>
              <a:buFontTx/>
              <a:buBlip>
                <a:blip r:embed="rId4"/>
              </a:buBlip>
            </a:pPr>
            <a:r>
              <a:rPr lang="tr-TR" sz="2000" dirty="0" smtClean="0">
                <a:solidFill>
                  <a:srgbClr val="263B86"/>
                </a:solidFill>
                <a:latin typeface="Arial" pitchFamily="34" charset="0"/>
                <a:ea typeface="Arial Unicode MS" pitchFamily="34" charset="-128"/>
              </a:rPr>
              <a:t>New Project: «First Step </a:t>
            </a:r>
            <a:r>
              <a:rPr lang="tr-TR" sz="2000" dirty="0" err="1" smtClean="0">
                <a:solidFill>
                  <a:srgbClr val="263B86"/>
                </a:solidFill>
                <a:latin typeface="Arial" pitchFamily="34" charset="0"/>
                <a:ea typeface="Arial Unicode MS" pitchFamily="34" charset="-128"/>
              </a:rPr>
              <a:t>to</a:t>
            </a:r>
            <a:r>
              <a:rPr lang="tr-TR" sz="2000" dirty="0" smtClean="0">
                <a:solidFill>
                  <a:srgbClr val="263B86"/>
                </a:solidFill>
                <a:latin typeface="Arial" pitchFamily="34" charset="0"/>
                <a:ea typeface="Arial Unicode MS" pitchFamily="34" charset="-128"/>
              </a:rPr>
              <a:t> </a:t>
            </a:r>
            <a:r>
              <a:rPr lang="tr-TR" sz="2000" dirty="0" err="1" smtClean="0">
                <a:solidFill>
                  <a:srgbClr val="263B86"/>
                </a:solidFill>
                <a:latin typeface="Arial" pitchFamily="34" charset="0"/>
                <a:ea typeface="Arial Unicode MS" pitchFamily="34" charset="-128"/>
              </a:rPr>
              <a:t>Work</a:t>
            </a:r>
            <a:r>
              <a:rPr lang="tr-TR" sz="2000" dirty="0" smtClean="0">
                <a:solidFill>
                  <a:srgbClr val="263B86"/>
                </a:solidFill>
                <a:latin typeface="Arial" pitchFamily="34" charset="0"/>
                <a:ea typeface="Arial Unicode MS" pitchFamily="34" charset="-128"/>
              </a:rPr>
              <a:t>» </a:t>
            </a:r>
          </a:p>
          <a:p>
            <a:pPr marL="57150" lvl="1" indent="-342900" algn="just">
              <a:spcBef>
                <a:spcPts val="600"/>
              </a:spcBef>
              <a:spcAft>
                <a:spcPts val="600"/>
              </a:spcAft>
              <a:buClr>
                <a:srgbClr val="0099FF"/>
              </a:buClr>
              <a:buSzPct val="100000"/>
              <a:buFont typeface="Wingdings" panose="05000000000000000000" pitchFamily="2" charset="2"/>
              <a:buChar char="§"/>
            </a:pPr>
            <a:r>
              <a:rPr lang="tr-TR" sz="2000" i="1" dirty="0" err="1">
                <a:solidFill>
                  <a:srgbClr val="263B86"/>
                </a:solidFill>
                <a:latin typeface="Arial" pitchFamily="34" charset="0"/>
                <a:ea typeface="Arial Unicode MS" pitchFamily="34" charset="-128"/>
              </a:rPr>
              <a:t>i</a:t>
            </a:r>
            <a:r>
              <a:rPr lang="tr-TR" sz="2000" i="1" dirty="0" err="1" smtClean="0">
                <a:solidFill>
                  <a:srgbClr val="263B86"/>
                </a:solidFill>
                <a:latin typeface="Arial" pitchFamily="34" charset="0"/>
                <a:ea typeface="Arial Unicode MS" pitchFamily="34" charset="-128"/>
              </a:rPr>
              <a:t>mplemented</a:t>
            </a:r>
            <a:r>
              <a:rPr lang="tr-TR" sz="2000" i="1" dirty="0" smtClean="0">
                <a:solidFill>
                  <a:srgbClr val="263B86"/>
                </a:solidFill>
                <a:latin typeface="Arial" pitchFamily="34" charset="0"/>
                <a:ea typeface="Arial Unicode MS" pitchFamily="34" charset="-128"/>
              </a:rPr>
              <a:t> </a:t>
            </a:r>
            <a:r>
              <a:rPr lang="tr-TR" sz="2000" i="1" dirty="0" err="1" smtClean="0">
                <a:solidFill>
                  <a:srgbClr val="263B86"/>
                </a:solidFill>
                <a:latin typeface="Arial" pitchFamily="34" charset="0"/>
                <a:ea typeface="Arial Unicode MS" pitchFamily="34" charset="-128"/>
              </a:rPr>
              <a:t>for</a:t>
            </a:r>
            <a:r>
              <a:rPr lang="tr-TR" sz="2000" i="1" dirty="0" smtClean="0">
                <a:solidFill>
                  <a:srgbClr val="263B86"/>
                </a:solidFill>
                <a:latin typeface="Arial" pitchFamily="34" charset="0"/>
                <a:ea typeface="Arial Unicode MS" pitchFamily="34" charset="-128"/>
              </a:rPr>
              <a:t> </a:t>
            </a:r>
            <a:r>
              <a:rPr lang="tr-TR" sz="2000" i="1" dirty="0" err="1" smtClean="0">
                <a:solidFill>
                  <a:srgbClr val="263B86"/>
                </a:solidFill>
                <a:latin typeface="Arial" pitchFamily="34" charset="0"/>
                <a:ea typeface="Arial Unicode MS" pitchFamily="34" charset="-128"/>
              </a:rPr>
              <a:t>university</a:t>
            </a:r>
            <a:r>
              <a:rPr lang="tr-TR" sz="2000" i="1" dirty="0" smtClean="0">
                <a:solidFill>
                  <a:srgbClr val="263B86"/>
                </a:solidFill>
                <a:latin typeface="Arial" pitchFamily="34" charset="0"/>
                <a:ea typeface="Arial Unicode MS" pitchFamily="34" charset="-128"/>
              </a:rPr>
              <a:t> </a:t>
            </a:r>
            <a:r>
              <a:rPr lang="tr-TR" sz="2000" i="1" dirty="0" err="1" smtClean="0">
                <a:solidFill>
                  <a:srgbClr val="263B86"/>
                </a:solidFill>
                <a:latin typeface="Arial" pitchFamily="34" charset="0"/>
                <a:ea typeface="Arial Unicode MS" pitchFamily="34" charset="-128"/>
              </a:rPr>
              <a:t>graduates</a:t>
            </a:r>
            <a:r>
              <a:rPr lang="tr-TR" sz="2000" i="1" dirty="0" smtClean="0">
                <a:solidFill>
                  <a:srgbClr val="263B86"/>
                </a:solidFill>
                <a:latin typeface="Arial" pitchFamily="34" charset="0"/>
                <a:ea typeface="Arial Unicode MS" pitchFamily="34" charset="-128"/>
              </a:rPr>
              <a:t> </a:t>
            </a:r>
          </a:p>
          <a:p>
            <a:pPr marL="57150" lvl="1" indent="-342900" algn="just">
              <a:spcBef>
                <a:spcPts val="600"/>
              </a:spcBef>
              <a:spcAft>
                <a:spcPts val="600"/>
              </a:spcAft>
              <a:buClr>
                <a:srgbClr val="0099FF"/>
              </a:buClr>
              <a:buSzPct val="100000"/>
              <a:buFont typeface="Wingdings" panose="05000000000000000000" pitchFamily="2" charset="2"/>
              <a:buChar char="§"/>
            </a:pPr>
            <a:r>
              <a:rPr lang="tr-TR" sz="2000" i="1" dirty="0" smtClean="0">
                <a:solidFill>
                  <a:srgbClr val="263B86"/>
                </a:solidFill>
                <a:latin typeface="Arial" pitchFamily="34" charset="0"/>
                <a:ea typeface="Arial Unicode MS" pitchFamily="34" charset="-128"/>
              </a:rPr>
              <a:t>18-29 </a:t>
            </a:r>
            <a:r>
              <a:rPr lang="tr-TR" sz="2000" i="1" dirty="0" err="1" smtClean="0">
                <a:solidFill>
                  <a:srgbClr val="263B86"/>
                </a:solidFill>
                <a:latin typeface="Arial" pitchFamily="34" charset="0"/>
                <a:ea typeface="Arial Unicode MS" pitchFamily="34" charset="-128"/>
              </a:rPr>
              <a:t>aged</a:t>
            </a:r>
            <a:r>
              <a:rPr lang="tr-TR" sz="2000" i="1" dirty="0" smtClean="0">
                <a:solidFill>
                  <a:srgbClr val="263B86"/>
                </a:solidFill>
                <a:latin typeface="Arial" pitchFamily="34" charset="0"/>
                <a:ea typeface="Arial Unicode MS" pitchFamily="34" charset="-128"/>
              </a:rPr>
              <a:t> </a:t>
            </a:r>
            <a:r>
              <a:rPr lang="tr-TR" sz="2000" i="1" dirty="0" err="1" smtClean="0">
                <a:solidFill>
                  <a:srgbClr val="263B86"/>
                </a:solidFill>
                <a:latin typeface="Arial" pitchFamily="34" charset="0"/>
                <a:ea typeface="Arial Unicode MS" pitchFamily="34" charset="-128"/>
              </a:rPr>
              <a:t>job</a:t>
            </a:r>
            <a:r>
              <a:rPr lang="tr-TR" sz="2000" i="1" dirty="0" smtClean="0">
                <a:solidFill>
                  <a:srgbClr val="263B86"/>
                </a:solidFill>
                <a:latin typeface="Arial" pitchFamily="34" charset="0"/>
                <a:ea typeface="Arial Unicode MS" pitchFamily="34" charset="-128"/>
              </a:rPr>
              <a:t> </a:t>
            </a:r>
            <a:r>
              <a:rPr lang="tr-TR" sz="2000" i="1" dirty="0" err="1" smtClean="0">
                <a:solidFill>
                  <a:srgbClr val="263B86"/>
                </a:solidFill>
                <a:latin typeface="Arial" pitchFamily="34" charset="0"/>
                <a:ea typeface="Arial Unicode MS" pitchFamily="34" charset="-128"/>
              </a:rPr>
              <a:t>seekers</a:t>
            </a:r>
            <a:endParaRPr lang="tr-TR" sz="2000" i="1" dirty="0" smtClean="0">
              <a:solidFill>
                <a:srgbClr val="263B86"/>
              </a:solidFill>
              <a:latin typeface="Arial" pitchFamily="34" charset="0"/>
              <a:ea typeface="Arial Unicode MS" pitchFamily="34" charset="-128"/>
            </a:endParaRPr>
          </a:p>
          <a:p>
            <a:pPr marL="57150" lvl="1" indent="-342900" algn="just">
              <a:spcBef>
                <a:spcPts val="600"/>
              </a:spcBef>
              <a:spcAft>
                <a:spcPts val="600"/>
              </a:spcAft>
              <a:buClr>
                <a:srgbClr val="0099FF"/>
              </a:buClr>
              <a:buSzPct val="100000"/>
              <a:buFont typeface="Wingdings" panose="05000000000000000000" pitchFamily="2" charset="2"/>
              <a:buChar char="§"/>
            </a:pPr>
            <a:r>
              <a:rPr lang="tr-TR" sz="2000" i="1" dirty="0" smtClean="0">
                <a:solidFill>
                  <a:srgbClr val="263B86"/>
                </a:solidFill>
                <a:latin typeface="Arial" pitchFamily="34" charset="0"/>
                <a:ea typeface="Arial Unicode MS" pitchFamily="34" charset="-128"/>
              </a:rPr>
              <a:t>6 </a:t>
            </a:r>
            <a:r>
              <a:rPr lang="tr-TR" sz="2000" i="1" dirty="0" err="1" smtClean="0">
                <a:solidFill>
                  <a:srgbClr val="263B86"/>
                </a:solidFill>
                <a:latin typeface="Arial" pitchFamily="34" charset="0"/>
                <a:ea typeface="Arial Unicode MS" pitchFamily="34" charset="-128"/>
              </a:rPr>
              <a:t>months</a:t>
            </a:r>
            <a:r>
              <a:rPr lang="tr-TR" sz="2000" i="1" dirty="0" smtClean="0">
                <a:solidFill>
                  <a:srgbClr val="263B86"/>
                </a:solidFill>
                <a:latin typeface="Arial" pitchFamily="34" charset="0"/>
                <a:ea typeface="Arial Unicode MS" pitchFamily="34" charset="-128"/>
              </a:rPr>
              <a:t> OJT, 18 </a:t>
            </a:r>
            <a:r>
              <a:rPr lang="tr-TR" sz="2000" i="1" dirty="0" err="1" smtClean="0">
                <a:solidFill>
                  <a:srgbClr val="263B86"/>
                </a:solidFill>
                <a:latin typeface="Arial" pitchFamily="34" charset="0"/>
                <a:ea typeface="Arial Unicode MS" pitchFamily="34" charset="-128"/>
              </a:rPr>
              <a:t>months</a:t>
            </a:r>
            <a:r>
              <a:rPr lang="tr-TR" sz="2000" i="1" dirty="0" smtClean="0">
                <a:solidFill>
                  <a:srgbClr val="263B86"/>
                </a:solidFill>
                <a:latin typeface="Arial" pitchFamily="34" charset="0"/>
                <a:ea typeface="Arial Unicode MS" pitchFamily="34" charset="-128"/>
              </a:rPr>
              <a:t> </a:t>
            </a:r>
            <a:r>
              <a:rPr lang="tr-TR" sz="2000" i="1" dirty="0" err="1" smtClean="0">
                <a:solidFill>
                  <a:srgbClr val="263B86"/>
                </a:solidFill>
                <a:latin typeface="Arial" pitchFamily="34" charset="0"/>
                <a:ea typeface="Arial Unicode MS" pitchFamily="34" charset="-128"/>
              </a:rPr>
              <a:t>employment</a:t>
            </a:r>
            <a:r>
              <a:rPr lang="tr-TR" sz="2000" i="1" dirty="0" smtClean="0">
                <a:solidFill>
                  <a:srgbClr val="263B86"/>
                </a:solidFill>
                <a:latin typeface="Arial" pitchFamily="34" charset="0"/>
                <a:ea typeface="Arial Unicode MS" pitchFamily="34" charset="-128"/>
              </a:rPr>
              <a:t> </a:t>
            </a:r>
            <a:r>
              <a:rPr lang="tr-TR" sz="2000" i="1" dirty="0" err="1" smtClean="0">
                <a:solidFill>
                  <a:srgbClr val="263B86"/>
                </a:solidFill>
                <a:latin typeface="Arial" pitchFamily="34" charset="0"/>
                <a:ea typeface="Arial Unicode MS" pitchFamily="34" charset="-128"/>
              </a:rPr>
              <a:t>process</a:t>
            </a:r>
            <a:r>
              <a:rPr lang="tr-TR" sz="2000" i="1" dirty="0" smtClean="0">
                <a:solidFill>
                  <a:srgbClr val="263B86"/>
                </a:solidFill>
                <a:latin typeface="Arial" pitchFamily="34" charset="0"/>
                <a:ea typeface="Arial Unicode MS" pitchFamily="34" charset="-128"/>
              </a:rPr>
              <a:t> </a:t>
            </a:r>
          </a:p>
          <a:p>
            <a:pPr marL="57150" lvl="1" indent="-342900" algn="just">
              <a:spcBef>
                <a:spcPts val="600"/>
              </a:spcBef>
              <a:spcAft>
                <a:spcPts val="600"/>
              </a:spcAft>
              <a:buClr>
                <a:srgbClr val="0099FF"/>
              </a:buClr>
              <a:buSzPct val="100000"/>
              <a:buFont typeface="Wingdings" panose="05000000000000000000" pitchFamily="2" charset="2"/>
              <a:buChar char="§"/>
            </a:pPr>
            <a:r>
              <a:rPr lang="tr-TR" sz="2000" i="1" dirty="0" err="1" smtClean="0">
                <a:solidFill>
                  <a:srgbClr val="263B86"/>
                </a:solidFill>
                <a:latin typeface="Arial" pitchFamily="34" charset="0"/>
                <a:ea typeface="Arial Unicode MS" pitchFamily="34" charset="-128"/>
              </a:rPr>
              <a:t>Incentives</a:t>
            </a:r>
            <a:r>
              <a:rPr lang="tr-TR" sz="2000" i="1" dirty="0" smtClean="0">
                <a:solidFill>
                  <a:srgbClr val="263B86"/>
                </a:solidFill>
                <a:latin typeface="Arial" pitchFamily="34" charset="0"/>
                <a:ea typeface="Arial Unicode MS" pitchFamily="34" charset="-128"/>
              </a:rPr>
              <a:t> </a:t>
            </a:r>
            <a:r>
              <a:rPr lang="tr-TR" sz="2000" i="1" dirty="0" err="1" smtClean="0">
                <a:solidFill>
                  <a:srgbClr val="263B86"/>
                </a:solidFill>
                <a:latin typeface="Arial" pitchFamily="34" charset="0"/>
                <a:ea typeface="Arial Unicode MS" pitchFamily="34" charset="-128"/>
              </a:rPr>
              <a:t>for</a:t>
            </a:r>
            <a:r>
              <a:rPr lang="tr-TR" sz="2000" i="1" dirty="0" smtClean="0">
                <a:solidFill>
                  <a:srgbClr val="263B86"/>
                </a:solidFill>
                <a:latin typeface="Arial" pitchFamily="34" charset="0"/>
                <a:ea typeface="Arial Unicode MS" pitchFamily="34" charset="-128"/>
              </a:rPr>
              <a:t> </a:t>
            </a:r>
            <a:r>
              <a:rPr lang="tr-TR" sz="2000" i="1" dirty="0" err="1" smtClean="0">
                <a:solidFill>
                  <a:srgbClr val="263B86"/>
                </a:solidFill>
                <a:latin typeface="Arial" pitchFamily="34" charset="0"/>
                <a:ea typeface="Arial Unicode MS" pitchFamily="34" charset="-128"/>
              </a:rPr>
              <a:t>employer</a:t>
            </a:r>
            <a:r>
              <a:rPr lang="tr-TR" sz="2000" i="1" dirty="0" smtClean="0">
                <a:solidFill>
                  <a:srgbClr val="263B86"/>
                </a:solidFill>
                <a:latin typeface="Arial" pitchFamily="34" charset="0"/>
                <a:ea typeface="Arial Unicode MS" pitchFamily="34" charset="-128"/>
              </a:rPr>
              <a:t> </a:t>
            </a:r>
            <a:r>
              <a:rPr lang="tr-TR" sz="2000" i="1" dirty="0" err="1" smtClean="0">
                <a:solidFill>
                  <a:srgbClr val="263B86"/>
                </a:solidFill>
                <a:latin typeface="Arial" pitchFamily="34" charset="0"/>
                <a:ea typeface="Arial Unicode MS" pitchFamily="34" charset="-128"/>
              </a:rPr>
              <a:t>up</a:t>
            </a:r>
            <a:r>
              <a:rPr lang="tr-TR" sz="2000" i="1" dirty="0" smtClean="0">
                <a:solidFill>
                  <a:srgbClr val="263B86"/>
                </a:solidFill>
                <a:latin typeface="Arial" pitchFamily="34" charset="0"/>
                <a:ea typeface="Arial Unicode MS" pitchFamily="34" charset="-128"/>
              </a:rPr>
              <a:t> </a:t>
            </a:r>
            <a:r>
              <a:rPr lang="tr-TR" sz="2000" i="1" dirty="0" err="1" smtClean="0">
                <a:solidFill>
                  <a:srgbClr val="263B86"/>
                </a:solidFill>
                <a:latin typeface="Arial" pitchFamily="34" charset="0"/>
                <a:ea typeface="Arial Unicode MS" pitchFamily="34" charset="-128"/>
              </a:rPr>
              <a:t>to</a:t>
            </a:r>
            <a:r>
              <a:rPr lang="tr-TR" sz="2000" i="1" dirty="0" smtClean="0">
                <a:solidFill>
                  <a:srgbClr val="263B86"/>
                </a:solidFill>
                <a:latin typeface="Arial" pitchFamily="34" charset="0"/>
                <a:ea typeface="Arial Unicode MS" pitchFamily="34" charset="-128"/>
              </a:rPr>
              <a:t> % 25-%50 of minimum </a:t>
            </a:r>
            <a:r>
              <a:rPr lang="tr-TR" sz="2000" i="1" dirty="0" err="1" smtClean="0">
                <a:solidFill>
                  <a:srgbClr val="263B86"/>
                </a:solidFill>
                <a:latin typeface="Arial" pitchFamily="34" charset="0"/>
                <a:ea typeface="Arial Unicode MS" pitchFamily="34" charset="-128"/>
              </a:rPr>
              <a:t>wage</a:t>
            </a:r>
            <a:endParaRPr lang="tr-TR" sz="2000" i="1" dirty="0" smtClean="0">
              <a:solidFill>
                <a:srgbClr val="263B86"/>
              </a:solidFill>
              <a:latin typeface="Arial" pitchFamily="34" charset="0"/>
              <a:ea typeface="Arial Unicode MS" pitchFamily="34" charset="-128"/>
            </a:endParaRPr>
          </a:p>
          <a:p>
            <a:pPr marL="0" lvl="1" algn="just">
              <a:spcBef>
                <a:spcPts val="600"/>
              </a:spcBef>
              <a:spcAft>
                <a:spcPts val="600"/>
              </a:spcAft>
              <a:buClr>
                <a:srgbClr val="0099FF"/>
              </a:buClr>
              <a:buSzPct val="100000"/>
              <a:buFontTx/>
              <a:buBlip>
                <a:blip r:embed="rId4"/>
              </a:buBlip>
            </a:pPr>
            <a:endParaRPr lang="tr-TR" sz="2000" dirty="0">
              <a:solidFill>
                <a:srgbClr val="263B86"/>
              </a:solidFill>
              <a:latin typeface="Arial" pitchFamily="34" charset="0"/>
              <a:ea typeface="Arial Unicode MS" pitchFamily="34" charset="-128"/>
            </a:endParaRPr>
          </a:p>
          <a:p>
            <a:pPr marL="0" indent="0">
              <a:buNone/>
            </a:pPr>
            <a:endParaRPr lang="tr-TR" dirty="0"/>
          </a:p>
        </p:txBody>
      </p:sp>
    </p:spTree>
    <p:extLst>
      <p:ext uri="{BB962C8B-B14F-4D97-AF65-F5344CB8AC3E}">
        <p14:creationId xmlns:p14="http://schemas.microsoft.com/office/powerpoint/2010/main" val="56579908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37890" name="Metin kutusu 1"/>
          <p:cNvSpPr txBox="1">
            <a:spLocks noChangeArrowheads="1"/>
          </p:cNvSpPr>
          <p:nvPr/>
        </p:nvSpPr>
        <p:spPr bwMode="auto">
          <a:xfrm>
            <a:off x="3348508" y="549275"/>
            <a:ext cx="5558956"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itchFamily="34" charset="0"/>
                <a:ea typeface="ＭＳ Ｐゴシック" pitchFamily="34" charset="-128"/>
              </a:defRPr>
            </a:lvl1pPr>
            <a:lvl2pPr marL="742950" indent="-285750" eaLnBrk="0" hangingPunct="0">
              <a:defRPr>
                <a:solidFill>
                  <a:schemeClr val="tx1"/>
                </a:solidFill>
                <a:latin typeface="Calibri" pitchFamily="34" charset="0"/>
                <a:ea typeface="ＭＳ Ｐゴシック" pitchFamily="34" charset="-128"/>
              </a:defRPr>
            </a:lvl2pPr>
            <a:lvl3pPr marL="1143000" indent="-228600" eaLnBrk="0" hangingPunct="0">
              <a:defRPr>
                <a:solidFill>
                  <a:schemeClr val="tx1"/>
                </a:solidFill>
                <a:latin typeface="Calibri" pitchFamily="34" charset="0"/>
                <a:ea typeface="ＭＳ Ｐゴシック" pitchFamily="34" charset="-128"/>
              </a:defRPr>
            </a:lvl3pPr>
            <a:lvl4pPr marL="1600200" indent="-228600" eaLnBrk="0" hangingPunct="0">
              <a:defRPr>
                <a:solidFill>
                  <a:schemeClr val="tx1"/>
                </a:solidFill>
                <a:latin typeface="Calibri" pitchFamily="34" charset="0"/>
                <a:ea typeface="ＭＳ Ｐゴシック" pitchFamily="34" charset="-128"/>
              </a:defRPr>
            </a:lvl4pPr>
            <a:lvl5pPr marL="2057400" indent="-228600" eaLnBrk="0" hangingPunct="0">
              <a:defRPr>
                <a:solidFill>
                  <a:schemeClr val="tx1"/>
                </a:solidFill>
                <a:latin typeface="Calibri" pitchFamily="34" charset="0"/>
                <a:ea typeface="ＭＳ Ｐゴシック"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ＭＳ Ｐゴシック"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ＭＳ Ｐゴシック"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ＭＳ Ｐゴシック"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ＭＳ Ｐゴシック" pitchFamily="34" charset="-128"/>
              </a:defRPr>
            </a:lvl9pPr>
          </a:lstStyle>
          <a:p>
            <a:pPr algn="ctr" eaLnBrk="1" hangingPunct="1"/>
            <a:r>
              <a:rPr lang="en-GB" sz="2800" b="1" dirty="0" smtClean="0">
                <a:solidFill>
                  <a:srgbClr val="17375E"/>
                </a:solidFill>
                <a:latin typeface="NimbusSansNovus SemiBold"/>
              </a:rPr>
              <a:t>On-the-job Training Programme</a:t>
            </a:r>
            <a:endParaRPr lang="en-GB" sz="2800" b="1" dirty="0">
              <a:solidFill>
                <a:srgbClr val="17375E"/>
              </a:solidFill>
              <a:latin typeface="NimbusSansNovus SemiBold"/>
            </a:endParaRPr>
          </a:p>
        </p:txBody>
      </p:sp>
      <p:grpSp>
        <p:nvGrpSpPr>
          <p:cNvPr id="4" name="Group 4"/>
          <p:cNvGrpSpPr>
            <a:grpSpLocks noChangeAspect="1"/>
          </p:cNvGrpSpPr>
          <p:nvPr/>
        </p:nvGrpSpPr>
        <p:grpSpPr bwMode="auto">
          <a:xfrm>
            <a:off x="1176338" y="1963738"/>
            <a:ext cx="6942137" cy="4024312"/>
            <a:chOff x="741" y="1237"/>
            <a:chExt cx="4373" cy="2535"/>
          </a:xfrm>
        </p:grpSpPr>
        <p:sp>
          <p:nvSpPr>
            <p:cNvPr id="5" name="AutoShape 3"/>
            <p:cNvSpPr>
              <a:spLocks noChangeAspect="1" noChangeArrowheads="1" noTextEdit="1"/>
            </p:cNvSpPr>
            <p:nvPr/>
          </p:nvSpPr>
          <p:spPr bwMode="auto">
            <a:xfrm>
              <a:off x="741" y="1237"/>
              <a:ext cx="4363" cy="25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tr-TR"/>
            </a:p>
          </p:txBody>
        </p:sp>
        <p:sp>
          <p:nvSpPr>
            <p:cNvPr id="6" name="Rectangle 5"/>
            <p:cNvSpPr>
              <a:spLocks noChangeArrowheads="1"/>
            </p:cNvSpPr>
            <p:nvPr/>
          </p:nvSpPr>
          <p:spPr bwMode="auto">
            <a:xfrm>
              <a:off x="741" y="1237"/>
              <a:ext cx="4363" cy="434"/>
            </a:xfrm>
            <a:prstGeom prst="rect">
              <a:avLst/>
            </a:prstGeom>
            <a:solidFill>
              <a:srgbClr val="00206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tr-TR"/>
            </a:p>
          </p:txBody>
        </p:sp>
        <p:sp>
          <p:nvSpPr>
            <p:cNvPr id="7" name="Rectangle 6"/>
            <p:cNvSpPr>
              <a:spLocks noChangeArrowheads="1"/>
            </p:cNvSpPr>
            <p:nvPr/>
          </p:nvSpPr>
          <p:spPr bwMode="auto">
            <a:xfrm>
              <a:off x="741" y="1661"/>
              <a:ext cx="4363" cy="2079"/>
            </a:xfrm>
            <a:prstGeom prst="rect">
              <a:avLst/>
            </a:prstGeom>
            <a:solidFill>
              <a:srgbClr val="0070C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tr-TR"/>
            </a:p>
          </p:txBody>
        </p:sp>
        <p:sp>
          <p:nvSpPr>
            <p:cNvPr id="8" name="Rectangle 7"/>
            <p:cNvSpPr>
              <a:spLocks noChangeArrowheads="1"/>
            </p:cNvSpPr>
            <p:nvPr/>
          </p:nvSpPr>
          <p:spPr bwMode="auto">
            <a:xfrm>
              <a:off x="2912" y="1475"/>
              <a:ext cx="310" cy="1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lang="tr-TR" altLang="tr-TR" sz="1900" b="1" dirty="0" smtClean="0">
                  <a:solidFill>
                    <a:srgbClr val="FFFFFF"/>
                  </a:solidFill>
                  <a:latin typeface="Calibri" panose="020F0502020204030204" pitchFamily="34" charset="0"/>
                </a:rPr>
                <a:t>MEN</a:t>
              </a:r>
              <a:endParaRPr kumimoji="0" lang="tr-TR" altLang="tr-TR" sz="1800" b="0" i="0" u="none" strike="noStrike" cap="none" normalizeH="0" baseline="0" dirty="0" smtClean="0">
                <a:ln>
                  <a:noFill/>
                </a:ln>
                <a:solidFill>
                  <a:schemeClr val="tx1"/>
                </a:solidFill>
                <a:effectLst/>
                <a:latin typeface="Arial" panose="020B0604020202020204" pitchFamily="34" charset="0"/>
              </a:endParaRPr>
            </a:p>
          </p:txBody>
        </p:sp>
        <p:sp>
          <p:nvSpPr>
            <p:cNvPr id="9" name="Rectangle 8"/>
            <p:cNvSpPr>
              <a:spLocks noChangeArrowheads="1"/>
            </p:cNvSpPr>
            <p:nvPr/>
          </p:nvSpPr>
          <p:spPr bwMode="auto">
            <a:xfrm>
              <a:off x="3595" y="1475"/>
              <a:ext cx="551" cy="1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lang="tr-TR" altLang="tr-TR" sz="1900" b="1" dirty="0" smtClean="0">
                  <a:solidFill>
                    <a:srgbClr val="FFFFFF"/>
                  </a:solidFill>
                  <a:latin typeface="Calibri" panose="020F0502020204030204" pitchFamily="34" charset="0"/>
                </a:rPr>
                <a:t>WOMEN</a:t>
              </a:r>
              <a:endParaRPr kumimoji="0" lang="tr-TR" altLang="tr-TR" sz="1800" b="0" i="0" u="none" strike="noStrike" cap="none" normalizeH="0" baseline="0" dirty="0" smtClean="0">
                <a:ln>
                  <a:noFill/>
                </a:ln>
                <a:solidFill>
                  <a:schemeClr val="tx1"/>
                </a:solidFill>
                <a:effectLst/>
                <a:latin typeface="Arial" panose="020B0604020202020204" pitchFamily="34" charset="0"/>
              </a:endParaRPr>
            </a:p>
          </p:txBody>
        </p:sp>
        <p:sp>
          <p:nvSpPr>
            <p:cNvPr id="10" name="Rectangle 9"/>
            <p:cNvSpPr>
              <a:spLocks noChangeArrowheads="1"/>
            </p:cNvSpPr>
            <p:nvPr/>
          </p:nvSpPr>
          <p:spPr bwMode="auto">
            <a:xfrm>
              <a:off x="4494" y="1475"/>
              <a:ext cx="393" cy="1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tr-TR" altLang="tr-TR" sz="1900" b="1" i="0" u="none" strike="noStrike" cap="none" normalizeH="0" baseline="0" dirty="0" smtClean="0">
                  <a:ln>
                    <a:noFill/>
                  </a:ln>
                  <a:solidFill>
                    <a:srgbClr val="FFFFFF"/>
                  </a:solidFill>
                  <a:effectLst/>
                  <a:latin typeface="Calibri" panose="020F0502020204030204" pitchFamily="34" charset="0"/>
                </a:rPr>
                <a:t>TOTAL</a:t>
              </a:r>
              <a:endParaRPr kumimoji="0" lang="tr-TR" altLang="tr-TR" sz="1800" b="0" i="0" u="none" strike="noStrike" cap="none" normalizeH="0" baseline="0" dirty="0" smtClean="0">
                <a:ln>
                  <a:noFill/>
                </a:ln>
                <a:solidFill>
                  <a:schemeClr val="tx1"/>
                </a:solidFill>
                <a:effectLst/>
                <a:latin typeface="Arial" panose="020B0604020202020204" pitchFamily="34" charset="0"/>
              </a:endParaRPr>
            </a:p>
          </p:txBody>
        </p:sp>
        <p:sp>
          <p:nvSpPr>
            <p:cNvPr id="11" name="Rectangle 10"/>
            <p:cNvSpPr>
              <a:spLocks noChangeArrowheads="1"/>
            </p:cNvSpPr>
            <p:nvPr/>
          </p:nvSpPr>
          <p:spPr bwMode="auto">
            <a:xfrm>
              <a:off x="989" y="1682"/>
              <a:ext cx="403" cy="2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tr-TR" altLang="tr-TR" sz="1900" b="0" i="0" u="none" strike="noStrike" cap="none" normalizeH="0" baseline="0" smtClean="0">
                  <a:ln>
                    <a:noFill/>
                  </a:ln>
                  <a:solidFill>
                    <a:srgbClr val="FFFFFF"/>
                  </a:solidFill>
                  <a:effectLst/>
                  <a:latin typeface="Calibri" panose="020F0502020204030204" pitchFamily="34" charset="0"/>
                </a:rPr>
                <a:t>2009</a:t>
              </a:r>
              <a:endParaRPr kumimoji="0" lang="tr-TR" altLang="tr-TR" sz="1800" b="0" i="0" u="none" strike="noStrike" cap="none" normalizeH="0" baseline="0" smtClean="0">
                <a:ln>
                  <a:noFill/>
                </a:ln>
                <a:solidFill>
                  <a:schemeClr val="tx1"/>
                </a:solidFill>
                <a:effectLst/>
                <a:latin typeface="Arial" panose="020B0604020202020204" pitchFamily="34" charset="0"/>
              </a:endParaRPr>
            </a:p>
          </p:txBody>
        </p:sp>
        <p:sp>
          <p:nvSpPr>
            <p:cNvPr id="12" name="Rectangle 11"/>
            <p:cNvSpPr>
              <a:spLocks noChangeArrowheads="1"/>
            </p:cNvSpPr>
            <p:nvPr/>
          </p:nvSpPr>
          <p:spPr bwMode="auto">
            <a:xfrm>
              <a:off x="1982" y="1682"/>
              <a:ext cx="321" cy="2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tr-TR" altLang="tr-TR" sz="1900" b="0" i="0" u="none" strike="noStrike" cap="none" normalizeH="0" baseline="0" smtClean="0">
                  <a:ln>
                    <a:noFill/>
                  </a:ln>
                  <a:solidFill>
                    <a:srgbClr val="FFFFFF"/>
                  </a:solidFill>
                  <a:effectLst/>
                  <a:latin typeface="Calibri" panose="020F0502020204030204" pitchFamily="34" charset="0"/>
                </a:rPr>
                <a:t>555</a:t>
              </a:r>
              <a:endParaRPr kumimoji="0" lang="tr-TR" altLang="tr-TR" sz="1800" b="0" i="0" u="none" strike="noStrike" cap="none" normalizeH="0" baseline="0" smtClean="0">
                <a:ln>
                  <a:noFill/>
                </a:ln>
                <a:solidFill>
                  <a:schemeClr val="tx1"/>
                </a:solidFill>
                <a:effectLst/>
                <a:latin typeface="Arial" panose="020B0604020202020204" pitchFamily="34" charset="0"/>
              </a:endParaRPr>
            </a:p>
          </p:txBody>
        </p:sp>
        <p:sp>
          <p:nvSpPr>
            <p:cNvPr id="13" name="Rectangle 12"/>
            <p:cNvSpPr>
              <a:spLocks noChangeArrowheads="1"/>
            </p:cNvSpPr>
            <p:nvPr/>
          </p:nvSpPr>
          <p:spPr bwMode="auto">
            <a:xfrm>
              <a:off x="2954" y="1682"/>
              <a:ext cx="321" cy="2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tr-TR" altLang="tr-TR" sz="1900" b="0" i="0" u="none" strike="noStrike" cap="none" normalizeH="0" baseline="0" smtClean="0">
                  <a:ln>
                    <a:noFill/>
                  </a:ln>
                  <a:solidFill>
                    <a:srgbClr val="FFFFFF"/>
                  </a:solidFill>
                  <a:effectLst/>
                  <a:latin typeface="Calibri" panose="020F0502020204030204" pitchFamily="34" charset="0"/>
                </a:rPr>
                <a:t>727</a:t>
              </a:r>
              <a:endParaRPr kumimoji="0" lang="tr-TR" altLang="tr-TR" sz="1800" b="0" i="0" u="none" strike="noStrike" cap="none" normalizeH="0" baseline="0" smtClean="0">
                <a:ln>
                  <a:noFill/>
                </a:ln>
                <a:solidFill>
                  <a:schemeClr val="tx1"/>
                </a:solidFill>
                <a:effectLst/>
                <a:latin typeface="Arial" panose="020B0604020202020204" pitchFamily="34" charset="0"/>
              </a:endParaRPr>
            </a:p>
          </p:txBody>
        </p:sp>
        <p:sp>
          <p:nvSpPr>
            <p:cNvPr id="14" name="Rectangle 13"/>
            <p:cNvSpPr>
              <a:spLocks noChangeArrowheads="1"/>
            </p:cNvSpPr>
            <p:nvPr/>
          </p:nvSpPr>
          <p:spPr bwMode="auto">
            <a:xfrm>
              <a:off x="3770" y="1682"/>
              <a:ext cx="321" cy="2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tr-TR" altLang="tr-TR" sz="1900" b="0" i="0" u="none" strike="noStrike" cap="none" normalizeH="0" baseline="0" smtClean="0">
                  <a:ln>
                    <a:noFill/>
                  </a:ln>
                  <a:solidFill>
                    <a:srgbClr val="FFFFFF"/>
                  </a:solidFill>
                  <a:effectLst/>
                  <a:latin typeface="Calibri" panose="020F0502020204030204" pitchFamily="34" charset="0"/>
                </a:rPr>
                <a:t>558</a:t>
              </a:r>
              <a:endParaRPr kumimoji="0" lang="tr-TR" altLang="tr-TR" sz="1800" b="0" i="0" u="none" strike="noStrike" cap="none" normalizeH="0" baseline="0" smtClean="0">
                <a:ln>
                  <a:noFill/>
                </a:ln>
                <a:solidFill>
                  <a:schemeClr val="tx1"/>
                </a:solidFill>
                <a:effectLst/>
                <a:latin typeface="Arial" panose="020B0604020202020204" pitchFamily="34" charset="0"/>
              </a:endParaRPr>
            </a:p>
          </p:txBody>
        </p:sp>
        <p:sp>
          <p:nvSpPr>
            <p:cNvPr id="15" name="Rectangle 14"/>
            <p:cNvSpPr>
              <a:spLocks noChangeArrowheads="1"/>
            </p:cNvSpPr>
            <p:nvPr/>
          </p:nvSpPr>
          <p:spPr bwMode="auto">
            <a:xfrm>
              <a:off x="4525" y="1682"/>
              <a:ext cx="434" cy="2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tr-TR" altLang="tr-TR" sz="1900" b="0" i="0" u="none" strike="noStrike" cap="none" normalizeH="0" baseline="0" smtClean="0">
                  <a:ln>
                    <a:noFill/>
                  </a:ln>
                  <a:solidFill>
                    <a:srgbClr val="FFFFFF"/>
                  </a:solidFill>
                  <a:effectLst/>
                  <a:latin typeface="Calibri" panose="020F0502020204030204" pitchFamily="34" charset="0"/>
                </a:rPr>
                <a:t>1.285</a:t>
              </a:r>
              <a:endParaRPr kumimoji="0" lang="tr-TR" altLang="tr-TR" sz="1800" b="0" i="0" u="none" strike="noStrike" cap="none" normalizeH="0" baseline="0" smtClean="0">
                <a:ln>
                  <a:noFill/>
                </a:ln>
                <a:solidFill>
                  <a:schemeClr val="tx1"/>
                </a:solidFill>
                <a:effectLst/>
                <a:latin typeface="Arial" panose="020B0604020202020204" pitchFamily="34" charset="0"/>
              </a:endParaRPr>
            </a:p>
          </p:txBody>
        </p:sp>
        <p:sp>
          <p:nvSpPr>
            <p:cNvPr id="16" name="Rectangle 15"/>
            <p:cNvSpPr>
              <a:spLocks noChangeArrowheads="1"/>
            </p:cNvSpPr>
            <p:nvPr/>
          </p:nvSpPr>
          <p:spPr bwMode="auto">
            <a:xfrm>
              <a:off x="989" y="1889"/>
              <a:ext cx="403" cy="2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tr-TR" altLang="tr-TR" sz="1900" b="0" i="0" u="none" strike="noStrike" cap="none" normalizeH="0" baseline="0" smtClean="0">
                  <a:ln>
                    <a:noFill/>
                  </a:ln>
                  <a:solidFill>
                    <a:srgbClr val="FFFFFF"/>
                  </a:solidFill>
                  <a:effectLst/>
                  <a:latin typeface="Calibri" panose="020F0502020204030204" pitchFamily="34" charset="0"/>
                </a:rPr>
                <a:t>2010</a:t>
              </a:r>
              <a:endParaRPr kumimoji="0" lang="tr-TR" altLang="tr-TR" sz="1800" b="0" i="0" u="none" strike="noStrike" cap="none" normalizeH="0" baseline="0" smtClean="0">
                <a:ln>
                  <a:noFill/>
                </a:ln>
                <a:solidFill>
                  <a:schemeClr val="tx1"/>
                </a:solidFill>
                <a:effectLst/>
                <a:latin typeface="Arial" panose="020B0604020202020204" pitchFamily="34" charset="0"/>
              </a:endParaRPr>
            </a:p>
          </p:txBody>
        </p:sp>
        <p:sp>
          <p:nvSpPr>
            <p:cNvPr id="17" name="Rectangle 16"/>
            <p:cNvSpPr>
              <a:spLocks noChangeArrowheads="1"/>
            </p:cNvSpPr>
            <p:nvPr/>
          </p:nvSpPr>
          <p:spPr bwMode="auto">
            <a:xfrm>
              <a:off x="1930" y="1889"/>
              <a:ext cx="434" cy="2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tr-TR" altLang="tr-TR" sz="1900" b="0" i="0" u="none" strike="noStrike" cap="none" normalizeH="0" baseline="0" smtClean="0">
                  <a:ln>
                    <a:noFill/>
                  </a:ln>
                  <a:solidFill>
                    <a:srgbClr val="FFFFFF"/>
                  </a:solidFill>
                  <a:effectLst/>
                  <a:latin typeface="Calibri" panose="020F0502020204030204" pitchFamily="34" charset="0"/>
                </a:rPr>
                <a:t>1.796</a:t>
              </a:r>
              <a:endParaRPr kumimoji="0" lang="tr-TR" altLang="tr-TR" sz="1800" b="0" i="0" u="none" strike="noStrike" cap="none" normalizeH="0" baseline="0" smtClean="0">
                <a:ln>
                  <a:noFill/>
                </a:ln>
                <a:solidFill>
                  <a:schemeClr val="tx1"/>
                </a:solidFill>
                <a:effectLst/>
                <a:latin typeface="Arial" panose="020B0604020202020204" pitchFamily="34" charset="0"/>
              </a:endParaRPr>
            </a:p>
          </p:txBody>
        </p:sp>
        <p:sp>
          <p:nvSpPr>
            <p:cNvPr id="18" name="Rectangle 17"/>
            <p:cNvSpPr>
              <a:spLocks noChangeArrowheads="1"/>
            </p:cNvSpPr>
            <p:nvPr/>
          </p:nvSpPr>
          <p:spPr bwMode="auto">
            <a:xfrm>
              <a:off x="2902" y="1889"/>
              <a:ext cx="434" cy="2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tr-TR" altLang="tr-TR" sz="1900" b="0" i="0" u="none" strike="noStrike" cap="none" normalizeH="0" baseline="0" smtClean="0">
                  <a:ln>
                    <a:noFill/>
                  </a:ln>
                  <a:solidFill>
                    <a:srgbClr val="FFFFFF"/>
                  </a:solidFill>
                  <a:effectLst/>
                  <a:latin typeface="Calibri" panose="020F0502020204030204" pitchFamily="34" charset="0"/>
                </a:rPr>
                <a:t>2.643</a:t>
              </a:r>
              <a:endParaRPr kumimoji="0" lang="tr-TR" altLang="tr-TR" sz="1800" b="0" i="0" u="none" strike="noStrike" cap="none" normalizeH="0" baseline="0" smtClean="0">
                <a:ln>
                  <a:noFill/>
                </a:ln>
                <a:solidFill>
                  <a:schemeClr val="tx1"/>
                </a:solidFill>
                <a:effectLst/>
                <a:latin typeface="Arial" panose="020B0604020202020204" pitchFamily="34" charset="0"/>
              </a:endParaRPr>
            </a:p>
          </p:txBody>
        </p:sp>
        <p:sp>
          <p:nvSpPr>
            <p:cNvPr id="19" name="Rectangle 18"/>
            <p:cNvSpPr>
              <a:spLocks noChangeArrowheads="1"/>
            </p:cNvSpPr>
            <p:nvPr/>
          </p:nvSpPr>
          <p:spPr bwMode="auto">
            <a:xfrm>
              <a:off x="3708" y="1889"/>
              <a:ext cx="434" cy="2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tr-TR" altLang="tr-TR" sz="1900" b="0" i="0" u="none" strike="noStrike" cap="none" normalizeH="0" baseline="0" smtClean="0">
                  <a:ln>
                    <a:noFill/>
                  </a:ln>
                  <a:solidFill>
                    <a:srgbClr val="FFFFFF"/>
                  </a:solidFill>
                  <a:effectLst/>
                  <a:latin typeface="Calibri" panose="020F0502020204030204" pitchFamily="34" charset="0"/>
                </a:rPr>
                <a:t>2.028</a:t>
              </a:r>
              <a:endParaRPr kumimoji="0" lang="tr-TR" altLang="tr-TR" sz="1800" b="0" i="0" u="none" strike="noStrike" cap="none" normalizeH="0" baseline="0" smtClean="0">
                <a:ln>
                  <a:noFill/>
                </a:ln>
                <a:solidFill>
                  <a:schemeClr val="tx1"/>
                </a:solidFill>
                <a:effectLst/>
                <a:latin typeface="Arial" panose="020B0604020202020204" pitchFamily="34" charset="0"/>
              </a:endParaRPr>
            </a:p>
          </p:txBody>
        </p:sp>
        <p:sp>
          <p:nvSpPr>
            <p:cNvPr id="20" name="Rectangle 19"/>
            <p:cNvSpPr>
              <a:spLocks noChangeArrowheads="1"/>
            </p:cNvSpPr>
            <p:nvPr/>
          </p:nvSpPr>
          <p:spPr bwMode="auto">
            <a:xfrm>
              <a:off x="4525" y="1889"/>
              <a:ext cx="434" cy="2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tr-TR" altLang="tr-TR" sz="1900" b="0" i="0" u="none" strike="noStrike" cap="none" normalizeH="0" baseline="0" smtClean="0">
                  <a:ln>
                    <a:noFill/>
                  </a:ln>
                  <a:solidFill>
                    <a:srgbClr val="FFFFFF"/>
                  </a:solidFill>
                  <a:effectLst/>
                  <a:latin typeface="Calibri" panose="020F0502020204030204" pitchFamily="34" charset="0"/>
                </a:rPr>
                <a:t>4.671</a:t>
              </a:r>
              <a:endParaRPr kumimoji="0" lang="tr-TR" altLang="tr-TR" sz="1800" b="0" i="0" u="none" strike="noStrike" cap="none" normalizeH="0" baseline="0" smtClean="0">
                <a:ln>
                  <a:noFill/>
                </a:ln>
                <a:solidFill>
                  <a:schemeClr val="tx1"/>
                </a:solidFill>
                <a:effectLst/>
                <a:latin typeface="Arial" panose="020B0604020202020204" pitchFamily="34" charset="0"/>
              </a:endParaRPr>
            </a:p>
          </p:txBody>
        </p:sp>
        <p:sp>
          <p:nvSpPr>
            <p:cNvPr id="21" name="Rectangle 20"/>
            <p:cNvSpPr>
              <a:spLocks noChangeArrowheads="1"/>
            </p:cNvSpPr>
            <p:nvPr/>
          </p:nvSpPr>
          <p:spPr bwMode="auto">
            <a:xfrm>
              <a:off x="989" y="2095"/>
              <a:ext cx="403" cy="2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tr-TR" altLang="tr-TR" sz="1900" b="0" i="0" u="none" strike="noStrike" cap="none" normalizeH="0" baseline="0" smtClean="0">
                  <a:ln>
                    <a:noFill/>
                  </a:ln>
                  <a:solidFill>
                    <a:srgbClr val="FFFFFF"/>
                  </a:solidFill>
                  <a:effectLst/>
                  <a:latin typeface="Calibri" panose="020F0502020204030204" pitchFamily="34" charset="0"/>
                </a:rPr>
                <a:t>2011</a:t>
              </a:r>
              <a:endParaRPr kumimoji="0" lang="tr-TR" altLang="tr-TR" sz="1800" b="0" i="0" u="none" strike="noStrike" cap="none" normalizeH="0" baseline="0" smtClean="0">
                <a:ln>
                  <a:noFill/>
                </a:ln>
                <a:solidFill>
                  <a:schemeClr val="tx1"/>
                </a:solidFill>
                <a:effectLst/>
                <a:latin typeface="Arial" panose="020B0604020202020204" pitchFamily="34" charset="0"/>
              </a:endParaRPr>
            </a:p>
          </p:txBody>
        </p:sp>
        <p:sp>
          <p:nvSpPr>
            <p:cNvPr id="22" name="Rectangle 21"/>
            <p:cNvSpPr>
              <a:spLocks noChangeArrowheads="1"/>
            </p:cNvSpPr>
            <p:nvPr/>
          </p:nvSpPr>
          <p:spPr bwMode="auto">
            <a:xfrm>
              <a:off x="1930" y="2095"/>
              <a:ext cx="434" cy="2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tr-TR" altLang="tr-TR" sz="1900" b="0" i="0" u="none" strike="noStrike" cap="none" normalizeH="0" baseline="0" smtClean="0">
                  <a:ln>
                    <a:noFill/>
                  </a:ln>
                  <a:solidFill>
                    <a:srgbClr val="FFFFFF"/>
                  </a:solidFill>
                  <a:effectLst/>
                  <a:latin typeface="Calibri" panose="020F0502020204030204" pitchFamily="34" charset="0"/>
                </a:rPr>
                <a:t>5.849</a:t>
              </a:r>
              <a:endParaRPr kumimoji="0" lang="tr-TR" altLang="tr-TR" sz="1800" b="0" i="0" u="none" strike="noStrike" cap="none" normalizeH="0" baseline="0" smtClean="0">
                <a:ln>
                  <a:noFill/>
                </a:ln>
                <a:solidFill>
                  <a:schemeClr val="tx1"/>
                </a:solidFill>
                <a:effectLst/>
                <a:latin typeface="Arial" panose="020B0604020202020204" pitchFamily="34" charset="0"/>
              </a:endParaRPr>
            </a:p>
          </p:txBody>
        </p:sp>
        <p:sp>
          <p:nvSpPr>
            <p:cNvPr id="23" name="Rectangle 22"/>
            <p:cNvSpPr>
              <a:spLocks noChangeArrowheads="1"/>
            </p:cNvSpPr>
            <p:nvPr/>
          </p:nvSpPr>
          <p:spPr bwMode="auto">
            <a:xfrm>
              <a:off x="2860" y="2095"/>
              <a:ext cx="517" cy="2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tr-TR" altLang="tr-TR" sz="1900" b="0" i="0" u="none" strike="noStrike" cap="none" normalizeH="0" baseline="0" smtClean="0">
                  <a:ln>
                    <a:noFill/>
                  </a:ln>
                  <a:solidFill>
                    <a:srgbClr val="FFFFFF"/>
                  </a:solidFill>
                  <a:effectLst/>
                  <a:latin typeface="Calibri" panose="020F0502020204030204" pitchFamily="34" charset="0"/>
                </a:rPr>
                <a:t>10.474</a:t>
              </a:r>
              <a:endParaRPr kumimoji="0" lang="tr-TR" altLang="tr-TR" sz="1800" b="0" i="0" u="none" strike="noStrike" cap="none" normalizeH="0" baseline="0" smtClean="0">
                <a:ln>
                  <a:noFill/>
                </a:ln>
                <a:solidFill>
                  <a:schemeClr val="tx1"/>
                </a:solidFill>
                <a:effectLst/>
                <a:latin typeface="Arial" panose="020B0604020202020204" pitchFamily="34" charset="0"/>
              </a:endParaRPr>
            </a:p>
          </p:txBody>
        </p:sp>
        <p:sp>
          <p:nvSpPr>
            <p:cNvPr id="24" name="Rectangle 23"/>
            <p:cNvSpPr>
              <a:spLocks noChangeArrowheads="1"/>
            </p:cNvSpPr>
            <p:nvPr/>
          </p:nvSpPr>
          <p:spPr bwMode="auto">
            <a:xfrm>
              <a:off x="3708" y="2095"/>
              <a:ext cx="434" cy="2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tr-TR" altLang="tr-TR" sz="1900" b="0" i="0" u="none" strike="noStrike" cap="none" normalizeH="0" baseline="0" smtClean="0">
                  <a:ln>
                    <a:noFill/>
                  </a:ln>
                  <a:solidFill>
                    <a:srgbClr val="FFFFFF"/>
                  </a:solidFill>
                  <a:effectLst/>
                  <a:latin typeface="Calibri" panose="020F0502020204030204" pitchFamily="34" charset="0"/>
                </a:rPr>
                <a:t>5.919</a:t>
              </a:r>
              <a:endParaRPr kumimoji="0" lang="tr-TR" altLang="tr-TR" sz="1800" b="0" i="0" u="none" strike="noStrike" cap="none" normalizeH="0" baseline="0" smtClean="0">
                <a:ln>
                  <a:noFill/>
                </a:ln>
                <a:solidFill>
                  <a:schemeClr val="tx1"/>
                </a:solidFill>
                <a:effectLst/>
                <a:latin typeface="Arial" panose="020B0604020202020204" pitchFamily="34" charset="0"/>
              </a:endParaRPr>
            </a:p>
          </p:txBody>
        </p:sp>
        <p:sp>
          <p:nvSpPr>
            <p:cNvPr id="25" name="Rectangle 24"/>
            <p:cNvSpPr>
              <a:spLocks noChangeArrowheads="1"/>
            </p:cNvSpPr>
            <p:nvPr/>
          </p:nvSpPr>
          <p:spPr bwMode="auto">
            <a:xfrm>
              <a:off x="4494" y="2095"/>
              <a:ext cx="517" cy="2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tr-TR" altLang="tr-TR" sz="1900" b="0" i="0" u="none" strike="noStrike" cap="none" normalizeH="0" baseline="0" smtClean="0">
                  <a:ln>
                    <a:noFill/>
                  </a:ln>
                  <a:solidFill>
                    <a:srgbClr val="FFFFFF"/>
                  </a:solidFill>
                  <a:effectLst/>
                  <a:latin typeface="Calibri" panose="020F0502020204030204" pitchFamily="34" charset="0"/>
                </a:rPr>
                <a:t>16.393</a:t>
              </a:r>
              <a:endParaRPr kumimoji="0" lang="tr-TR" altLang="tr-TR" sz="1800" b="0" i="0" u="none" strike="noStrike" cap="none" normalizeH="0" baseline="0" smtClean="0">
                <a:ln>
                  <a:noFill/>
                </a:ln>
                <a:solidFill>
                  <a:schemeClr val="tx1"/>
                </a:solidFill>
                <a:effectLst/>
                <a:latin typeface="Arial" panose="020B0604020202020204" pitchFamily="34" charset="0"/>
              </a:endParaRPr>
            </a:p>
          </p:txBody>
        </p:sp>
        <p:sp>
          <p:nvSpPr>
            <p:cNvPr id="26" name="Rectangle 25"/>
            <p:cNvSpPr>
              <a:spLocks noChangeArrowheads="1"/>
            </p:cNvSpPr>
            <p:nvPr/>
          </p:nvSpPr>
          <p:spPr bwMode="auto">
            <a:xfrm>
              <a:off x="989" y="2302"/>
              <a:ext cx="403" cy="2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tr-TR" altLang="tr-TR" sz="1900" b="0" i="0" u="none" strike="noStrike" cap="none" normalizeH="0" baseline="0" smtClean="0">
                  <a:ln>
                    <a:noFill/>
                  </a:ln>
                  <a:solidFill>
                    <a:srgbClr val="FFFFFF"/>
                  </a:solidFill>
                  <a:effectLst/>
                  <a:latin typeface="Calibri" panose="020F0502020204030204" pitchFamily="34" charset="0"/>
                </a:rPr>
                <a:t>2012</a:t>
              </a:r>
              <a:endParaRPr kumimoji="0" lang="tr-TR" altLang="tr-TR" sz="1800" b="0" i="0" u="none" strike="noStrike" cap="none" normalizeH="0" baseline="0" smtClean="0">
                <a:ln>
                  <a:noFill/>
                </a:ln>
                <a:solidFill>
                  <a:schemeClr val="tx1"/>
                </a:solidFill>
                <a:effectLst/>
                <a:latin typeface="Arial" panose="020B0604020202020204" pitchFamily="34" charset="0"/>
              </a:endParaRPr>
            </a:p>
          </p:txBody>
        </p:sp>
        <p:sp>
          <p:nvSpPr>
            <p:cNvPr id="27" name="Rectangle 26"/>
            <p:cNvSpPr>
              <a:spLocks noChangeArrowheads="1"/>
            </p:cNvSpPr>
            <p:nvPr/>
          </p:nvSpPr>
          <p:spPr bwMode="auto">
            <a:xfrm>
              <a:off x="1889" y="2302"/>
              <a:ext cx="517" cy="2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tr-TR" altLang="tr-TR" sz="1900" b="0" i="0" u="none" strike="noStrike" cap="none" normalizeH="0" baseline="0" dirty="0" smtClean="0">
                  <a:ln>
                    <a:noFill/>
                  </a:ln>
                  <a:solidFill>
                    <a:srgbClr val="FFFFFF"/>
                  </a:solidFill>
                  <a:effectLst/>
                  <a:latin typeface="Calibri" panose="020F0502020204030204" pitchFamily="34" charset="0"/>
                </a:rPr>
                <a:t>11.407</a:t>
              </a:r>
              <a:endParaRPr kumimoji="0" lang="tr-TR" altLang="tr-TR" sz="1800" b="0" i="0" u="none" strike="noStrike" cap="none" normalizeH="0" baseline="0" dirty="0" smtClean="0">
                <a:ln>
                  <a:noFill/>
                </a:ln>
                <a:solidFill>
                  <a:schemeClr val="tx1"/>
                </a:solidFill>
                <a:effectLst/>
                <a:latin typeface="Arial" panose="020B0604020202020204" pitchFamily="34" charset="0"/>
              </a:endParaRPr>
            </a:p>
          </p:txBody>
        </p:sp>
        <p:sp>
          <p:nvSpPr>
            <p:cNvPr id="28" name="Rectangle 27"/>
            <p:cNvSpPr>
              <a:spLocks noChangeArrowheads="1"/>
            </p:cNvSpPr>
            <p:nvPr/>
          </p:nvSpPr>
          <p:spPr bwMode="auto">
            <a:xfrm>
              <a:off x="2860" y="2302"/>
              <a:ext cx="517" cy="2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tr-TR" altLang="tr-TR" sz="1900" b="0" i="0" u="none" strike="noStrike" cap="none" normalizeH="0" baseline="0" smtClean="0">
                  <a:ln>
                    <a:noFill/>
                  </a:ln>
                  <a:solidFill>
                    <a:srgbClr val="FFFFFF"/>
                  </a:solidFill>
                  <a:effectLst/>
                  <a:latin typeface="Calibri" panose="020F0502020204030204" pitchFamily="34" charset="0"/>
                </a:rPr>
                <a:t>18.011</a:t>
              </a:r>
              <a:endParaRPr kumimoji="0" lang="tr-TR" altLang="tr-TR" sz="1800" b="0" i="0" u="none" strike="noStrike" cap="none" normalizeH="0" baseline="0" smtClean="0">
                <a:ln>
                  <a:noFill/>
                </a:ln>
                <a:solidFill>
                  <a:schemeClr val="tx1"/>
                </a:solidFill>
                <a:effectLst/>
                <a:latin typeface="Arial" panose="020B0604020202020204" pitchFamily="34" charset="0"/>
              </a:endParaRPr>
            </a:p>
          </p:txBody>
        </p:sp>
        <p:sp>
          <p:nvSpPr>
            <p:cNvPr id="29" name="Rectangle 28"/>
            <p:cNvSpPr>
              <a:spLocks noChangeArrowheads="1"/>
            </p:cNvSpPr>
            <p:nvPr/>
          </p:nvSpPr>
          <p:spPr bwMode="auto">
            <a:xfrm>
              <a:off x="3677" y="2302"/>
              <a:ext cx="517" cy="2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tr-TR" altLang="tr-TR" sz="1900" b="0" i="0" u="none" strike="noStrike" cap="none" normalizeH="0" baseline="0" smtClean="0">
                  <a:ln>
                    <a:noFill/>
                  </a:ln>
                  <a:solidFill>
                    <a:srgbClr val="FFFFFF"/>
                  </a:solidFill>
                  <a:effectLst/>
                  <a:latin typeface="Calibri" panose="020F0502020204030204" pitchFamily="34" charset="0"/>
                </a:rPr>
                <a:t>13.762</a:t>
              </a:r>
              <a:endParaRPr kumimoji="0" lang="tr-TR" altLang="tr-TR" sz="1800" b="0" i="0" u="none" strike="noStrike" cap="none" normalizeH="0" baseline="0" smtClean="0">
                <a:ln>
                  <a:noFill/>
                </a:ln>
                <a:solidFill>
                  <a:schemeClr val="tx1"/>
                </a:solidFill>
                <a:effectLst/>
                <a:latin typeface="Arial" panose="020B0604020202020204" pitchFamily="34" charset="0"/>
              </a:endParaRPr>
            </a:p>
          </p:txBody>
        </p:sp>
        <p:sp>
          <p:nvSpPr>
            <p:cNvPr id="30" name="Rectangle 29"/>
            <p:cNvSpPr>
              <a:spLocks noChangeArrowheads="1"/>
            </p:cNvSpPr>
            <p:nvPr/>
          </p:nvSpPr>
          <p:spPr bwMode="auto">
            <a:xfrm>
              <a:off x="4494" y="2302"/>
              <a:ext cx="517" cy="2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tr-TR" altLang="tr-TR" sz="1900" b="0" i="0" u="none" strike="noStrike" cap="none" normalizeH="0" baseline="0" smtClean="0">
                  <a:ln>
                    <a:noFill/>
                  </a:ln>
                  <a:solidFill>
                    <a:srgbClr val="FFFFFF"/>
                  </a:solidFill>
                  <a:effectLst/>
                  <a:latin typeface="Calibri" panose="020F0502020204030204" pitchFamily="34" charset="0"/>
                </a:rPr>
                <a:t>31.773</a:t>
              </a:r>
              <a:endParaRPr kumimoji="0" lang="tr-TR" altLang="tr-TR" sz="1800" b="0" i="0" u="none" strike="noStrike" cap="none" normalizeH="0" baseline="0" smtClean="0">
                <a:ln>
                  <a:noFill/>
                </a:ln>
                <a:solidFill>
                  <a:schemeClr val="tx1"/>
                </a:solidFill>
                <a:effectLst/>
                <a:latin typeface="Arial" panose="020B0604020202020204" pitchFamily="34" charset="0"/>
              </a:endParaRPr>
            </a:p>
          </p:txBody>
        </p:sp>
        <p:sp>
          <p:nvSpPr>
            <p:cNvPr id="31" name="Rectangle 30"/>
            <p:cNvSpPr>
              <a:spLocks noChangeArrowheads="1"/>
            </p:cNvSpPr>
            <p:nvPr/>
          </p:nvSpPr>
          <p:spPr bwMode="auto">
            <a:xfrm>
              <a:off x="989" y="2509"/>
              <a:ext cx="403" cy="2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tr-TR" altLang="tr-TR" sz="1900" b="0" i="0" u="none" strike="noStrike" cap="none" normalizeH="0" baseline="0" smtClean="0">
                  <a:ln>
                    <a:noFill/>
                  </a:ln>
                  <a:solidFill>
                    <a:srgbClr val="FFFFFF"/>
                  </a:solidFill>
                  <a:effectLst/>
                  <a:latin typeface="Calibri" panose="020F0502020204030204" pitchFamily="34" charset="0"/>
                </a:rPr>
                <a:t>2013</a:t>
              </a:r>
              <a:endParaRPr kumimoji="0" lang="tr-TR" altLang="tr-TR" sz="1800" b="0" i="0" u="none" strike="noStrike" cap="none" normalizeH="0" baseline="0" smtClean="0">
                <a:ln>
                  <a:noFill/>
                </a:ln>
                <a:solidFill>
                  <a:schemeClr val="tx1"/>
                </a:solidFill>
                <a:effectLst/>
                <a:latin typeface="Arial" panose="020B0604020202020204" pitchFamily="34" charset="0"/>
              </a:endParaRPr>
            </a:p>
          </p:txBody>
        </p:sp>
        <p:sp>
          <p:nvSpPr>
            <p:cNvPr id="32" name="Rectangle 31"/>
            <p:cNvSpPr>
              <a:spLocks noChangeArrowheads="1"/>
            </p:cNvSpPr>
            <p:nvPr/>
          </p:nvSpPr>
          <p:spPr bwMode="auto">
            <a:xfrm>
              <a:off x="1889" y="2509"/>
              <a:ext cx="517" cy="2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tr-TR" altLang="tr-TR" sz="1900" b="0" i="0" u="none" strike="noStrike" cap="none" normalizeH="0" baseline="0" smtClean="0">
                  <a:ln>
                    <a:noFill/>
                  </a:ln>
                  <a:solidFill>
                    <a:srgbClr val="FFFFFF"/>
                  </a:solidFill>
                  <a:effectLst/>
                  <a:latin typeface="Calibri" panose="020F0502020204030204" pitchFamily="34" charset="0"/>
                </a:rPr>
                <a:t>24.379</a:t>
              </a:r>
              <a:endParaRPr kumimoji="0" lang="tr-TR" altLang="tr-TR" sz="1800" b="0" i="0" u="none" strike="noStrike" cap="none" normalizeH="0" baseline="0" smtClean="0">
                <a:ln>
                  <a:noFill/>
                </a:ln>
                <a:solidFill>
                  <a:schemeClr val="tx1"/>
                </a:solidFill>
                <a:effectLst/>
                <a:latin typeface="Arial" panose="020B0604020202020204" pitchFamily="34" charset="0"/>
              </a:endParaRPr>
            </a:p>
          </p:txBody>
        </p:sp>
        <p:sp>
          <p:nvSpPr>
            <p:cNvPr id="33" name="Rectangle 32"/>
            <p:cNvSpPr>
              <a:spLocks noChangeArrowheads="1"/>
            </p:cNvSpPr>
            <p:nvPr/>
          </p:nvSpPr>
          <p:spPr bwMode="auto">
            <a:xfrm>
              <a:off x="2860" y="2509"/>
              <a:ext cx="517" cy="2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tr-TR" altLang="tr-TR" sz="1900" b="0" i="0" u="none" strike="noStrike" cap="none" normalizeH="0" baseline="0" smtClean="0">
                  <a:ln>
                    <a:noFill/>
                  </a:ln>
                  <a:solidFill>
                    <a:srgbClr val="FFFFFF"/>
                  </a:solidFill>
                  <a:effectLst/>
                  <a:latin typeface="Calibri" panose="020F0502020204030204" pitchFamily="34" charset="0"/>
                </a:rPr>
                <a:t>33.417</a:t>
              </a:r>
              <a:endParaRPr kumimoji="0" lang="tr-TR" altLang="tr-TR" sz="1800" b="0" i="0" u="none" strike="noStrike" cap="none" normalizeH="0" baseline="0" smtClean="0">
                <a:ln>
                  <a:noFill/>
                </a:ln>
                <a:solidFill>
                  <a:schemeClr val="tx1"/>
                </a:solidFill>
                <a:effectLst/>
                <a:latin typeface="Arial" panose="020B0604020202020204" pitchFamily="34" charset="0"/>
              </a:endParaRPr>
            </a:p>
          </p:txBody>
        </p:sp>
        <p:sp>
          <p:nvSpPr>
            <p:cNvPr id="34" name="Rectangle 33"/>
            <p:cNvSpPr>
              <a:spLocks noChangeArrowheads="1"/>
            </p:cNvSpPr>
            <p:nvPr/>
          </p:nvSpPr>
          <p:spPr bwMode="auto">
            <a:xfrm>
              <a:off x="3677" y="2509"/>
              <a:ext cx="517" cy="2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tr-TR" altLang="tr-TR" sz="1900" b="0" i="0" u="none" strike="noStrike" cap="none" normalizeH="0" baseline="0" smtClean="0">
                  <a:ln>
                    <a:noFill/>
                  </a:ln>
                  <a:solidFill>
                    <a:srgbClr val="FFFFFF"/>
                  </a:solidFill>
                  <a:effectLst/>
                  <a:latin typeface="Calibri" panose="020F0502020204030204" pitchFamily="34" charset="0"/>
                </a:rPr>
                <a:t>30.243</a:t>
              </a:r>
              <a:endParaRPr kumimoji="0" lang="tr-TR" altLang="tr-TR" sz="1800" b="0" i="0" u="none" strike="noStrike" cap="none" normalizeH="0" baseline="0" smtClean="0">
                <a:ln>
                  <a:noFill/>
                </a:ln>
                <a:solidFill>
                  <a:schemeClr val="tx1"/>
                </a:solidFill>
                <a:effectLst/>
                <a:latin typeface="Arial" panose="020B0604020202020204" pitchFamily="34" charset="0"/>
              </a:endParaRPr>
            </a:p>
          </p:txBody>
        </p:sp>
        <p:sp>
          <p:nvSpPr>
            <p:cNvPr id="35" name="Rectangle 34"/>
            <p:cNvSpPr>
              <a:spLocks noChangeArrowheads="1"/>
            </p:cNvSpPr>
            <p:nvPr/>
          </p:nvSpPr>
          <p:spPr bwMode="auto">
            <a:xfrm>
              <a:off x="4494" y="2509"/>
              <a:ext cx="517" cy="2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tr-TR" altLang="tr-TR" sz="1900" b="0" i="0" u="none" strike="noStrike" cap="none" normalizeH="0" baseline="0" smtClean="0">
                  <a:ln>
                    <a:noFill/>
                  </a:ln>
                  <a:solidFill>
                    <a:srgbClr val="FFFFFF"/>
                  </a:solidFill>
                  <a:effectLst/>
                  <a:latin typeface="Calibri" panose="020F0502020204030204" pitchFamily="34" charset="0"/>
                </a:rPr>
                <a:t>63.660</a:t>
              </a:r>
              <a:endParaRPr kumimoji="0" lang="tr-TR" altLang="tr-TR" sz="1800" b="0" i="0" u="none" strike="noStrike" cap="none" normalizeH="0" baseline="0" smtClean="0">
                <a:ln>
                  <a:noFill/>
                </a:ln>
                <a:solidFill>
                  <a:schemeClr val="tx1"/>
                </a:solidFill>
                <a:effectLst/>
                <a:latin typeface="Arial" panose="020B0604020202020204" pitchFamily="34" charset="0"/>
              </a:endParaRPr>
            </a:p>
          </p:txBody>
        </p:sp>
        <p:sp>
          <p:nvSpPr>
            <p:cNvPr id="36" name="Rectangle 35"/>
            <p:cNvSpPr>
              <a:spLocks noChangeArrowheads="1"/>
            </p:cNvSpPr>
            <p:nvPr/>
          </p:nvSpPr>
          <p:spPr bwMode="auto">
            <a:xfrm>
              <a:off x="989" y="2716"/>
              <a:ext cx="403" cy="2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tr-TR" altLang="tr-TR" sz="1900" b="0" i="0" u="none" strike="noStrike" cap="none" normalizeH="0" baseline="0" smtClean="0">
                  <a:ln>
                    <a:noFill/>
                  </a:ln>
                  <a:solidFill>
                    <a:srgbClr val="FFFFFF"/>
                  </a:solidFill>
                  <a:effectLst/>
                  <a:latin typeface="Calibri" panose="020F0502020204030204" pitchFamily="34" charset="0"/>
                </a:rPr>
                <a:t>2014</a:t>
              </a:r>
              <a:endParaRPr kumimoji="0" lang="tr-TR" altLang="tr-TR" sz="1800" b="0" i="0" u="none" strike="noStrike" cap="none" normalizeH="0" baseline="0" smtClean="0">
                <a:ln>
                  <a:noFill/>
                </a:ln>
                <a:solidFill>
                  <a:schemeClr val="tx1"/>
                </a:solidFill>
                <a:effectLst/>
                <a:latin typeface="Arial" panose="020B0604020202020204" pitchFamily="34" charset="0"/>
              </a:endParaRPr>
            </a:p>
          </p:txBody>
        </p:sp>
        <p:sp>
          <p:nvSpPr>
            <p:cNvPr id="37" name="Rectangle 36"/>
            <p:cNvSpPr>
              <a:spLocks noChangeArrowheads="1"/>
            </p:cNvSpPr>
            <p:nvPr/>
          </p:nvSpPr>
          <p:spPr bwMode="auto">
            <a:xfrm>
              <a:off x="1889" y="2716"/>
              <a:ext cx="517" cy="2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tr-TR" altLang="tr-TR" sz="1900" b="0" i="0" u="none" strike="noStrike" cap="none" normalizeH="0" baseline="0" smtClean="0">
                  <a:ln>
                    <a:noFill/>
                  </a:ln>
                  <a:solidFill>
                    <a:srgbClr val="FFFFFF"/>
                  </a:solidFill>
                  <a:effectLst/>
                  <a:latin typeface="Calibri" panose="020F0502020204030204" pitchFamily="34" charset="0"/>
                </a:rPr>
                <a:t>26.283</a:t>
              </a:r>
              <a:endParaRPr kumimoji="0" lang="tr-TR" altLang="tr-TR" sz="1800" b="0" i="0" u="none" strike="noStrike" cap="none" normalizeH="0" baseline="0" smtClean="0">
                <a:ln>
                  <a:noFill/>
                </a:ln>
                <a:solidFill>
                  <a:schemeClr val="tx1"/>
                </a:solidFill>
                <a:effectLst/>
                <a:latin typeface="Arial" panose="020B0604020202020204" pitchFamily="34" charset="0"/>
              </a:endParaRPr>
            </a:p>
          </p:txBody>
        </p:sp>
        <p:sp>
          <p:nvSpPr>
            <p:cNvPr id="38" name="Rectangle 37"/>
            <p:cNvSpPr>
              <a:spLocks noChangeArrowheads="1"/>
            </p:cNvSpPr>
            <p:nvPr/>
          </p:nvSpPr>
          <p:spPr bwMode="auto">
            <a:xfrm>
              <a:off x="2860" y="2716"/>
              <a:ext cx="517" cy="2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tr-TR" altLang="tr-TR" sz="1900" b="0" i="0" u="none" strike="noStrike" cap="none" normalizeH="0" baseline="0" smtClean="0">
                  <a:ln>
                    <a:noFill/>
                  </a:ln>
                  <a:solidFill>
                    <a:srgbClr val="FFFFFF"/>
                  </a:solidFill>
                  <a:effectLst/>
                  <a:latin typeface="Calibri" panose="020F0502020204030204" pitchFamily="34" charset="0"/>
                </a:rPr>
                <a:t>30.028</a:t>
              </a:r>
              <a:endParaRPr kumimoji="0" lang="tr-TR" altLang="tr-TR" sz="1800" b="0" i="0" u="none" strike="noStrike" cap="none" normalizeH="0" baseline="0" smtClean="0">
                <a:ln>
                  <a:noFill/>
                </a:ln>
                <a:solidFill>
                  <a:schemeClr val="tx1"/>
                </a:solidFill>
                <a:effectLst/>
                <a:latin typeface="Arial" panose="020B0604020202020204" pitchFamily="34" charset="0"/>
              </a:endParaRPr>
            </a:p>
          </p:txBody>
        </p:sp>
        <p:sp>
          <p:nvSpPr>
            <p:cNvPr id="39" name="Rectangle 38"/>
            <p:cNvSpPr>
              <a:spLocks noChangeArrowheads="1"/>
            </p:cNvSpPr>
            <p:nvPr/>
          </p:nvSpPr>
          <p:spPr bwMode="auto">
            <a:xfrm>
              <a:off x="3677" y="2716"/>
              <a:ext cx="517" cy="2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tr-TR" altLang="tr-TR" sz="1900" b="0" i="0" u="none" strike="noStrike" cap="none" normalizeH="0" baseline="0" smtClean="0">
                  <a:ln>
                    <a:noFill/>
                  </a:ln>
                  <a:solidFill>
                    <a:srgbClr val="FFFFFF"/>
                  </a:solidFill>
                  <a:effectLst/>
                  <a:latin typeface="Calibri" panose="020F0502020204030204" pitchFamily="34" charset="0"/>
                </a:rPr>
                <a:t>29.428</a:t>
              </a:r>
              <a:endParaRPr kumimoji="0" lang="tr-TR" altLang="tr-TR" sz="1800" b="0" i="0" u="none" strike="noStrike" cap="none" normalizeH="0" baseline="0" smtClean="0">
                <a:ln>
                  <a:noFill/>
                </a:ln>
                <a:solidFill>
                  <a:schemeClr val="tx1"/>
                </a:solidFill>
                <a:effectLst/>
                <a:latin typeface="Arial" panose="020B0604020202020204" pitchFamily="34" charset="0"/>
              </a:endParaRPr>
            </a:p>
          </p:txBody>
        </p:sp>
        <p:sp>
          <p:nvSpPr>
            <p:cNvPr id="40" name="Rectangle 39"/>
            <p:cNvSpPr>
              <a:spLocks noChangeArrowheads="1"/>
            </p:cNvSpPr>
            <p:nvPr/>
          </p:nvSpPr>
          <p:spPr bwMode="auto">
            <a:xfrm>
              <a:off x="4494" y="2716"/>
              <a:ext cx="517" cy="2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tr-TR" altLang="tr-TR" sz="1900" b="0" i="0" u="none" strike="noStrike" cap="none" normalizeH="0" baseline="0" smtClean="0">
                  <a:ln>
                    <a:noFill/>
                  </a:ln>
                  <a:solidFill>
                    <a:srgbClr val="FFFFFF"/>
                  </a:solidFill>
                  <a:effectLst/>
                  <a:latin typeface="Calibri" panose="020F0502020204030204" pitchFamily="34" charset="0"/>
                </a:rPr>
                <a:t>59.456</a:t>
              </a:r>
              <a:endParaRPr kumimoji="0" lang="tr-TR" altLang="tr-TR" sz="1800" b="0" i="0" u="none" strike="noStrike" cap="none" normalizeH="0" baseline="0" smtClean="0">
                <a:ln>
                  <a:noFill/>
                </a:ln>
                <a:solidFill>
                  <a:schemeClr val="tx1"/>
                </a:solidFill>
                <a:effectLst/>
                <a:latin typeface="Arial" panose="020B0604020202020204" pitchFamily="34" charset="0"/>
              </a:endParaRPr>
            </a:p>
          </p:txBody>
        </p:sp>
        <p:sp>
          <p:nvSpPr>
            <p:cNvPr id="41" name="Rectangle 40"/>
            <p:cNvSpPr>
              <a:spLocks noChangeArrowheads="1"/>
            </p:cNvSpPr>
            <p:nvPr/>
          </p:nvSpPr>
          <p:spPr bwMode="auto">
            <a:xfrm>
              <a:off x="989" y="2923"/>
              <a:ext cx="403" cy="2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tr-TR" altLang="tr-TR" sz="1900" b="0" i="0" u="none" strike="noStrike" cap="none" normalizeH="0" baseline="0" smtClean="0">
                  <a:ln>
                    <a:noFill/>
                  </a:ln>
                  <a:solidFill>
                    <a:srgbClr val="FFFFFF"/>
                  </a:solidFill>
                  <a:effectLst/>
                  <a:latin typeface="Calibri" panose="020F0502020204030204" pitchFamily="34" charset="0"/>
                </a:rPr>
                <a:t>2015</a:t>
              </a:r>
              <a:endParaRPr kumimoji="0" lang="tr-TR" altLang="tr-TR" sz="1800" b="0" i="0" u="none" strike="noStrike" cap="none" normalizeH="0" baseline="0" smtClean="0">
                <a:ln>
                  <a:noFill/>
                </a:ln>
                <a:solidFill>
                  <a:schemeClr val="tx1"/>
                </a:solidFill>
                <a:effectLst/>
                <a:latin typeface="Arial" panose="020B0604020202020204" pitchFamily="34" charset="0"/>
              </a:endParaRPr>
            </a:p>
          </p:txBody>
        </p:sp>
        <p:sp>
          <p:nvSpPr>
            <p:cNvPr id="42" name="Rectangle 41"/>
            <p:cNvSpPr>
              <a:spLocks noChangeArrowheads="1"/>
            </p:cNvSpPr>
            <p:nvPr/>
          </p:nvSpPr>
          <p:spPr bwMode="auto">
            <a:xfrm>
              <a:off x="1889" y="2923"/>
              <a:ext cx="517" cy="2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tr-TR" altLang="tr-TR" sz="1900" b="0" i="0" u="none" strike="noStrike" cap="none" normalizeH="0" baseline="0" smtClean="0">
                  <a:ln>
                    <a:noFill/>
                  </a:ln>
                  <a:solidFill>
                    <a:srgbClr val="FFFFFF"/>
                  </a:solidFill>
                  <a:effectLst/>
                  <a:latin typeface="Calibri" panose="020F0502020204030204" pitchFamily="34" charset="0"/>
                </a:rPr>
                <a:t>76.934</a:t>
              </a:r>
              <a:endParaRPr kumimoji="0" lang="tr-TR" altLang="tr-TR" sz="1800" b="0" i="0" u="none" strike="noStrike" cap="none" normalizeH="0" baseline="0" smtClean="0">
                <a:ln>
                  <a:noFill/>
                </a:ln>
                <a:solidFill>
                  <a:schemeClr val="tx1"/>
                </a:solidFill>
                <a:effectLst/>
                <a:latin typeface="Arial" panose="020B0604020202020204" pitchFamily="34" charset="0"/>
              </a:endParaRPr>
            </a:p>
          </p:txBody>
        </p:sp>
        <p:sp>
          <p:nvSpPr>
            <p:cNvPr id="43" name="Rectangle 42"/>
            <p:cNvSpPr>
              <a:spLocks noChangeArrowheads="1"/>
            </p:cNvSpPr>
            <p:nvPr/>
          </p:nvSpPr>
          <p:spPr bwMode="auto">
            <a:xfrm>
              <a:off x="2860" y="2923"/>
              <a:ext cx="517" cy="2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tr-TR" altLang="tr-TR" sz="1900" b="0" i="0" u="none" strike="noStrike" cap="none" normalizeH="0" baseline="0" smtClean="0">
                  <a:ln>
                    <a:noFill/>
                  </a:ln>
                  <a:solidFill>
                    <a:srgbClr val="FFFFFF"/>
                  </a:solidFill>
                  <a:effectLst/>
                  <a:latin typeface="Calibri" panose="020F0502020204030204" pitchFamily="34" charset="0"/>
                </a:rPr>
                <a:t>81.830</a:t>
              </a:r>
              <a:endParaRPr kumimoji="0" lang="tr-TR" altLang="tr-TR" sz="1800" b="0" i="0" u="none" strike="noStrike" cap="none" normalizeH="0" baseline="0" smtClean="0">
                <a:ln>
                  <a:noFill/>
                </a:ln>
                <a:solidFill>
                  <a:schemeClr val="tx1"/>
                </a:solidFill>
                <a:effectLst/>
                <a:latin typeface="Arial" panose="020B0604020202020204" pitchFamily="34" charset="0"/>
              </a:endParaRPr>
            </a:p>
          </p:txBody>
        </p:sp>
        <p:sp>
          <p:nvSpPr>
            <p:cNvPr id="44" name="Rectangle 43"/>
            <p:cNvSpPr>
              <a:spLocks noChangeArrowheads="1"/>
            </p:cNvSpPr>
            <p:nvPr/>
          </p:nvSpPr>
          <p:spPr bwMode="auto">
            <a:xfrm>
              <a:off x="3677" y="2923"/>
              <a:ext cx="517" cy="2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tr-TR" altLang="tr-TR" sz="1900" b="0" i="0" u="none" strike="noStrike" cap="none" normalizeH="0" baseline="0" smtClean="0">
                  <a:ln>
                    <a:noFill/>
                  </a:ln>
                  <a:solidFill>
                    <a:srgbClr val="FFFFFF"/>
                  </a:solidFill>
                  <a:effectLst/>
                  <a:latin typeface="Calibri" panose="020F0502020204030204" pitchFamily="34" charset="0"/>
                </a:rPr>
                <a:t>77.246</a:t>
              </a:r>
              <a:endParaRPr kumimoji="0" lang="tr-TR" altLang="tr-TR" sz="1800" b="0" i="0" u="none" strike="noStrike" cap="none" normalizeH="0" baseline="0" smtClean="0">
                <a:ln>
                  <a:noFill/>
                </a:ln>
                <a:solidFill>
                  <a:schemeClr val="tx1"/>
                </a:solidFill>
                <a:effectLst/>
                <a:latin typeface="Arial" panose="020B0604020202020204" pitchFamily="34" charset="0"/>
              </a:endParaRPr>
            </a:p>
          </p:txBody>
        </p:sp>
        <p:sp>
          <p:nvSpPr>
            <p:cNvPr id="45" name="Rectangle 44"/>
            <p:cNvSpPr>
              <a:spLocks noChangeArrowheads="1"/>
            </p:cNvSpPr>
            <p:nvPr/>
          </p:nvSpPr>
          <p:spPr bwMode="auto">
            <a:xfrm>
              <a:off x="4453" y="2923"/>
              <a:ext cx="600" cy="2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tr-TR" altLang="tr-TR" sz="1900" b="0" i="0" u="none" strike="noStrike" cap="none" normalizeH="0" baseline="0" smtClean="0">
                  <a:ln>
                    <a:noFill/>
                  </a:ln>
                  <a:solidFill>
                    <a:srgbClr val="FFFFFF"/>
                  </a:solidFill>
                  <a:effectLst/>
                  <a:latin typeface="Calibri" panose="020F0502020204030204" pitchFamily="34" charset="0"/>
                </a:rPr>
                <a:t>159.076</a:t>
              </a:r>
              <a:endParaRPr kumimoji="0" lang="tr-TR" altLang="tr-TR" sz="1800" b="0" i="0" u="none" strike="noStrike" cap="none" normalizeH="0" baseline="0" smtClean="0">
                <a:ln>
                  <a:noFill/>
                </a:ln>
                <a:solidFill>
                  <a:schemeClr val="tx1"/>
                </a:solidFill>
                <a:effectLst/>
                <a:latin typeface="Arial" panose="020B0604020202020204" pitchFamily="34" charset="0"/>
              </a:endParaRPr>
            </a:p>
          </p:txBody>
        </p:sp>
        <p:sp>
          <p:nvSpPr>
            <p:cNvPr id="46" name="Rectangle 45"/>
            <p:cNvSpPr>
              <a:spLocks noChangeArrowheads="1"/>
            </p:cNvSpPr>
            <p:nvPr/>
          </p:nvSpPr>
          <p:spPr bwMode="auto">
            <a:xfrm>
              <a:off x="989" y="3130"/>
              <a:ext cx="403" cy="2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tr-TR" altLang="tr-TR" sz="1900" b="0" i="0" u="none" strike="noStrike" cap="none" normalizeH="0" baseline="0" smtClean="0">
                  <a:ln>
                    <a:noFill/>
                  </a:ln>
                  <a:solidFill>
                    <a:srgbClr val="FFFFFF"/>
                  </a:solidFill>
                  <a:effectLst/>
                  <a:latin typeface="Calibri" panose="020F0502020204030204" pitchFamily="34" charset="0"/>
                </a:rPr>
                <a:t>2016</a:t>
              </a:r>
              <a:endParaRPr kumimoji="0" lang="tr-TR" altLang="tr-TR" sz="1800" b="0" i="0" u="none" strike="noStrike" cap="none" normalizeH="0" baseline="0" smtClean="0">
                <a:ln>
                  <a:noFill/>
                </a:ln>
                <a:solidFill>
                  <a:schemeClr val="tx1"/>
                </a:solidFill>
                <a:effectLst/>
                <a:latin typeface="Arial" panose="020B0604020202020204" pitchFamily="34" charset="0"/>
              </a:endParaRPr>
            </a:p>
          </p:txBody>
        </p:sp>
        <p:sp>
          <p:nvSpPr>
            <p:cNvPr id="47" name="Rectangle 46"/>
            <p:cNvSpPr>
              <a:spLocks noChangeArrowheads="1"/>
            </p:cNvSpPr>
            <p:nvPr/>
          </p:nvSpPr>
          <p:spPr bwMode="auto">
            <a:xfrm>
              <a:off x="1858" y="3130"/>
              <a:ext cx="600" cy="2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tr-TR" altLang="tr-TR" sz="1900" b="0" i="0" u="none" strike="noStrike" cap="none" normalizeH="0" baseline="0" smtClean="0">
                  <a:ln>
                    <a:noFill/>
                  </a:ln>
                  <a:solidFill>
                    <a:srgbClr val="FFFFFF"/>
                  </a:solidFill>
                  <a:effectLst/>
                  <a:latin typeface="Calibri" panose="020F0502020204030204" pitchFamily="34" charset="0"/>
                </a:rPr>
                <a:t>103.852</a:t>
              </a:r>
              <a:endParaRPr kumimoji="0" lang="tr-TR" altLang="tr-TR" sz="1800" b="0" i="0" u="none" strike="noStrike" cap="none" normalizeH="0" baseline="0" smtClean="0">
                <a:ln>
                  <a:noFill/>
                </a:ln>
                <a:solidFill>
                  <a:schemeClr val="tx1"/>
                </a:solidFill>
                <a:effectLst/>
                <a:latin typeface="Arial" panose="020B0604020202020204" pitchFamily="34" charset="0"/>
              </a:endParaRPr>
            </a:p>
          </p:txBody>
        </p:sp>
        <p:sp>
          <p:nvSpPr>
            <p:cNvPr id="48" name="Rectangle 47"/>
            <p:cNvSpPr>
              <a:spLocks noChangeArrowheads="1"/>
            </p:cNvSpPr>
            <p:nvPr/>
          </p:nvSpPr>
          <p:spPr bwMode="auto">
            <a:xfrm>
              <a:off x="2829" y="3130"/>
              <a:ext cx="600" cy="2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tr-TR" altLang="tr-TR" sz="1900" b="0" i="0" u="none" strike="noStrike" cap="none" normalizeH="0" baseline="0" smtClean="0">
                  <a:ln>
                    <a:noFill/>
                  </a:ln>
                  <a:solidFill>
                    <a:srgbClr val="FFFFFF"/>
                  </a:solidFill>
                  <a:effectLst/>
                  <a:latin typeface="Calibri" panose="020F0502020204030204" pitchFamily="34" charset="0"/>
                </a:rPr>
                <a:t>131.000</a:t>
              </a:r>
              <a:endParaRPr kumimoji="0" lang="tr-TR" altLang="tr-TR" sz="1800" b="0" i="0" u="none" strike="noStrike" cap="none" normalizeH="0" baseline="0" smtClean="0">
                <a:ln>
                  <a:noFill/>
                </a:ln>
                <a:solidFill>
                  <a:schemeClr val="tx1"/>
                </a:solidFill>
                <a:effectLst/>
                <a:latin typeface="Arial" panose="020B0604020202020204" pitchFamily="34" charset="0"/>
              </a:endParaRPr>
            </a:p>
          </p:txBody>
        </p:sp>
        <p:sp>
          <p:nvSpPr>
            <p:cNvPr id="49" name="Rectangle 48"/>
            <p:cNvSpPr>
              <a:spLocks noChangeArrowheads="1"/>
            </p:cNvSpPr>
            <p:nvPr/>
          </p:nvSpPr>
          <p:spPr bwMode="auto">
            <a:xfrm>
              <a:off x="3636" y="3130"/>
              <a:ext cx="600" cy="2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tr-TR" altLang="tr-TR" sz="1900" b="0" i="0" u="none" strike="noStrike" cap="none" normalizeH="0" baseline="0" smtClean="0">
                  <a:ln>
                    <a:noFill/>
                  </a:ln>
                  <a:solidFill>
                    <a:srgbClr val="FFFFFF"/>
                  </a:solidFill>
                  <a:effectLst/>
                  <a:latin typeface="Calibri" panose="020F0502020204030204" pitchFamily="34" charset="0"/>
                </a:rPr>
                <a:t>107.205</a:t>
              </a:r>
              <a:endParaRPr kumimoji="0" lang="tr-TR" altLang="tr-TR" sz="1800" b="0" i="0" u="none" strike="noStrike" cap="none" normalizeH="0" baseline="0" smtClean="0">
                <a:ln>
                  <a:noFill/>
                </a:ln>
                <a:solidFill>
                  <a:schemeClr val="tx1"/>
                </a:solidFill>
                <a:effectLst/>
                <a:latin typeface="Arial" panose="020B0604020202020204" pitchFamily="34" charset="0"/>
              </a:endParaRPr>
            </a:p>
          </p:txBody>
        </p:sp>
        <p:sp>
          <p:nvSpPr>
            <p:cNvPr id="50" name="Rectangle 49"/>
            <p:cNvSpPr>
              <a:spLocks noChangeArrowheads="1"/>
            </p:cNvSpPr>
            <p:nvPr/>
          </p:nvSpPr>
          <p:spPr bwMode="auto">
            <a:xfrm>
              <a:off x="4453" y="3130"/>
              <a:ext cx="600" cy="2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tr-TR" altLang="tr-TR" sz="1900" b="0" i="0" u="none" strike="noStrike" cap="none" normalizeH="0" baseline="0" smtClean="0">
                  <a:ln>
                    <a:noFill/>
                  </a:ln>
                  <a:solidFill>
                    <a:srgbClr val="FFFFFF"/>
                  </a:solidFill>
                  <a:effectLst/>
                  <a:latin typeface="Calibri" panose="020F0502020204030204" pitchFamily="34" charset="0"/>
                </a:rPr>
                <a:t>238.205</a:t>
              </a:r>
              <a:endParaRPr kumimoji="0" lang="tr-TR" altLang="tr-TR" sz="1800" b="0" i="0" u="none" strike="noStrike" cap="none" normalizeH="0" baseline="0" smtClean="0">
                <a:ln>
                  <a:noFill/>
                </a:ln>
                <a:solidFill>
                  <a:schemeClr val="tx1"/>
                </a:solidFill>
                <a:effectLst/>
                <a:latin typeface="Arial" panose="020B0604020202020204" pitchFamily="34" charset="0"/>
              </a:endParaRPr>
            </a:p>
          </p:txBody>
        </p:sp>
        <p:sp>
          <p:nvSpPr>
            <p:cNvPr id="51" name="Rectangle 50"/>
            <p:cNvSpPr>
              <a:spLocks noChangeArrowheads="1"/>
            </p:cNvSpPr>
            <p:nvPr/>
          </p:nvSpPr>
          <p:spPr bwMode="auto">
            <a:xfrm>
              <a:off x="989" y="3337"/>
              <a:ext cx="403" cy="2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tr-TR" altLang="tr-TR" sz="1900" b="0" i="0" u="none" strike="noStrike" cap="none" normalizeH="0" baseline="0" smtClean="0">
                  <a:ln>
                    <a:noFill/>
                  </a:ln>
                  <a:solidFill>
                    <a:srgbClr val="FFFFFF"/>
                  </a:solidFill>
                  <a:effectLst/>
                  <a:latin typeface="Calibri" panose="020F0502020204030204" pitchFamily="34" charset="0"/>
                </a:rPr>
                <a:t>2017</a:t>
              </a:r>
              <a:endParaRPr kumimoji="0" lang="tr-TR" altLang="tr-TR" sz="1800" b="0" i="0" u="none" strike="noStrike" cap="none" normalizeH="0" baseline="0" smtClean="0">
                <a:ln>
                  <a:noFill/>
                </a:ln>
                <a:solidFill>
                  <a:schemeClr val="tx1"/>
                </a:solidFill>
                <a:effectLst/>
                <a:latin typeface="Arial" panose="020B0604020202020204" pitchFamily="34" charset="0"/>
              </a:endParaRPr>
            </a:p>
          </p:txBody>
        </p:sp>
        <p:sp>
          <p:nvSpPr>
            <p:cNvPr id="52" name="Rectangle 51"/>
            <p:cNvSpPr>
              <a:spLocks noChangeArrowheads="1"/>
            </p:cNvSpPr>
            <p:nvPr/>
          </p:nvSpPr>
          <p:spPr bwMode="auto">
            <a:xfrm>
              <a:off x="1858" y="3337"/>
              <a:ext cx="600" cy="2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tr-TR" altLang="tr-TR" sz="1900" b="0" i="0" u="none" strike="noStrike" cap="none" normalizeH="0" baseline="0" smtClean="0">
                  <a:ln>
                    <a:noFill/>
                  </a:ln>
                  <a:solidFill>
                    <a:srgbClr val="FFFFFF"/>
                  </a:solidFill>
                  <a:effectLst/>
                  <a:latin typeface="Calibri" panose="020F0502020204030204" pitchFamily="34" charset="0"/>
                </a:rPr>
                <a:t>107.284</a:t>
              </a:r>
              <a:endParaRPr kumimoji="0" lang="tr-TR" altLang="tr-TR" sz="1800" b="0" i="0" u="none" strike="noStrike" cap="none" normalizeH="0" baseline="0" smtClean="0">
                <a:ln>
                  <a:noFill/>
                </a:ln>
                <a:solidFill>
                  <a:schemeClr val="tx1"/>
                </a:solidFill>
                <a:effectLst/>
                <a:latin typeface="Arial" panose="020B0604020202020204" pitchFamily="34" charset="0"/>
              </a:endParaRPr>
            </a:p>
          </p:txBody>
        </p:sp>
        <p:sp>
          <p:nvSpPr>
            <p:cNvPr id="53" name="Rectangle 52"/>
            <p:cNvSpPr>
              <a:spLocks noChangeArrowheads="1"/>
            </p:cNvSpPr>
            <p:nvPr/>
          </p:nvSpPr>
          <p:spPr bwMode="auto">
            <a:xfrm>
              <a:off x="2829" y="3337"/>
              <a:ext cx="600" cy="2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tr-TR" altLang="tr-TR" sz="1900" b="0" i="0" u="none" strike="noStrike" cap="none" normalizeH="0" baseline="0" smtClean="0">
                  <a:ln>
                    <a:noFill/>
                  </a:ln>
                  <a:solidFill>
                    <a:srgbClr val="FFFFFF"/>
                  </a:solidFill>
                  <a:effectLst/>
                  <a:latin typeface="Calibri" panose="020F0502020204030204" pitchFamily="34" charset="0"/>
                </a:rPr>
                <a:t>145.867</a:t>
              </a:r>
              <a:endParaRPr kumimoji="0" lang="tr-TR" altLang="tr-TR" sz="1800" b="0" i="0" u="none" strike="noStrike" cap="none" normalizeH="0" baseline="0" smtClean="0">
                <a:ln>
                  <a:noFill/>
                </a:ln>
                <a:solidFill>
                  <a:schemeClr val="tx1"/>
                </a:solidFill>
                <a:effectLst/>
                <a:latin typeface="Arial" panose="020B0604020202020204" pitchFamily="34" charset="0"/>
              </a:endParaRPr>
            </a:p>
          </p:txBody>
        </p:sp>
        <p:sp>
          <p:nvSpPr>
            <p:cNvPr id="54" name="Rectangle 53"/>
            <p:cNvSpPr>
              <a:spLocks noChangeArrowheads="1"/>
            </p:cNvSpPr>
            <p:nvPr/>
          </p:nvSpPr>
          <p:spPr bwMode="auto">
            <a:xfrm>
              <a:off x="3636" y="3337"/>
              <a:ext cx="600" cy="2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tr-TR" altLang="tr-TR" sz="1900" b="0" i="0" u="none" strike="noStrike" cap="none" normalizeH="0" baseline="0" smtClean="0">
                  <a:ln>
                    <a:noFill/>
                  </a:ln>
                  <a:solidFill>
                    <a:srgbClr val="FFFFFF"/>
                  </a:solidFill>
                  <a:effectLst/>
                  <a:latin typeface="Calibri" panose="020F0502020204030204" pitchFamily="34" charset="0"/>
                </a:rPr>
                <a:t>151.388</a:t>
              </a:r>
              <a:endParaRPr kumimoji="0" lang="tr-TR" altLang="tr-TR" sz="1800" b="0" i="0" u="none" strike="noStrike" cap="none" normalizeH="0" baseline="0" smtClean="0">
                <a:ln>
                  <a:noFill/>
                </a:ln>
                <a:solidFill>
                  <a:schemeClr val="tx1"/>
                </a:solidFill>
                <a:effectLst/>
                <a:latin typeface="Arial" panose="020B0604020202020204" pitchFamily="34" charset="0"/>
              </a:endParaRPr>
            </a:p>
          </p:txBody>
        </p:sp>
        <p:sp>
          <p:nvSpPr>
            <p:cNvPr id="55" name="Rectangle 54"/>
            <p:cNvSpPr>
              <a:spLocks noChangeArrowheads="1"/>
            </p:cNvSpPr>
            <p:nvPr/>
          </p:nvSpPr>
          <p:spPr bwMode="auto">
            <a:xfrm>
              <a:off x="4453" y="3337"/>
              <a:ext cx="600" cy="2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tr-TR" altLang="tr-TR" sz="1900" b="0" i="0" u="none" strike="noStrike" cap="none" normalizeH="0" baseline="0" smtClean="0">
                  <a:ln>
                    <a:noFill/>
                  </a:ln>
                  <a:solidFill>
                    <a:srgbClr val="FFFFFF"/>
                  </a:solidFill>
                  <a:effectLst/>
                  <a:latin typeface="Calibri" panose="020F0502020204030204" pitchFamily="34" charset="0"/>
                </a:rPr>
                <a:t>297.255</a:t>
              </a:r>
              <a:endParaRPr kumimoji="0" lang="tr-TR" altLang="tr-TR" sz="1800" b="0" i="0" u="none" strike="noStrike" cap="none" normalizeH="0" baseline="0" smtClean="0">
                <a:ln>
                  <a:noFill/>
                </a:ln>
                <a:solidFill>
                  <a:schemeClr val="tx1"/>
                </a:solidFill>
                <a:effectLst/>
                <a:latin typeface="Arial" panose="020B0604020202020204" pitchFamily="34" charset="0"/>
              </a:endParaRPr>
            </a:p>
          </p:txBody>
        </p:sp>
        <p:sp>
          <p:nvSpPr>
            <p:cNvPr id="56" name="Rectangle 55"/>
            <p:cNvSpPr>
              <a:spLocks noChangeArrowheads="1"/>
            </p:cNvSpPr>
            <p:nvPr/>
          </p:nvSpPr>
          <p:spPr bwMode="auto">
            <a:xfrm>
              <a:off x="937" y="3544"/>
              <a:ext cx="393" cy="1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tr-TR" altLang="tr-TR" sz="1900" b="1" i="0" u="none" strike="noStrike" cap="none" normalizeH="0" baseline="0" dirty="0" smtClean="0">
                  <a:ln>
                    <a:noFill/>
                  </a:ln>
                  <a:solidFill>
                    <a:srgbClr val="FFFFFF"/>
                  </a:solidFill>
                  <a:effectLst/>
                  <a:latin typeface="Calibri" panose="020F0502020204030204" pitchFamily="34" charset="0"/>
                </a:rPr>
                <a:t>TOTAL</a:t>
              </a:r>
              <a:endParaRPr kumimoji="0" lang="tr-TR" altLang="tr-TR" sz="1800" b="0" i="0" u="none" strike="noStrike" cap="none" normalizeH="0" baseline="0" dirty="0" smtClean="0">
                <a:ln>
                  <a:noFill/>
                </a:ln>
                <a:solidFill>
                  <a:schemeClr val="tx1"/>
                </a:solidFill>
                <a:effectLst/>
                <a:latin typeface="Arial" panose="020B0604020202020204" pitchFamily="34" charset="0"/>
              </a:endParaRPr>
            </a:p>
          </p:txBody>
        </p:sp>
        <p:sp>
          <p:nvSpPr>
            <p:cNvPr id="57" name="Rectangle 56"/>
            <p:cNvSpPr>
              <a:spLocks noChangeArrowheads="1"/>
            </p:cNvSpPr>
            <p:nvPr/>
          </p:nvSpPr>
          <p:spPr bwMode="auto">
            <a:xfrm>
              <a:off x="1858" y="3544"/>
              <a:ext cx="600" cy="2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tr-TR" altLang="tr-TR" sz="1900" b="0" i="0" u="none" strike="noStrike" cap="none" normalizeH="0" baseline="0" smtClean="0">
                  <a:ln>
                    <a:noFill/>
                  </a:ln>
                  <a:solidFill>
                    <a:srgbClr val="FFFFFF"/>
                  </a:solidFill>
                  <a:effectLst/>
                  <a:latin typeface="Calibri" panose="020F0502020204030204" pitchFamily="34" charset="0"/>
                </a:rPr>
                <a:t>358.339</a:t>
              </a:r>
              <a:endParaRPr kumimoji="0" lang="tr-TR" altLang="tr-TR" sz="1800" b="0" i="0" u="none" strike="noStrike" cap="none" normalizeH="0" baseline="0" smtClean="0">
                <a:ln>
                  <a:noFill/>
                </a:ln>
                <a:solidFill>
                  <a:schemeClr val="tx1"/>
                </a:solidFill>
                <a:effectLst/>
                <a:latin typeface="Arial" panose="020B0604020202020204" pitchFamily="34" charset="0"/>
              </a:endParaRPr>
            </a:p>
          </p:txBody>
        </p:sp>
        <p:sp>
          <p:nvSpPr>
            <p:cNvPr id="58" name="Rectangle 57"/>
            <p:cNvSpPr>
              <a:spLocks noChangeArrowheads="1"/>
            </p:cNvSpPr>
            <p:nvPr/>
          </p:nvSpPr>
          <p:spPr bwMode="auto">
            <a:xfrm>
              <a:off x="2829" y="3544"/>
              <a:ext cx="600" cy="2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tr-TR" altLang="tr-TR" sz="1900" b="0" i="0" u="none" strike="noStrike" cap="none" normalizeH="0" baseline="0" smtClean="0">
                  <a:ln>
                    <a:noFill/>
                  </a:ln>
                  <a:solidFill>
                    <a:srgbClr val="FFFFFF"/>
                  </a:solidFill>
                  <a:effectLst/>
                  <a:latin typeface="Calibri" panose="020F0502020204030204" pitchFamily="34" charset="0"/>
                </a:rPr>
                <a:t>453.997</a:t>
              </a:r>
              <a:endParaRPr kumimoji="0" lang="tr-TR" altLang="tr-TR" sz="1800" b="0" i="0" u="none" strike="noStrike" cap="none" normalizeH="0" baseline="0" smtClean="0">
                <a:ln>
                  <a:noFill/>
                </a:ln>
                <a:solidFill>
                  <a:schemeClr val="tx1"/>
                </a:solidFill>
                <a:effectLst/>
                <a:latin typeface="Arial" panose="020B0604020202020204" pitchFamily="34" charset="0"/>
              </a:endParaRPr>
            </a:p>
          </p:txBody>
        </p:sp>
        <p:sp>
          <p:nvSpPr>
            <p:cNvPr id="59" name="Rectangle 58"/>
            <p:cNvSpPr>
              <a:spLocks noChangeArrowheads="1"/>
            </p:cNvSpPr>
            <p:nvPr/>
          </p:nvSpPr>
          <p:spPr bwMode="auto">
            <a:xfrm>
              <a:off x="3636" y="3544"/>
              <a:ext cx="600" cy="2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tr-TR" altLang="tr-TR" sz="1900" b="0" i="0" u="none" strike="noStrike" cap="none" normalizeH="0" baseline="0" smtClean="0">
                  <a:ln>
                    <a:noFill/>
                  </a:ln>
                  <a:solidFill>
                    <a:srgbClr val="FFFFFF"/>
                  </a:solidFill>
                  <a:effectLst/>
                  <a:latin typeface="Calibri" panose="020F0502020204030204" pitchFamily="34" charset="0"/>
                </a:rPr>
                <a:t>417.777</a:t>
              </a:r>
              <a:endParaRPr kumimoji="0" lang="tr-TR" altLang="tr-TR" sz="1800" b="0" i="0" u="none" strike="noStrike" cap="none" normalizeH="0" baseline="0" smtClean="0">
                <a:ln>
                  <a:noFill/>
                </a:ln>
                <a:solidFill>
                  <a:schemeClr val="tx1"/>
                </a:solidFill>
                <a:effectLst/>
                <a:latin typeface="Arial" panose="020B0604020202020204" pitchFamily="34" charset="0"/>
              </a:endParaRPr>
            </a:p>
          </p:txBody>
        </p:sp>
        <p:sp>
          <p:nvSpPr>
            <p:cNvPr id="60" name="Rectangle 59"/>
            <p:cNvSpPr>
              <a:spLocks noChangeArrowheads="1"/>
            </p:cNvSpPr>
            <p:nvPr/>
          </p:nvSpPr>
          <p:spPr bwMode="auto">
            <a:xfrm>
              <a:off x="4453" y="3544"/>
              <a:ext cx="600" cy="2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tr-TR" altLang="tr-TR" sz="1900" b="0" i="0" u="none" strike="noStrike" cap="none" normalizeH="0" baseline="0" smtClean="0">
                  <a:ln>
                    <a:noFill/>
                  </a:ln>
                  <a:solidFill>
                    <a:srgbClr val="FFFFFF"/>
                  </a:solidFill>
                  <a:effectLst/>
                  <a:latin typeface="Calibri" panose="020F0502020204030204" pitchFamily="34" charset="0"/>
                </a:rPr>
                <a:t>871.774</a:t>
              </a:r>
              <a:endParaRPr kumimoji="0" lang="tr-TR" altLang="tr-TR" sz="1800" b="0" i="0" u="none" strike="noStrike" cap="none" normalizeH="0" baseline="0" smtClean="0">
                <a:ln>
                  <a:noFill/>
                </a:ln>
                <a:solidFill>
                  <a:schemeClr val="tx1"/>
                </a:solidFill>
                <a:effectLst/>
                <a:latin typeface="Arial" panose="020B0604020202020204" pitchFamily="34" charset="0"/>
              </a:endParaRPr>
            </a:p>
          </p:txBody>
        </p:sp>
        <p:sp>
          <p:nvSpPr>
            <p:cNvPr id="61" name="Rectangle 60"/>
            <p:cNvSpPr>
              <a:spLocks noChangeArrowheads="1"/>
            </p:cNvSpPr>
            <p:nvPr/>
          </p:nvSpPr>
          <p:spPr bwMode="auto">
            <a:xfrm>
              <a:off x="968" y="1361"/>
              <a:ext cx="332" cy="1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tr-TR" altLang="tr-TR" sz="1900" b="1" i="0" u="none" strike="noStrike" cap="none" normalizeH="0" baseline="0" dirty="0" smtClean="0">
                  <a:ln>
                    <a:noFill/>
                  </a:ln>
                  <a:solidFill>
                    <a:srgbClr val="FFFFFF"/>
                  </a:solidFill>
                  <a:effectLst/>
                  <a:latin typeface="Calibri" panose="020F0502020204030204" pitchFamily="34" charset="0"/>
                </a:rPr>
                <a:t>YEAR</a:t>
              </a:r>
              <a:endParaRPr kumimoji="0" lang="tr-TR" altLang="tr-TR" sz="1800" b="0" i="0" u="none" strike="noStrike" cap="none" normalizeH="0" baseline="0" dirty="0" smtClean="0">
                <a:ln>
                  <a:noFill/>
                </a:ln>
                <a:solidFill>
                  <a:schemeClr val="tx1"/>
                </a:solidFill>
                <a:effectLst/>
                <a:latin typeface="Arial" panose="020B0604020202020204" pitchFamily="34" charset="0"/>
              </a:endParaRPr>
            </a:p>
          </p:txBody>
        </p:sp>
        <p:sp>
          <p:nvSpPr>
            <p:cNvPr id="62" name="Rectangle 61"/>
            <p:cNvSpPr>
              <a:spLocks noChangeArrowheads="1"/>
            </p:cNvSpPr>
            <p:nvPr/>
          </p:nvSpPr>
          <p:spPr bwMode="auto">
            <a:xfrm>
              <a:off x="1703" y="1258"/>
              <a:ext cx="826" cy="1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lang="tr-TR" altLang="tr-TR" sz="1900" b="1" dirty="0" smtClean="0">
                  <a:solidFill>
                    <a:srgbClr val="FFFFFF"/>
                  </a:solidFill>
                  <a:latin typeface="Calibri" panose="020F0502020204030204" pitchFamily="34" charset="0"/>
                </a:rPr>
                <a:t>NUMBER OF</a:t>
              </a:r>
              <a:r>
                <a:rPr kumimoji="0" lang="tr-TR" altLang="tr-TR" sz="1900" b="1" i="0" u="none" strike="noStrike" cap="none" normalizeH="0" baseline="0" dirty="0" smtClean="0">
                  <a:ln>
                    <a:noFill/>
                  </a:ln>
                  <a:solidFill>
                    <a:srgbClr val="FFFFFF"/>
                  </a:solidFill>
                  <a:effectLst/>
                  <a:latin typeface="Calibri" panose="020F0502020204030204" pitchFamily="34" charset="0"/>
                </a:rPr>
                <a:t> </a:t>
              </a:r>
              <a:endParaRPr kumimoji="0" lang="tr-TR" altLang="tr-TR" sz="1800" b="0" i="0" u="none" strike="noStrike" cap="none" normalizeH="0" baseline="0" dirty="0" smtClean="0">
                <a:ln>
                  <a:noFill/>
                </a:ln>
                <a:solidFill>
                  <a:schemeClr val="tx1"/>
                </a:solidFill>
                <a:effectLst/>
                <a:latin typeface="Arial" panose="020B0604020202020204" pitchFamily="34" charset="0"/>
              </a:endParaRPr>
            </a:p>
          </p:txBody>
        </p:sp>
        <p:sp>
          <p:nvSpPr>
            <p:cNvPr id="63" name="Rectangle 62"/>
            <p:cNvSpPr>
              <a:spLocks noChangeArrowheads="1"/>
            </p:cNvSpPr>
            <p:nvPr/>
          </p:nvSpPr>
          <p:spPr bwMode="auto">
            <a:xfrm>
              <a:off x="1609" y="1465"/>
              <a:ext cx="963" cy="1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lang="tr-TR" altLang="tr-TR" sz="1900" b="1" dirty="0" smtClean="0">
                  <a:solidFill>
                    <a:srgbClr val="FFFFFF"/>
                  </a:solidFill>
                  <a:latin typeface="Calibri" panose="020F0502020204030204" pitchFamily="34" charset="0"/>
                </a:rPr>
                <a:t>PROGRAMMES</a:t>
              </a:r>
              <a:endParaRPr kumimoji="0" lang="tr-TR" altLang="tr-TR" sz="1800" b="0" i="0" u="none" strike="noStrike" cap="none" normalizeH="0" baseline="0" dirty="0" smtClean="0">
                <a:ln>
                  <a:noFill/>
                </a:ln>
                <a:solidFill>
                  <a:schemeClr val="tx1"/>
                </a:solidFill>
                <a:effectLst/>
                <a:latin typeface="Arial" panose="020B0604020202020204" pitchFamily="34" charset="0"/>
              </a:endParaRPr>
            </a:p>
          </p:txBody>
        </p:sp>
        <p:sp>
          <p:nvSpPr>
            <p:cNvPr id="64" name="Rectangle 63"/>
            <p:cNvSpPr>
              <a:spLocks noChangeArrowheads="1"/>
            </p:cNvSpPr>
            <p:nvPr/>
          </p:nvSpPr>
          <p:spPr bwMode="auto">
            <a:xfrm>
              <a:off x="3460" y="1258"/>
              <a:ext cx="830" cy="1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lang="tr-TR" altLang="tr-TR" sz="1900" b="1" dirty="0" smtClean="0">
                  <a:solidFill>
                    <a:srgbClr val="FFFFFF"/>
                  </a:solidFill>
                  <a:latin typeface="Calibri" panose="020F0502020204030204" pitchFamily="34" charset="0"/>
                </a:rPr>
                <a:t>PARTICIPANT</a:t>
              </a:r>
              <a:endParaRPr kumimoji="0" lang="tr-TR" altLang="tr-TR" sz="1800" b="0" i="0" u="none" strike="noStrike" cap="none" normalizeH="0" baseline="0" dirty="0" smtClean="0">
                <a:ln>
                  <a:noFill/>
                </a:ln>
                <a:solidFill>
                  <a:schemeClr val="tx1"/>
                </a:solidFill>
                <a:effectLst/>
                <a:latin typeface="Arial" panose="020B0604020202020204" pitchFamily="34" charset="0"/>
              </a:endParaRPr>
            </a:p>
          </p:txBody>
        </p:sp>
        <p:sp>
          <p:nvSpPr>
            <p:cNvPr id="65" name="Rectangle 64"/>
            <p:cNvSpPr>
              <a:spLocks noChangeArrowheads="1"/>
            </p:cNvSpPr>
            <p:nvPr/>
          </p:nvSpPr>
          <p:spPr bwMode="auto">
            <a:xfrm>
              <a:off x="741" y="1237"/>
              <a:ext cx="10" cy="1"/>
            </a:xfrm>
            <a:prstGeom prst="rect">
              <a:avLst/>
            </a:prstGeom>
            <a:solidFill>
              <a:srgbClr val="D4D4D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tr-TR"/>
            </a:p>
          </p:txBody>
        </p:sp>
        <p:sp>
          <p:nvSpPr>
            <p:cNvPr id="66" name="Rectangle 65"/>
            <p:cNvSpPr>
              <a:spLocks noChangeArrowheads="1"/>
            </p:cNvSpPr>
            <p:nvPr/>
          </p:nvSpPr>
          <p:spPr bwMode="auto">
            <a:xfrm>
              <a:off x="1516" y="1237"/>
              <a:ext cx="11" cy="1"/>
            </a:xfrm>
            <a:prstGeom prst="rect">
              <a:avLst/>
            </a:prstGeom>
            <a:solidFill>
              <a:srgbClr val="D4D4D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tr-TR"/>
            </a:p>
          </p:txBody>
        </p:sp>
        <p:sp>
          <p:nvSpPr>
            <p:cNvPr id="67" name="Rectangle 66"/>
            <p:cNvSpPr>
              <a:spLocks noChangeArrowheads="1"/>
            </p:cNvSpPr>
            <p:nvPr/>
          </p:nvSpPr>
          <p:spPr bwMode="auto">
            <a:xfrm>
              <a:off x="2654" y="1237"/>
              <a:ext cx="10" cy="1"/>
            </a:xfrm>
            <a:prstGeom prst="rect">
              <a:avLst/>
            </a:prstGeom>
            <a:solidFill>
              <a:srgbClr val="D4D4D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tr-TR"/>
            </a:p>
          </p:txBody>
        </p:sp>
        <p:sp>
          <p:nvSpPr>
            <p:cNvPr id="68" name="Line 67"/>
            <p:cNvSpPr>
              <a:spLocks noChangeShapeType="1"/>
            </p:cNvSpPr>
            <p:nvPr/>
          </p:nvSpPr>
          <p:spPr bwMode="auto">
            <a:xfrm>
              <a:off x="751" y="1237"/>
              <a:ext cx="4353" cy="0"/>
            </a:xfrm>
            <a:prstGeom prst="line">
              <a:avLst/>
            </a:prstGeom>
            <a:noFill/>
            <a:ln w="0">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tr-TR"/>
            </a:p>
          </p:txBody>
        </p:sp>
        <p:sp>
          <p:nvSpPr>
            <p:cNvPr id="69" name="Rectangle 68"/>
            <p:cNvSpPr>
              <a:spLocks noChangeArrowheads="1"/>
            </p:cNvSpPr>
            <p:nvPr/>
          </p:nvSpPr>
          <p:spPr bwMode="auto">
            <a:xfrm>
              <a:off x="751" y="1237"/>
              <a:ext cx="4353" cy="1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tr-TR"/>
            </a:p>
          </p:txBody>
        </p:sp>
        <p:sp>
          <p:nvSpPr>
            <p:cNvPr id="70" name="Rectangle 69"/>
            <p:cNvSpPr>
              <a:spLocks noChangeArrowheads="1"/>
            </p:cNvSpPr>
            <p:nvPr/>
          </p:nvSpPr>
          <p:spPr bwMode="auto">
            <a:xfrm>
              <a:off x="5094" y="1237"/>
              <a:ext cx="10" cy="1"/>
            </a:xfrm>
            <a:prstGeom prst="rect">
              <a:avLst/>
            </a:prstGeom>
            <a:solidFill>
              <a:srgbClr val="D4D4D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tr-TR"/>
            </a:p>
          </p:txBody>
        </p:sp>
        <p:sp>
          <p:nvSpPr>
            <p:cNvPr id="71" name="Rectangle 70"/>
            <p:cNvSpPr>
              <a:spLocks noChangeArrowheads="1"/>
            </p:cNvSpPr>
            <p:nvPr/>
          </p:nvSpPr>
          <p:spPr bwMode="auto">
            <a:xfrm>
              <a:off x="3460" y="1237"/>
              <a:ext cx="10" cy="1"/>
            </a:xfrm>
            <a:prstGeom prst="rect">
              <a:avLst/>
            </a:prstGeom>
            <a:solidFill>
              <a:srgbClr val="D4D4D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tr-TR"/>
            </a:p>
          </p:txBody>
        </p:sp>
        <p:sp>
          <p:nvSpPr>
            <p:cNvPr id="72" name="Rectangle 71"/>
            <p:cNvSpPr>
              <a:spLocks noChangeArrowheads="1"/>
            </p:cNvSpPr>
            <p:nvPr/>
          </p:nvSpPr>
          <p:spPr bwMode="auto">
            <a:xfrm>
              <a:off x="4277" y="1237"/>
              <a:ext cx="10" cy="1"/>
            </a:xfrm>
            <a:prstGeom prst="rect">
              <a:avLst/>
            </a:prstGeom>
            <a:solidFill>
              <a:srgbClr val="D4D4D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tr-TR"/>
            </a:p>
          </p:txBody>
        </p:sp>
        <p:sp>
          <p:nvSpPr>
            <p:cNvPr id="73" name="Line 72"/>
            <p:cNvSpPr>
              <a:spLocks noChangeShapeType="1"/>
            </p:cNvSpPr>
            <p:nvPr/>
          </p:nvSpPr>
          <p:spPr bwMode="auto">
            <a:xfrm>
              <a:off x="2664" y="1454"/>
              <a:ext cx="2440" cy="0"/>
            </a:xfrm>
            <a:prstGeom prst="line">
              <a:avLst/>
            </a:prstGeom>
            <a:noFill/>
            <a:ln w="0">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tr-TR"/>
            </a:p>
          </p:txBody>
        </p:sp>
        <p:sp>
          <p:nvSpPr>
            <p:cNvPr id="74" name="Rectangle 73"/>
            <p:cNvSpPr>
              <a:spLocks noChangeArrowheads="1"/>
            </p:cNvSpPr>
            <p:nvPr/>
          </p:nvSpPr>
          <p:spPr bwMode="auto">
            <a:xfrm>
              <a:off x="2664" y="1454"/>
              <a:ext cx="2440" cy="11"/>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tr-TR"/>
            </a:p>
          </p:txBody>
        </p:sp>
        <p:sp>
          <p:nvSpPr>
            <p:cNvPr id="75" name="Line 74"/>
            <p:cNvSpPr>
              <a:spLocks noChangeShapeType="1"/>
            </p:cNvSpPr>
            <p:nvPr/>
          </p:nvSpPr>
          <p:spPr bwMode="auto">
            <a:xfrm>
              <a:off x="751" y="1661"/>
              <a:ext cx="4353" cy="0"/>
            </a:xfrm>
            <a:prstGeom prst="line">
              <a:avLst/>
            </a:prstGeom>
            <a:noFill/>
            <a:ln w="0">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tr-TR"/>
            </a:p>
          </p:txBody>
        </p:sp>
        <p:sp>
          <p:nvSpPr>
            <p:cNvPr id="76" name="Rectangle 75"/>
            <p:cNvSpPr>
              <a:spLocks noChangeArrowheads="1"/>
            </p:cNvSpPr>
            <p:nvPr/>
          </p:nvSpPr>
          <p:spPr bwMode="auto">
            <a:xfrm>
              <a:off x="751" y="1661"/>
              <a:ext cx="4353" cy="1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tr-TR"/>
            </a:p>
          </p:txBody>
        </p:sp>
        <p:sp>
          <p:nvSpPr>
            <p:cNvPr id="77" name="Line 76"/>
            <p:cNvSpPr>
              <a:spLocks noChangeShapeType="1"/>
            </p:cNvSpPr>
            <p:nvPr/>
          </p:nvSpPr>
          <p:spPr bwMode="auto">
            <a:xfrm>
              <a:off x="751" y="1868"/>
              <a:ext cx="4353" cy="0"/>
            </a:xfrm>
            <a:prstGeom prst="line">
              <a:avLst/>
            </a:prstGeom>
            <a:noFill/>
            <a:ln w="0">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tr-TR"/>
            </a:p>
          </p:txBody>
        </p:sp>
        <p:sp>
          <p:nvSpPr>
            <p:cNvPr id="78" name="Rectangle 77"/>
            <p:cNvSpPr>
              <a:spLocks noChangeArrowheads="1"/>
            </p:cNvSpPr>
            <p:nvPr/>
          </p:nvSpPr>
          <p:spPr bwMode="auto">
            <a:xfrm>
              <a:off x="751" y="1868"/>
              <a:ext cx="4353" cy="1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tr-TR"/>
            </a:p>
          </p:txBody>
        </p:sp>
        <p:sp>
          <p:nvSpPr>
            <p:cNvPr id="79" name="Line 78"/>
            <p:cNvSpPr>
              <a:spLocks noChangeShapeType="1"/>
            </p:cNvSpPr>
            <p:nvPr/>
          </p:nvSpPr>
          <p:spPr bwMode="auto">
            <a:xfrm>
              <a:off x="751" y="2075"/>
              <a:ext cx="4353" cy="0"/>
            </a:xfrm>
            <a:prstGeom prst="line">
              <a:avLst/>
            </a:prstGeom>
            <a:noFill/>
            <a:ln w="0">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tr-TR"/>
            </a:p>
          </p:txBody>
        </p:sp>
        <p:sp>
          <p:nvSpPr>
            <p:cNvPr id="80" name="Rectangle 79"/>
            <p:cNvSpPr>
              <a:spLocks noChangeArrowheads="1"/>
            </p:cNvSpPr>
            <p:nvPr/>
          </p:nvSpPr>
          <p:spPr bwMode="auto">
            <a:xfrm>
              <a:off x="751" y="2075"/>
              <a:ext cx="4353" cy="1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tr-TR"/>
            </a:p>
          </p:txBody>
        </p:sp>
        <p:sp>
          <p:nvSpPr>
            <p:cNvPr id="81" name="Line 80"/>
            <p:cNvSpPr>
              <a:spLocks noChangeShapeType="1"/>
            </p:cNvSpPr>
            <p:nvPr/>
          </p:nvSpPr>
          <p:spPr bwMode="auto">
            <a:xfrm>
              <a:off x="751" y="2282"/>
              <a:ext cx="4353" cy="0"/>
            </a:xfrm>
            <a:prstGeom prst="line">
              <a:avLst/>
            </a:prstGeom>
            <a:noFill/>
            <a:ln w="0">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tr-TR"/>
            </a:p>
          </p:txBody>
        </p:sp>
        <p:sp>
          <p:nvSpPr>
            <p:cNvPr id="82" name="Rectangle 81"/>
            <p:cNvSpPr>
              <a:spLocks noChangeArrowheads="1"/>
            </p:cNvSpPr>
            <p:nvPr/>
          </p:nvSpPr>
          <p:spPr bwMode="auto">
            <a:xfrm>
              <a:off x="751" y="2282"/>
              <a:ext cx="4353" cy="1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tr-TR"/>
            </a:p>
          </p:txBody>
        </p:sp>
        <p:sp>
          <p:nvSpPr>
            <p:cNvPr id="83" name="Line 82"/>
            <p:cNvSpPr>
              <a:spLocks noChangeShapeType="1"/>
            </p:cNvSpPr>
            <p:nvPr/>
          </p:nvSpPr>
          <p:spPr bwMode="auto">
            <a:xfrm>
              <a:off x="751" y="2489"/>
              <a:ext cx="4353" cy="0"/>
            </a:xfrm>
            <a:prstGeom prst="line">
              <a:avLst/>
            </a:prstGeom>
            <a:noFill/>
            <a:ln w="0">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tr-TR"/>
            </a:p>
          </p:txBody>
        </p:sp>
        <p:sp>
          <p:nvSpPr>
            <p:cNvPr id="84" name="Rectangle 83"/>
            <p:cNvSpPr>
              <a:spLocks noChangeArrowheads="1"/>
            </p:cNvSpPr>
            <p:nvPr/>
          </p:nvSpPr>
          <p:spPr bwMode="auto">
            <a:xfrm>
              <a:off x="751" y="2489"/>
              <a:ext cx="4353" cy="1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tr-TR"/>
            </a:p>
          </p:txBody>
        </p:sp>
        <p:sp>
          <p:nvSpPr>
            <p:cNvPr id="85" name="Line 84"/>
            <p:cNvSpPr>
              <a:spLocks noChangeShapeType="1"/>
            </p:cNvSpPr>
            <p:nvPr/>
          </p:nvSpPr>
          <p:spPr bwMode="auto">
            <a:xfrm>
              <a:off x="751" y="2695"/>
              <a:ext cx="4353" cy="0"/>
            </a:xfrm>
            <a:prstGeom prst="line">
              <a:avLst/>
            </a:prstGeom>
            <a:noFill/>
            <a:ln w="0">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tr-TR"/>
            </a:p>
          </p:txBody>
        </p:sp>
        <p:sp>
          <p:nvSpPr>
            <p:cNvPr id="86" name="Rectangle 85"/>
            <p:cNvSpPr>
              <a:spLocks noChangeArrowheads="1"/>
            </p:cNvSpPr>
            <p:nvPr/>
          </p:nvSpPr>
          <p:spPr bwMode="auto">
            <a:xfrm>
              <a:off x="751" y="2695"/>
              <a:ext cx="4353" cy="11"/>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tr-TR"/>
            </a:p>
          </p:txBody>
        </p:sp>
        <p:sp>
          <p:nvSpPr>
            <p:cNvPr id="87" name="Line 86"/>
            <p:cNvSpPr>
              <a:spLocks noChangeShapeType="1"/>
            </p:cNvSpPr>
            <p:nvPr/>
          </p:nvSpPr>
          <p:spPr bwMode="auto">
            <a:xfrm>
              <a:off x="751" y="2902"/>
              <a:ext cx="4353" cy="0"/>
            </a:xfrm>
            <a:prstGeom prst="line">
              <a:avLst/>
            </a:prstGeom>
            <a:noFill/>
            <a:ln w="0">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tr-TR"/>
            </a:p>
          </p:txBody>
        </p:sp>
        <p:sp>
          <p:nvSpPr>
            <p:cNvPr id="88" name="Rectangle 87"/>
            <p:cNvSpPr>
              <a:spLocks noChangeArrowheads="1"/>
            </p:cNvSpPr>
            <p:nvPr/>
          </p:nvSpPr>
          <p:spPr bwMode="auto">
            <a:xfrm>
              <a:off x="751" y="2902"/>
              <a:ext cx="4353" cy="11"/>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tr-TR"/>
            </a:p>
          </p:txBody>
        </p:sp>
        <p:sp>
          <p:nvSpPr>
            <p:cNvPr id="89" name="Line 88"/>
            <p:cNvSpPr>
              <a:spLocks noChangeShapeType="1"/>
            </p:cNvSpPr>
            <p:nvPr/>
          </p:nvSpPr>
          <p:spPr bwMode="auto">
            <a:xfrm>
              <a:off x="751" y="3109"/>
              <a:ext cx="4353" cy="0"/>
            </a:xfrm>
            <a:prstGeom prst="line">
              <a:avLst/>
            </a:prstGeom>
            <a:noFill/>
            <a:ln w="0">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tr-TR"/>
            </a:p>
          </p:txBody>
        </p:sp>
        <p:sp>
          <p:nvSpPr>
            <p:cNvPr id="90" name="Rectangle 89"/>
            <p:cNvSpPr>
              <a:spLocks noChangeArrowheads="1"/>
            </p:cNvSpPr>
            <p:nvPr/>
          </p:nvSpPr>
          <p:spPr bwMode="auto">
            <a:xfrm>
              <a:off x="751" y="3109"/>
              <a:ext cx="4353" cy="1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tr-TR"/>
            </a:p>
          </p:txBody>
        </p:sp>
        <p:sp>
          <p:nvSpPr>
            <p:cNvPr id="91" name="Line 90"/>
            <p:cNvSpPr>
              <a:spLocks noChangeShapeType="1"/>
            </p:cNvSpPr>
            <p:nvPr/>
          </p:nvSpPr>
          <p:spPr bwMode="auto">
            <a:xfrm>
              <a:off x="751" y="3316"/>
              <a:ext cx="4353" cy="0"/>
            </a:xfrm>
            <a:prstGeom prst="line">
              <a:avLst/>
            </a:prstGeom>
            <a:noFill/>
            <a:ln w="0">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tr-TR"/>
            </a:p>
          </p:txBody>
        </p:sp>
        <p:sp>
          <p:nvSpPr>
            <p:cNvPr id="92" name="Rectangle 91"/>
            <p:cNvSpPr>
              <a:spLocks noChangeArrowheads="1"/>
            </p:cNvSpPr>
            <p:nvPr/>
          </p:nvSpPr>
          <p:spPr bwMode="auto">
            <a:xfrm>
              <a:off x="751" y="3316"/>
              <a:ext cx="4353" cy="1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tr-TR"/>
            </a:p>
          </p:txBody>
        </p:sp>
        <p:sp>
          <p:nvSpPr>
            <p:cNvPr id="93" name="Line 92"/>
            <p:cNvSpPr>
              <a:spLocks noChangeShapeType="1"/>
            </p:cNvSpPr>
            <p:nvPr/>
          </p:nvSpPr>
          <p:spPr bwMode="auto">
            <a:xfrm>
              <a:off x="751" y="3523"/>
              <a:ext cx="4353" cy="0"/>
            </a:xfrm>
            <a:prstGeom prst="line">
              <a:avLst/>
            </a:prstGeom>
            <a:noFill/>
            <a:ln w="0">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tr-TR"/>
            </a:p>
          </p:txBody>
        </p:sp>
        <p:sp>
          <p:nvSpPr>
            <p:cNvPr id="94" name="Rectangle 93"/>
            <p:cNvSpPr>
              <a:spLocks noChangeArrowheads="1"/>
            </p:cNvSpPr>
            <p:nvPr/>
          </p:nvSpPr>
          <p:spPr bwMode="auto">
            <a:xfrm>
              <a:off x="751" y="3523"/>
              <a:ext cx="4353" cy="1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tr-TR"/>
            </a:p>
          </p:txBody>
        </p:sp>
        <p:sp>
          <p:nvSpPr>
            <p:cNvPr id="95" name="Line 94"/>
            <p:cNvSpPr>
              <a:spLocks noChangeShapeType="1"/>
            </p:cNvSpPr>
            <p:nvPr/>
          </p:nvSpPr>
          <p:spPr bwMode="auto">
            <a:xfrm>
              <a:off x="741" y="1237"/>
              <a:ext cx="0" cy="2503"/>
            </a:xfrm>
            <a:prstGeom prst="line">
              <a:avLst/>
            </a:prstGeom>
            <a:noFill/>
            <a:ln w="0">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tr-TR"/>
            </a:p>
          </p:txBody>
        </p:sp>
        <p:sp>
          <p:nvSpPr>
            <p:cNvPr id="96" name="Rectangle 95"/>
            <p:cNvSpPr>
              <a:spLocks noChangeArrowheads="1"/>
            </p:cNvSpPr>
            <p:nvPr/>
          </p:nvSpPr>
          <p:spPr bwMode="auto">
            <a:xfrm>
              <a:off x="741" y="1237"/>
              <a:ext cx="10" cy="2503"/>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tr-TR"/>
            </a:p>
          </p:txBody>
        </p:sp>
        <p:sp>
          <p:nvSpPr>
            <p:cNvPr id="97" name="Line 96"/>
            <p:cNvSpPr>
              <a:spLocks noChangeShapeType="1"/>
            </p:cNvSpPr>
            <p:nvPr/>
          </p:nvSpPr>
          <p:spPr bwMode="auto">
            <a:xfrm>
              <a:off x="1516" y="1247"/>
              <a:ext cx="0" cy="2493"/>
            </a:xfrm>
            <a:prstGeom prst="line">
              <a:avLst/>
            </a:prstGeom>
            <a:noFill/>
            <a:ln w="0">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tr-TR"/>
            </a:p>
          </p:txBody>
        </p:sp>
        <p:sp>
          <p:nvSpPr>
            <p:cNvPr id="98" name="Rectangle 97"/>
            <p:cNvSpPr>
              <a:spLocks noChangeArrowheads="1"/>
            </p:cNvSpPr>
            <p:nvPr/>
          </p:nvSpPr>
          <p:spPr bwMode="auto">
            <a:xfrm>
              <a:off x="1516" y="1247"/>
              <a:ext cx="11" cy="2493"/>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tr-TR"/>
            </a:p>
          </p:txBody>
        </p:sp>
        <p:sp>
          <p:nvSpPr>
            <p:cNvPr id="99" name="Line 98"/>
            <p:cNvSpPr>
              <a:spLocks noChangeShapeType="1"/>
            </p:cNvSpPr>
            <p:nvPr/>
          </p:nvSpPr>
          <p:spPr bwMode="auto">
            <a:xfrm>
              <a:off x="2654" y="1247"/>
              <a:ext cx="0" cy="2493"/>
            </a:xfrm>
            <a:prstGeom prst="line">
              <a:avLst/>
            </a:prstGeom>
            <a:noFill/>
            <a:ln w="0">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tr-TR"/>
            </a:p>
          </p:txBody>
        </p:sp>
        <p:sp>
          <p:nvSpPr>
            <p:cNvPr id="100" name="Rectangle 99"/>
            <p:cNvSpPr>
              <a:spLocks noChangeArrowheads="1"/>
            </p:cNvSpPr>
            <p:nvPr/>
          </p:nvSpPr>
          <p:spPr bwMode="auto">
            <a:xfrm>
              <a:off x="2654" y="1247"/>
              <a:ext cx="10" cy="2493"/>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tr-TR"/>
            </a:p>
          </p:txBody>
        </p:sp>
        <p:sp>
          <p:nvSpPr>
            <p:cNvPr id="101" name="Line 100"/>
            <p:cNvSpPr>
              <a:spLocks noChangeShapeType="1"/>
            </p:cNvSpPr>
            <p:nvPr/>
          </p:nvSpPr>
          <p:spPr bwMode="auto">
            <a:xfrm>
              <a:off x="3460" y="1465"/>
              <a:ext cx="0" cy="2275"/>
            </a:xfrm>
            <a:prstGeom prst="line">
              <a:avLst/>
            </a:prstGeom>
            <a:noFill/>
            <a:ln w="0">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tr-TR"/>
            </a:p>
          </p:txBody>
        </p:sp>
        <p:sp>
          <p:nvSpPr>
            <p:cNvPr id="102" name="Rectangle 101"/>
            <p:cNvSpPr>
              <a:spLocks noChangeArrowheads="1"/>
            </p:cNvSpPr>
            <p:nvPr/>
          </p:nvSpPr>
          <p:spPr bwMode="auto">
            <a:xfrm>
              <a:off x="3460" y="1465"/>
              <a:ext cx="10" cy="227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tr-TR"/>
            </a:p>
          </p:txBody>
        </p:sp>
        <p:sp>
          <p:nvSpPr>
            <p:cNvPr id="103" name="Line 102"/>
            <p:cNvSpPr>
              <a:spLocks noChangeShapeType="1"/>
            </p:cNvSpPr>
            <p:nvPr/>
          </p:nvSpPr>
          <p:spPr bwMode="auto">
            <a:xfrm>
              <a:off x="4277" y="1465"/>
              <a:ext cx="0" cy="2275"/>
            </a:xfrm>
            <a:prstGeom prst="line">
              <a:avLst/>
            </a:prstGeom>
            <a:noFill/>
            <a:ln w="0">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tr-TR"/>
            </a:p>
          </p:txBody>
        </p:sp>
        <p:sp>
          <p:nvSpPr>
            <p:cNvPr id="104" name="Rectangle 103"/>
            <p:cNvSpPr>
              <a:spLocks noChangeArrowheads="1"/>
            </p:cNvSpPr>
            <p:nvPr/>
          </p:nvSpPr>
          <p:spPr bwMode="auto">
            <a:xfrm>
              <a:off x="4277" y="1465"/>
              <a:ext cx="10" cy="227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tr-TR"/>
            </a:p>
          </p:txBody>
        </p:sp>
        <p:sp>
          <p:nvSpPr>
            <p:cNvPr id="105" name="Line 104"/>
            <p:cNvSpPr>
              <a:spLocks noChangeShapeType="1"/>
            </p:cNvSpPr>
            <p:nvPr/>
          </p:nvSpPr>
          <p:spPr bwMode="auto">
            <a:xfrm>
              <a:off x="751" y="3730"/>
              <a:ext cx="4353" cy="0"/>
            </a:xfrm>
            <a:prstGeom prst="line">
              <a:avLst/>
            </a:prstGeom>
            <a:noFill/>
            <a:ln w="0">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tr-TR"/>
            </a:p>
          </p:txBody>
        </p:sp>
        <p:sp>
          <p:nvSpPr>
            <p:cNvPr id="106" name="Rectangle 105"/>
            <p:cNvSpPr>
              <a:spLocks noChangeArrowheads="1"/>
            </p:cNvSpPr>
            <p:nvPr/>
          </p:nvSpPr>
          <p:spPr bwMode="auto">
            <a:xfrm>
              <a:off x="751" y="3730"/>
              <a:ext cx="4353" cy="1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tr-TR"/>
            </a:p>
          </p:txBody>
        </p:sp>
        <p:sp>
          <p:nvSpPr>
            <p:cNvPr id="107" name="Line 106"/>
            <p:cNvSpPr>
              <a:spLocks noChangeShapeType="1"/>
            </p:cNvSpPr>
            <p:nvPr/>
          </p:nvSpPr>
          <p:spPr bwMode="auto">
            <a:xfrm>
              <a:off x="5094" y="1247"/>
              <a:ext cx="0" cy="2493"/>
            </a:xfrm>
            <a:prstGeom prst="line">
              <a:avLst/>
            </a:prstGeom>
            <a:noFill/>
            <a:ln w="0">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tr-TR"/>
            </a:p>
          </p:txBody>
        </p:sp>
        <p:sp>
          <p:nvSpPr>
            <p:cNvPr id="108" name="Rectangle 107"/>
            <p:cNvSpPr>
              <a:spLocks noChangeArrowheads="1"/>
            </p:cNvSpPr>
            <p:nvPr/>
          </p:nvSpPr>
          <p:spPr bwMode="auto">
            <a:xfrm>
              <a:off x="5094" y="1247"/>
              <a:ext cx="10" cy="2493"/>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tr-TR"/>
            </a:p>
          </p:txBody>
        </p:sp>
        <p:sp>
          <p:nvSpPr>
            <p:cNvPr id="109" name="Line 108"/>
            <p:cNvSpPr>
              <a:spLocks noChangeShapeType="1"/>
            </p:cNvSpPr>
            <p:nvPr/>
          </p:nvSpPr>
          <p:spPr bwMode="auto">
            <a:xfrm>
              <a:off x="741" y="3740"/>
              <a:ext cx="1" cy="1"/>
            </a:xfrm>
            <a:prstGeom prst="line">
              <a:avLst/>
            </a:prstGeom>
            <a:noFill/>
            <a:ln w="0">
              <a:solidFill>
                <a:srgbClr val="D4D4D4"/>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tr-TR"/>
            </a:p>
          </p:txBody>
        </p:sp>
        <p:sp>
          <p:nvSpPr>
            <p:cNvPr id="110" name="Rectangle 109"/>
            <p:cNvSpPr>
              <a:spLocks noChangeArrowheads="1"/>
            </p:cNvSpPr>
            <p:nvPr/>
          </p:nvSpPr>
          <p:spPr bwMode="auto">
            <a:xfrm>
              <a:off x="741" y="3740"/>
              <a:ext cx="10" cy="10"/>
            </a:xfrm>
            <a:prstGeom prst="rect">
              <a:avLst/>
            </a:prstGeom>
            <a:solidFill>
              <a:srgbClr val="D4D4D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tr-TR"/>
            </a:p>
          </p:txBody>
        </p:sp>
        <p:sp>
          <p:nvSpPr>
            <p:cNvPr id="111" name="Line 110"/>
            <p:cNvSpPr>
              <a:spLocks noChangeShapeType="1"/>
            </p:cNvSpPr>
            <p:nvPr/>
          </p:nvSpPr>
          <p:spPr bwMode="auto">
            <a:xfrm>
              <a:off x="1516" y="3740"/>
              <a:ext cx="1" cy="1"/>
            </a:xfrm>
            <a:prstGeom prst="line">
              <a:avLst/>
            </a:prstGeom>
            <a:noFill/>
            <a:ln w="0">
              <a:solidFill>
                <a:srgbClr val="D4D4D4"/>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tr-TR"/>
            </a:p>
          </p:txBody>
        </p:sp>
        <p:sp>
          <p:nvSpPr>
            <p:cNvPr id="112" name="Rectangle 111"/>
            <p:cNvSpPr>
              <a:spLocks noChangeArrowheads="1"/>
            </p:cNvSpPr>
            <p:nvPr/>
          </p:nvSpPr>
          <p:spPr bwMode="auto">
            <a:xfrm>
              <a:off x="1516" y="3740"/>
              <a:ext cx="11" cy="10"/>
            </a:xfrm>
            <a:prstGeom prst="rect">
              <a:avLst/>
            </a:prstGeom>
            <a:solidFill>
              <a:srgbClr val="D4D4D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tr-TR"/>
            </a:p>
          </p:txBody>
        </p:sp>
        <p:sp>
          <p:nvSpPr>
            <p:cNvPr id="113" name="Line 112"/>
            <p:cNvSpPr>
              <a:spLocks noChangeShapeType="1"/>
            </p:cNvSpPr>
            <p:nvPr/>
          </p:nvSpPr>
          <p:spPr bwMode="auto">
            <a:xfrm>
              <a:off x="2654" y="3740"/>
              <a:ext cx="1" cy="1"/>
            </a:xfrm>
            <a:prstGeom prst="line">
              <a:avLst/>
            </a:prstGeom>
            <a:noFill/>
            <a:ln w="0">
              <a:solidFill>
                <a:srgbClr val="D4D4D4"/>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tr-TR"/>
            </a:p>
          </p:txBody>
        </p:sp>
        <p:sp>
          <p:nvSpPr>
            <p:cNvPr id="114" name="Rectangle 113"/>
            <p:cNvSpPr>
              <a:spLocks noChangeArrowheads="1"/>
            </p:cNvSpPr>
            <p:nvPr/>
          </p:nvSpPr>
          <p:spPr bwMode="auto">
            <a:xfrm>
              <a:off x="2654" y="3740"/>
              <a:ext cx="10" cy="10"/>
            </a:xfrm>
            <a:prstGeom prst="rect">
              <a:avLst/>
            </a:prstGeom>
            <a:solidFill>
              <a:srgbClr val="D4D4D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tr-TR"/>
            </a:p>
          </p:txBody>
        </p:sp>
        <p:sp>
          <p:nvSpPr>
            <p:cNvPr id="115" name="Line 114"/>
            <p:cNvSpPr>
              <a:spLocks noChangeShapeType="1"/>
            </p:cNvSpPr>
            <p:nvPr/>
          </p:nvSpPr>
          <p:spPr bwMode="auto">
            <a:xfrm>
              <a:off x="3460" y="3740"/>
              <a:ext cx="1" cy="1"/>
            </a:xfrm>
            <a:prstGeom prst="line">
              <a:avLst/>
            </a:prstGeom>
            <a:noFill/>
            <a:ln w="0">
              <a:solidFill>
                <a:srgbClr val="D4D4D4"/>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tr-TR"/>
            </a:p>
          </p:txBody>
        </p:sp>
        <p:sp>
          <p:nvSpPr>
            <p:cNvPr id="116" name="Rectangle 115"/>
            <p:cNvSpPr>
              <a:spLocks noChangeArrowheads="1"/>
            </p:cNvSpPr>
            <p:nvPr/>
          </p:nvSpPr>
          <p:spPr bwMode="auto">
            <a:xfrm>
              <a:off x="3460" y="3740"/>
              <a:ext cx="10" cy="10"/>
            </a:xfrm>
            <a:prstGeom prst="rect">
              <a:avLst/>
            </a:prstGeom>
            <a:solidFill>
              <a:srgbClr val="D4D4D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tr-TR"/>
            </a:p>
          </p:txBody>
        </p:sp>
        <p:sp>
          <p:nvSpPr>
            <p:cNvPr id="117" name="Line 116"/>
            <p:cNvSpPr>
              <a:spLocks noChangeShapeType="1"/>
            </p:cNvSpPr>
            <p:nvPr/>
          </p:nvSpPr>
          <p:spPr bwMode="auto">
            <a:xfrm>
              <a:off x="4277" y="3740"/>
              <a:ext cx="1" cy="1"/>
            </a:xfrm>
            <a:prstGeom prst="line">
              <a:avLst/>
            </a:prstGeom>
            <a:noFill/>
            <a:ln w="0">
              <a:solidFill>
                <a:srgbClr val="D4D4D4"/>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tr-TR"/>
            </a:p>
          </p:txBody>
        </p:sp>
        <p:sp>
          <p:nvSpPr>
            <p:cNvPr id="118" name="Rectangle 117"/>
            <p:cNvSpPr>
              <a:spLocks noChangeArrowheads="1"/>
            </p:cNvSpPr>
            <p:nvPr/>
          </p:nvSpPr>
          <p:spPr bwMode="auto">
            <a:xfrm>
              <a:off x="4277" y="3740"/>
              <a:ext cx="10" cy="10"/>
            </a:xfrm>
            <a:prstGeom prst="rect">
              <a:avLst/>
            </a:prstGeom>
            <a:solidFill>
              <a:srgbClr val="D4D4D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tr-TR"/>
            </a:p>
          </p:txBody>
        </p:sp>
        <p:sp>
          <p:nvSpPr>
            <p:cNvPr id="119" name="Line 118"/>
            <p:cNvSpPr>
              <a:spLocks noChangeShapeType="1"/>
            </p:cNvSpPr>
            <p:nvPr/>
          </p:nvSpPr>
          <p:spPr bwMode="auto">
            <a:xfrm>
              <a:off x="5094" y="3740"/>
              <a:ext cx="1" cy="1"/>
            </a:xfrm>
            <a:prstGeom prst="line">
              <a:avLst/>
            </a:prstGeom>
            <a:noFill/>
            <a:ln w="0">
              <a:solidFill>
                <a:srgbClr val="D4D4D4"/>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tr-TR"/>
            </a:p>
          </p:txBody>
        </p:sp>
        <p:sp>
          <p:nvSpPr>
            <p:cNvPr id="120" name="Rectangle 119"/>
            <p:cNvSpPr>
              <a:spLocks noChangeArrowheads="1"/>
            </p:cNvSpPr>
            <p:nvPr/>
          </p:nvSpPr>
          <p:spPr bwMode="auto">
            <a:xfrm>
              <a:off x="5094" y="3740"/>
              <a:ext cx="10" cy="10"/>
            </a:xfrm>
            <a:prstGeom prst="rect">
              <a:avLst/>
            </a:prstGeom>
            <a:solidFill>
              <a:srgbClr val="D4D4D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tr-TR"/>
            </a:p>
          </p:txBody>
        </p:sp>
        <p:sp>
          <p:nvSpPr>
            <p:cNvPr id="121" name="Line 120"/>
            <p:cNvSpPr>
              <a:spLocks noChangeShapeType="1"/>
            </p:cNvSpPr>
            <p:nvPr/>
          </p:nvSpPr>
          <p:spPr bwMode="auto">
            <a:xfrm>
              <a:off x="5104" y="1237"/>
              <a:ext cx="1" cy="1"/>
            </a:xfrm>
            <a:prstGeom prst="line">
              <a:avLst/>
            </a:prstGeom>
            <a:noFill/>
            <a:ln w="0">
              <a:solidFill>
                <a:srgbClr val="D4D4D4"/>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tr-TR"/>
            </a:p>
          </p:txBody>
        </p:sp>
        <p:sp>
          <p:nvSpPr>
            <p:cNvPr id="122" name="Rectangle 121"/>
            <p:cNvSpPr>
              <a:spLocks noChangeArrowheads="1"/>
            </p:cNvSpPr>
            <p:nvPr/>
          </p:nvSpPr>
          <p:spPr bwMode="auto">
            <a:xfrm>
              <a:off x="5104" y="1237"/>
              <a:ext cx="10" cy="10"/>
            </a:xfrm>
            <a:prstGeom prst="rect">
              <a:avLst/>
            </a:prstGeom>
            <a:solidFill>
              <a:srgbClr val="D4D4D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tr-TR"/>
            </a:p>
          </p:txBody>
        </p:sp>
        <p:sp>
          <p:nvSpPr>
            <p:cNvPr id="123" name="Line 122"/>
            <p:cNvSpPr>
              <a:spLocks noChangeShapeType="1"/>
            </p:cNvSpPr>
            <p:nvPr/>
          </p:nvSpPr>
          <p:spPr bwMode="auto">
            <a:xfrm>
              <a:off x="5104" y="1454"/>
              <a:ext cx="1" cy="1"/>
            </a:xfrm>
            <a:prstGeom prst="line">
              <a:avLst/>
            </a:prstGeom>
            <a:noFill/>
            <a:ln w="0">
              <a:solidFill>
                <a:srgbClr val="D4D4D4"/>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tr-TR"/>
            </a:p>
          </p:txBody>
        </p:sp>
        <p:sp>
          <p:nvSpPr>
            <p:cNvPr id="124" name="Rectangle 123"/>
            <p:cNvSpPr>
              <a:spLocks noChangeArrowheads="1"/>
            </p:cNvSpPr>
            <p:nvPr/>
          </p:nvSpPr>
          <p:spPr bwMode="auto">
            <a:xfrm>
              <a:off x="5104" y="1454"/>
              <a:ext cx="10" cy="11"/>
            </a:xfrm>
            <a:prstGeom prst="rect">
              <a:avLst/>
            </a:prstGeom>
            <a:solidFill>
              <a:srgbClr val="D4D4D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tr-TR"/>
            </a:p>
          </p:txBody>
        </p:sp>
        <p:sp>
          <p:nvSpPr>
            <p:cNvPr id="125" name="Line 124"/>
            <p:cNvSpPr>
              <a:spLocks noChangeShapeType="1"/>
            </p:cNvSpPr>
            <p:nvPr/>
          </p:nvSpPr>
          <p:spPr bwMode="auto">
            <a:xfrm>
              <a:off x="5104" y="1661"/>
              <a:ext cx="1" cy="1"/>
            </a:xfrm>
            <a:prstGeom prst="line">
              <a:avLst/>
            </a:prstGeom>
            <a:noFill/>
            <a:ln w="0">
              <a:solidFill>
                <a:srgbClr val="D4D4D4"/>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tr-TR"/>
            </a:p>
          </p:txBody>
        </p:sp>
        <p:sp>
          <p:nvSpPr>
            <p:cNvPr id="126" name="Rectangle 125"/>
            <p:cNvSpPr>
              <a:spLocks noChangeArrowheads="1"/>
            </p:cNvSpPr>
            <p:nvPr/>
          </p:nvSpPr>
          <p:spPr bwMode="auto">
            <a:xfrm>
              <a:off x="5104" y="1661"/>
              <a:ext cx="10" cy="10"/>
            </a:xfrm>
            <a:prstGeom prst="rect">
              <a:avLst/>
            </a:prstGeom>
            <a:solidFill>
              <a:srgbClr val="D4D4D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tr-TR"/>
            </a:p>
          </p:txBody>
        </p:sp>
        <p:sp>
          <p:nvSpPr>
            <p:cNvPr id="127" name="Line 126"/>
            <p:cNvSpPr>
              <a:spLocks noChangeShapeType="1"/>
            </p:cNvSpPr>
            <p:nvPr/>
          </p:nvSpPr>
          <p:spPr bwMode="auto">
            <a:xfrm>
              <a:off x="5104" y="1868"/>
              <a:ext cx="1" cy="1"/>
            </a:xfrm>
            <a:prstGeom prst="line">
              <a:avLst/>
            </a:prstGeom>
            <a:noFill/>
            <a:ln w="0">
              <a:solidFill>
                <a:srgbClr val="D4D4D4"/>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tr-TR"/>
            </a:p>
          </p:txBody>
        </p:sp>
        <p:sp>
          <p:nvSpPr>
            <p:cNvPr id="128" name="Rectangle 127"/>
            <p:cNvSpPr>
              <a:spLocks noChangeArrowheads="1"/>
            </p:cNvSpPr>
            <p:nvPr/>
          </p:nvSpPr>
          <p:spPr bwMode="auto">
            <a:xfrm>
              <a:off x="5104" y="1868"/>
              <a:ext cx="10" cy="10"/>
            </a:xfrm>
            <a:prstGeom prst="rect">
              <a:avLst/>
            </a:prstGeom>
            <a:solidFill>
              <a:srgbClr val="D4D4D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tr-TR"/>
            </a:p>
          </p:txBody>
        </p:sp>
        <p:sp>
          <p:nvSpPr>
            <p:cNvPr id="129" name="Line 128"/>
            <p:cNvSpPr>
              <a:spLocks noChangeShapeType="1"/>
            </p:cNvSpPr>
            <p:nvPr/>
          </p:nvSpPr>
          <p:spPr bwMode="auto">
            <a:xfrm>
              <a:off x="5104" y="2075"/>
              <a:ext cx="1" cy="1"/>
            </a:xfrm>
            <a:prstGeom prst="line">
              <a:avLst/>
            </a:prstGeom>
            <a:noFill/>
            <a:ln w="0">
              <a:solidFill>
                <a:srgbClr val="D4D4D4"/>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tr-TR"/>
            </a:p>
          </p:txBody>
        </p:sp>
        <p:sp>
          <p:nvSpPr>
            <p:cNvPr id="130" name="Rectangle 129"/>
            <p:cNvSpPr>
              <a:spLocks noChangeArrowheads="1"/>
            </p:cNvSpPr>
            <p:nvPr/>
          </p:nvSpPr>
          <p:spPr bwMode="auto">
            <a:xfrm>
              <a:off x="5104" y="2075"/>
              <a:ext cx="10" cy="10"/>
            </a:xfrm>
            <a:prstGeom prst="rect">
              <a:avLst/>
            </a:prstGeom>
            <a:solidFill>
              <a:srgbClr val="D4D4D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tr-TR"/>
            </a:p>
          </p:txBody>
        </p:sp>
        <p:sp>
          <p:nvSpPr>
            <p:cNvPr id="131" name="Line 130"/>
            <p:cNvSpPr>
              <a:spLocks noChangeShapeType="1"/>
            </p:cNvSpPr>
            <p:nvPr/>
          </p:nvSpPr>
          <p:spPr bwMode="auto">
            <a:xfrm>
              <a:off x="5104" y="2282"/>
              <a:ext cx="1" cy="1"/>
            </a:xfrm>
            <a:prstGeom prst="line">
              <a:avLst/>
            </a:prstGeom>
            <a:noFill/>
            <a:ln w="0">
              <a:solidFill>
                <a:srgbClr val="D4D4D4"/>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tr-TR"/>
            </a:p>
          </p:txBody>
        </p:sp>
        <p:sp>
          <p:nvSpPr>
            <p:cNvPr id="132" name="Rectangle 131"/>
            <p:cNvSpPr>
              <a:spLocks noChangeArrowheads="1"/>
            </p:cNvSpPr>
            <p:nvPr/>
          </p:nvSpPr>
          <p:spPr bwMode="auto">
            <a:xfrm>
              <a:off x="5104" y="2282"/>
              <a:ext cx="10" cy="10"/>
            </a:xfrm>
            <a:prstGeom prst="rect">
              <a:avLst/>
            </a:prstGeom>
            <a:solidFill>
              <a:srgbClr val="D4D4D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tr-TR"/>
            </a:p>
          </p:txBody>
        </p:sp>
        <p:sp>
          <p:nvSpPr>
            <p:cNvPr id="133" name="Line 132"/>
            <p:cNvSpPr>
              <a:spLocks noChangeShapeType="1"/>
            </p:cNvSpPr>
            <p:nvPr/>
          </p:nvSpPr>
          <p:spPr bwMode="auto">
            <a:xfrm>
              <a:off x="5104" y="2489"/>
              <a:ext cx="1" cy="1"/>
            </a:xfrm>
            <a:prstGeom prst="line">
              <a:avLst/>
            </a:prstGeom>
            <a:noFill/>
            <a:ln w="0">
              <a:solidFill>
                <a:srgbClr val="D4D4D4"/>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tr-TR"/>
            </a:p>
          </p:txBody>
        </p:sp>
        <p:sp>
          <p:nvSpPr>
            <p:cNvPr id="134" name="Rectangle 133"/>
            <p:cNvSpPr>
              <a:spLocks noChangeArrowheads="1"/>
            </p:cNvSpPr>
            <p:nvPr/>
          </p:nvSpPr>
          <p:spPr bwMode="auto">
            <a:xfrm>
              <a:off x="5104" y="2489"/>
              <a:ext cx="10" cy="10"/>
            </a:xfrm>
            <a:prstGeom prst="rect">
              <a:avLst/>
            </a:prstGeom>
            <a:solidFill>
              <a:srgbClr val="D4D4D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tr-TR"/>
            </a:p>
          </p:txBody>
        </p:sp>
        <p:sp>
          <p:nvSpPr>
            <p:cNvPr id="135" name="Line 134"/>
            <p:cNvSpPr>
              <a:spLocks noChangeShapeType="1"/>
            </p:cNvSpPr>
            <p:nvPr/>
          </p:nvSpPr>
          <p:spPr bwMode="auto">
            <a:xfrm>
              <a:off x="5104" y="2695"/>
              <a:ext cx="1" cy="1"/>
            </a:xfrm>
            <a:prstGeom prst="line">
              <a:avLst/>
            </a:prstGeom>
            <a:noFill/>
            <a:ln w="0">
              <a:solidFill>
                <a:srgbClr val="D4D4D4"/>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tr-TR"/>
            </a:p>
          </p:txBody>
        </p:sp>
        <p:sp>
          <p:nvSpPr>
            <p:cNvPr id="136" name="Rectangle 135"/>
            <p:cNvSpPr>
              <a:spLocks noChangeArrowheads="1"/>
            </p:cNvSpPr>
            <p:nvPr/>
          </p:nvSpPr>
          <p:spPr bwMode="auto">
            <a:xfrm>
              <a:off x="5104" y="2695"/>
              <a:ext cx="10" cy="11"/>
            </a:xfrm>
            <a:prstGeom prst="rect">
              <a:avLst/>
            </a:prstGeom>
            <a:solidFill>
              <a:srgbClr val="D4D4D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tr-TR"/>
            </a:p>
          </p:txBody>
        </p:sp>
        <p:sp>
          <p:nvSpPr>
            <p:cNvPr id="137" name="Line 136"/>
            <p:cNvSpPr>
              <a:spLocks noChangeShapeType="1"/>
            </p:cNvSpPr>
            <p:nvPr/>
          </p:nvSpPr>
          <p:spPr bwMode="auto">
            <a:xfrm>
              <a:off x="5104" y="2902"/>
              <a:ext cx="1" cy="1"/>
            </a:xfrm>
            <a:prstGeom prst="line">
              <a:avLst/>
            </a:prstGeom>
            <a:noFill/>
            <a:ln w="0">
              <a:solidFill>
                <a:srgbClr val="D4D4D4"/>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tr-TR"/>
            </a:p>
          </p:txBody>
        </p:sp>
        <p:sp>
          <p:nvSpPr>
            <p:cNvPr id="138" name="Rectangle 137"/>
            <p:cNvSpPr>
              <a:spLocks noChangeArrowheads="1"/>
            </p:cNvSpPr>
            <p:nvPr/>
          </p:nvSpPr>
          <p:spPr bwMode="auto">
            <a:xfrm>
              <a:off x="5104" y="2902"/>
              <a:ext cx="10" cy="11"/>
            </a:xfrm>
            <a:prstGeom prst="rect">
              <a:avLst/>
            </a:prstGeom>
            <a:solidFill>
              <a:srgbClr val="D4D4D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tr-TR"/>
            </a:p>
          </p:txBody>
        </p:sp>
        <p:sp>
          <p:nvSpPr>
            <p:cNvPr id="139" name="Line 138"/>
            <p:cNvSpPr>
              <a:spLocks noChangeShapeType="1"/>
            </p:cNvSpPr>
            <p:nvPr/>
          </p:nvSpPr>
          <p:spPr bwMode="auto">
            <a:xfrm>
              <a:off x="5104" y="3109"/>
              <a:ext cx="1" cy="1"/>
            </a:xfrm>
            <a:prstGeom prst="line">
              <a:avLst/>
            </a:prstGeom>
            <a:noFill/>
            <a:ln w="0">
              <a:solidFill>
                <a:srgbClr val="D4D4D4"/>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tr-TR"/>
            </a:p>
          </p:txBody>
        </p:sp>
        <p:sp>
          <p:nvSpPr>
            <p:cNvPr id="140" name="Rectangle 139"/>
            <p:cNvSpPr>
              <a:spLocks noChangeArrowheads="1"/>
            </p:cNvSpPr>
            <p:nvPr/>
          </p:nvSpPr>
          <p:spPr bwMode="auto">
            <a:xfrm>
              <a:off x="5104" y="3109"/>
              <a:ext cx="10" cy="10"/>
            </a:xfrm>
            <a:prstGeom prst="rect">
              <a:avLst/>
            </a:prstGeom>
            <a:solidFill>
              <a:srgbClr val="D4D4D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tr-TR"/>
            </a:p>
          </p:txBody>
        </p:sp>
        <p:sp>
          <p:nvSpPr>
            <p:cNvPr id="141" name="Line 140"/>
            <p:cNvSpPr>
              <a:spLocks noChangeShapeType="1"/>
            </p:cNvSpPr>
            <p:nvPr/>
          </p:nvSpPr>
          <p:spPr bwMode="auto">
            <a:xfrm>
              <a:off x="5104" y="3316"/>
              <a:ext cx="1" cy="1"/>
            </a:xfrm>
            <a:prstGeom prst="line">
              <a:avLst/>
            </a:prstGeom>
            <a:noFill/>
            <a:ln w="0">
              <a:solidFill>
                <a:srgbClr val="D4D4D4"/>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tr-TR"/>
            </a:p>
          </p:txBody>
        </p:sp>
        <p:sp>
          <p:nvSpPr>
            <p:cNvPr id="142" name="Rectangle 141"/>
            <p:cNvSpPr>
              <a:spLocks noChangeArrowheads="1"/>
            </p:cNvSpPr>
            <p:nvPr/>
          </p:nvSpPr>
          <p:spPr bwMode="auto">
            <a:xfrm>
              <a:off x="5104" y="3316"/>
              <a:ext cx="10" cy="10"/>
            </a:xfrm>
            <a:prstGeom prst="rect">
              <a:avLst/>
            </a:prstGeom>
            <a:solidFill>
              <a:srgbClr val="D4D4D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tr-TR"/>
            </a:p>
          </p:txBody>
        </p:sp>
        <p:sp>
          <p:nvSpPr>
            <p:cNvPr id="143" name="Line 142"/>
            <p:cNvSpPr>
              <a:spLocks noChangeShapeType="1"/>
            </p:cNvSpPr>
            <p:nvPr/>
          </p:nvSpPr>
          <p:spPr bwMode="auto">
            <a:xfrm>
              <a:off x="5104" y="3523"/>
              <a:ext cx="1" cy="1"/>
            </a:xfrm>
            <a:prstGeom prst="line">
              <a:avLst/>
            </a:prstGeom>
            <a:noFill/>
            <a:ln w="0">
              <a:solidFill>
                <a:srgbClr val="D4D4D4"/>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tr-TR"/>
            </a:p>
          </p:txBody>
        </p:sp>
        <p:sp>
          <p:nvSpPr>
            <p:cNvPr id="144" name="Rectangle 143"/>
            <p:cNvSpPr>
              <a:spLocks noChangeArrowheads="1"/>
            </p:cNvSpPr>
            <p:nvPr/>
          </p:nvSpPr>
          <p:spPr bwMode="auto">
            <a:xfrm>
              <a:off x="5104" y="3523"/>
              <a:ext cx="10" cy="10"/>
            </a:xfrm>
            <a:prstGeom prst="rect">
              <a:avLst/>
            </a:prstGeom>
            <a:solidFill>
              <a:srgbClr val="D4D4D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tr-TR"/>
            </a:p>
          </p:txBody>
        </p:sp>
        <p:sp>
          <p:nvSpPr>
            <p:cNvPr id="145" name="Line 144"/>
            <p:cNvSpPr>
              <a:spLocks noChangeShapeType="1"/>
            </p:cNvSpPr>
            <p:nvPr/>
          </p:nvSpPr>
          <p:spPr bwMode="auto">
            <a:xfrm>
              <a:off x="5104" y="3730"/>
              <a:ext cx="1" cy="1"/>
            </a:xfrm>
            <a:prstGeom prst="line">
              <a:avLst/>
            </a:prstGeom>
            <a:noFill/>
            <a:ln w="0">
              <a:solidFill>
                <a:srgbClr val="D4D4D4"/>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tr-TR"/>
            </a:p>
          </p:txBody>
        </p:sp>
        <p:sp>
          <p:nvSpPr>
            <p:cNvPr id="146" name="Rectangle 145"/>
            <p:cNvSpPr>
              <a:spLocks noChangeArrowheads="1"/>
            </p:cNvSpPr>
            <p:nvPr/>
          </p:nvSpPr>
          <p:spPr bwMode="auto">
            <a:xfrm>
              <a:off x="5104" y="3730"/>
              <a:ext cx="10" cy="10"/>
            </a:xfrm>
            <a:prstGeom prst="rect">
              <a:avLst/>
            </a:prstGeom>
            <a:solidFill>
              <a:srgbClr val="D4D4D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tr-TR"/>
            </a:p>
          </p:txBody>
        </p:sp>
      </p:grpSp>
    </p:spTree>
    <p:extLst>
      <p:ext uri="{BB962C8B-B14F-4D97-AF65-F5344CB8AC3E}">
        <p14:creationId xmlns:p14="http://schemas.microsoft.com/office/powerpoint/2010/main" val="47759417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37890" name="Metin kutusu 1"/>
          <p:cNvSpPr txBox="1">
            <a:spLocks noChangeArrowheads="1"/>
          </p:cNvSpPr>
          <p:nvPr/>
        </p:nvSpPr>
        <p:spPr bwMode="auto">
          <a:xfrm>
            <a:off x="2374105" y="654368"/>
            <a:ext cx="6796089"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itchFamily="34" charset="0"/>
                <a:ea typeface="ＭＳ Ｐゴシック" pitchFamily="34" charset="-128"/>
              </a:defRPr>
            </a:lvl1pPr>
            <a:lvl2pPr marL="742950" indent="-285750" eaLnBrk="0" hangingPunct="0">
              <a:defRPr>
                <a:solidFill>
                  <a:schemeClr val="tx1"/>
                </a:solidFill>
                <a:latin typeface="Calibri" pitchFamily="34" charset="0"/>
                <a:ea typeface="ＭＳ Ｐゴシック" pitchFamily="34" charset="-128"/>
              </a:defRPr>
            </a:lvl2pPr>
            <a:lvl3pPr marL="1143000" indent="-228600" eaLnBrk="0" hangingPunct="0">
              <a:defRPr>
                <a:solidFill>
                  <a:schemeClr val="tx1"/>
                </a:solidFill>
                <a:latin typeface="Calibri" pitchFamily="34" charset="0"/>
                <a:ea typeface="ＭＳ Ｐゴシック" pitchFamily="34" charset="-128"/>
              </a:defRPr>
            </a:lvl3pPr>
            <a:lvl4pPr marL="1600200" indent="-228600" eaLnBrk="0" hangingPunct="0">
              <a:defRPr>
                <a:solidFill>
                  <a:schemeClr val="tx1"/>
                </a:solidFill>
                <a:latin typeface="Calibri" pitchFamily="34" charset="0"/>
                <a:ea typeface="ＭＳ Ｐゴシック" pitchFamily="34" charset="-128"/>
              </a:defRPr>
            </a:lvl4pPr>
            <a:lvl5pPr marL="2057400" indent="-228600" eaLnBrk="0" hangingPunct="0">
              <a:defRPr>
                <a:solidFill>
                  <a:schemeClr val="tx1"/>
                </a:solidFill>
                <a:latin typeface="Calibri" pitchFamily="34" charset="0"/>
                <a:ea typeface="ＭＳ Ｐゴシック"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ＭＳ Ｐゴシック"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ＭＳ Ｐゴシック"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ＭＳ Ｐゴシック"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ＭＳ Ｐゴシック" pitchFamily="34" charset="-128"/>
              </a:defRPr>
            </a:lvl9pPr>
          </a:lstStyle>
          <a:p>
            <a:pPr algn="ctr" eaLnBrk="1" hangingPunct="1"/>
            <a:r>
              <a:rPr lang="en-GB" sz="2800" b="1" dirty="0">
                <a:solidFill>
                  <a:srgbClr val="17375E"/>
                </a:solidFill>
                <a:latin typeface="NimbusSansNovus SemiBold"/>
              </a:rPr>
              <a:t>Entrepreneurship Training Programme</a:t>
            </a:r>
          </a:p>
        </p:txBody>
      </p:sp>
      <p:sp>
        <p:nvSpPr>
          <p:cNvPr id="147" name="Dikdörtgen 2"/>
          <p:cNvSpPr>
            <a:spLocks noChangeArrowheads="1"/>
          </p:cNvSpPr>
          <p:nvPr/>
        </p:nvSpPr>
        <p:spPr bwMode="auto">
          <a:xfrm>
            <a:off x="950913" y="1360488"/>
            <a:ext cx="7727950" cy="49398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342900" lvl="1" indent="-342900" algn="just">
              <a:lnSpc>
                <a:spcPct val="150000"/>
              </a:lnSpc>
              <a:spcBef>
                <a:spcPts val="600"/>
              </a:spcBef>
              <a:spcAft>
                <a:spcPts val="600"/>
              </a:spcAft>
              <a:buClr>
                <a:srgbClr val="0099FF"/>
              </a:buClr>
              <a:buSzPct val="100000"/>
              <a:buFontTx/>
              <a:buBlip>
                <a:blip r:embed="rId4"/>
              </a:buBlip>
            </a:pPr>
            <a:r>
              <a:rPr lang="en-GB" sz="1900" dirty="0" err="1" smtClean="0">
                <a:solidFill>
                  <a:srgbClr val="263B86"/>
                </a:solidFill>
                <a:latin typeface="Arial" pitchFamily="34" charset="0"/>
                <a:ea typeface="Arial Unicode MS" pitchFamily="34" charset="-128"/>
              </a:rPr>
              <a:t>Entreprenurship</a:t>
            </a:r>
            <a:r>
              <a:rPr lang="en-GB" sz="1900" dirty="0" smtClean="0">
                <a:solidFill>
                  <a:srgbClr val="263B86"/>
                </a:solidFill>
                <a:latin typeface="Arial" pitchFamily="34" charset="0"/>
                <a:ea typeface="Arial Unicode MS" pitchFamily="34" charset="-128"/>
              </a:rPr>
              <a:t> </a:t>
            </a:r>
            <a:r>
              <a:rPr lang="tr-TR" sz="1900" dirty="0" smtClean="0">
                <a:solidFill>
                  <a:srgbClr val="263B86"/>
                </a:solidFill>
                <a:latin typeface="Arial" pitchFamily="34" charset="0"/>
                <a:ea typeface="Arial Unicode MS" pitchFamily="34" charset="-128"/>
              </a:rPr>
              <a:t>T</a:t>
            </a:r>
            <a:r>
              <a:rPr lang="en-GB" sz="1900" dirty="0" smtClean="0">
                <a:solidFill>
                  <a:srgbClr val="263B86"/>
                </a:solidFill>
                <a:latin typeface="Arial" pitchFamily="34" charset="0"/>
                <a:ea typeface="Arial Unicode MS" pitchFamily="34" charset="-128"/>
              </a:rPr>
              <a:t>raining </a:t>
            </a:r>
            <a:r>
              <a:rPr lang="tr-TR" sz="1900" dirty="0" smtClean="0">
                <a:solidFill>
                  <a:srgbClr val="263B86"/>
                </a:solidFill>
                <a:latin typeface="Arial" pitchFamily="34" charset="0"/>
                <a:ea typeface="Arial Unicode MS" pitchFamily="34" charset="-128"/>
              </a:rPr>
              <a:t>P</a:t>
            </a:r>
            <a:r>
              <a:rPr lang="en-GB" sz="1900" dirty="0" err="1" smtClean="0">
                <a:solidFill>
                  <a:srgbClr val="263B86"/>
                </a:solidFill>
                <a:latin typeface="Arial" pitchFamily="34" charset="0"/>
                <a:ea typeface="Arial Unicode MS" pitchFamily="34" charset="-128"/>
              </a:rPr>
              <a:t>rogramme</a:t>
            </a:r>
            <a:r>
              <a:rPr lang="en-GB" sz="1900" dirty="0" smtClean="0">
                <a:solidFill>
                  <a:srgbClr val="263B86"/>
                </a:solidFill>
                <a:latin typeface="Arial" pitchFamily="34" charset="0"/>
                <a:ea typeface="Arial Unicode MS" pitchFamily="34" charset="-128"/>
              </a:rPr>
              <a:t> is organised in order to help people to establish and develop their own businesses.</a:t>
            </a:r>
          </a:p>
          <a:p>
            <a:pPr marL="342900" lvl="1" indent="-342900" algn="just">
              <a:lnSpc>
                <a:spcPct val="150000"/>
              </a:lnSpc>
              <a:spcBef>
                <a:spcPts val="600"/>
              </a:spcBef>
              <a:spcAft>
                <a:spcPts val="600"/>
              </a:spcAft>
              <a:buClr>
                <a:srgbClr val="0099FF"/>
              </a:buClr>
              <a:buSzPct val="100000"/>
              <a:buFontTx/>
              <a:buBlip>
                <a:blip r:embed="rId4"/>
              </a:buBlip>
            </a:pPr>
            <a:r>
              <a:rPr lang="en-GB" sz="1900" dirty="0" smtClean="0">
                <a:solidFill>
                  <a:srgbClr val="263B86"/>
                </a:solidFill>
                <a:latin typeface="Arial" pitchFamily="34" charset="0"/>
                <a:ea typeface="Arial Unicode MS" pitchFamily="34" charset="-128"/>
              </a:rPr>
              <a:t>ETP is applied  as a minimum of 32 hours.</a:t>
            </a:r>
          </a:p>
          <a:p>
            <a:pPr marL="342900" lvl="1" indent="-342900" algn="just">
              <a:lnSpc>
                <a:spcPct val="150000"/>
              </a:lnSpc>
              <a:spcBef>
                <a:spcPts val="600"/>
              </a:spcBef>
              <a:spcAft>
                <a:spcPts val="600"/>
              </a:spcAft>
              <a:buClr>
                <a:srgbClr val="0099FF"/>
              </a:buClr>
              <a:buSzPct val="100000"/>
              <a:buFontTx/>
              <a:buBlip>
                <a:blip r:embed="rId4"/>
              </a:buBlip>
            </a:pPr>
            <a:r>
              <a:rPr lang="en-GB" sz="1900" dirty="0" smtClean="0">
                <a:solidFill>
                  <a:srgbClr val="263B86"/>
                </a:solidFill>
                <a:latin typeface="Arial" pitchFamily="34" charset="0"/>
                <a:ea typeface="Arial Unicode MS" pitchFamily="34" charset="-128"/>
              </a:rPr>
              <a:t>Training can be </a:t>
            </a:r>
            <a:r>
              <a:rPr lang="tr-TR" sz="1900" dirty="0" err="1" smtClean="0">
                <a:solidFill>
                  <a:srgbClr val="263B86"/>
                </a:solidFill>
                <a:latin typeface="Arial" pitchFamily="34" charset="0"/>
                <a:ea typeface="Arial Unicode MS" pitchFamily="34" charset="-128"/>
              </a:rPr>
              <a:t>organised</a:t>
            </a:r>
            <a:r>
              <a:rPr lang="en-GB" sz="1900" dirty="0" smtClean="0">
                <a:solidFill>
                  <a:srgbClr val="263B86"/>
                </a:solidFill>
                <a:latin typeface="Arial" pitchFamily="34" charset="0"/>
                <a:ea typeface="Arial Unicode MS" pitchFamily="34" charset="-128"/>
              </a:rPr>
              <a:t> in cooperation with universities </a:t>
            </a:r>
            <a:r>
              <a:rPr lang="en-GB" sz="1900" dirty="0" err="1" smtClean="0">
                <a:solidFill>
                  <a:srgbClr val="263B86"/>
                </a:solidFill>
                <a:latin typeface="Arial" pitchFamily="34" charset="0"/>
                <a:ea typeface="Arial Unicode MS" pitchFamily="34" charset="-128"/>
              </a:rPr>
              <a:t>authoritised</a:t>
            </a:r>
            <a:r>
              <a:rPr lang="en-GB" sz="1900" dirty="0" smtClean="0">
                <a:solidFill>
                  <a:srgbClr val="263B86"/>
                </a:solidFill>
                <a:latin typeface="Arial" pitchFamily="34" charset="0"/>
                <a:ea typeface="Arial Unicode MS" pitchFamily="34" charset="-128"/>
              </a:rPr>
              <a:t> to provide the training, private educational institutions, trade associations and </a:t>
            </a:r>
            <a:r>
              <a:rPr lang="en-GB" sz="1900" dirty="0" err="1" smtClean="0">
                <a:solidFill>
                  <a:srgbClr val="263B86"/>
                </a:solidFill>
                <a:latin typeface="Arial" pitchFamily="34" charset="0"/>
                <a:ea typeface="Arial Unicode MS" pitchFamily="34" charset="-128"/>
              </a:rPr>
              <a:t>labo</a:t>
            </a:r>
            <a:r>
              <a:rPr lang="tr-TR" sz="1900" dirty="0" smtClean="0">
                <a:solidFill>
                  <a:srgbClr val="263B86"/>
                </a:solidFill>
                <a:latin typeface="Arial" pitchFamily="34" charset="0"/>
                <a:ea typeface="Arial Unicode MS" pitchFamily="34" charset="-128"/>
              </a:rPr>
              <a:t>u</a:t>
            </a:r>
            <a:r>
              <a:rPr lang="en-GB" sz="1900" dirty="0" smtClean="0">
                <a:solidFill>
                  <a:srgbClr val="263B86"/>
                </a:solidFill>
                <a:latin typeface="Arial" pitchFamily="34" charset="0"/>
                <a:ea typeface="Arial Unicode MS" pitchFamily="34" charset="-128"/>
              </a:rPr>
              <a:t>r unions, public institutions and organisations, foundations and associations provided that they are in line with their founding purpose.</a:t>
            </a:r>
          </a:p>
          <a:p>
            <a:pPr marL="342900" lvl="1" indent="-342900" algn="just">
              <a:lnSpc>
                <a:spcPct val="150000"/>
              </a:lnSpc>
              <a:spcBef>
                <a:spcPts val="600"/>
              </a:spcBef>
              <a:spcAft>
                <a:spcPts val="600"/>
              </a:spcAft>
              <a:buClr>
                <a:srgbClr val="0099FF"/>
              </a:buClr>
              <a:buSzPct val="100000"/>
              <a:buFontTx/>
              <a:buBlip>
                <a:blip r:embed="rId4"/>
              </a:buBlip>
            </a:pPr>
            <a:r>
              <a:rPr lang="en-GB" sz="1900" dirty="0">
                <a:solidFill>
                  <a:srgbClr val="263B86"/>
                </a:solidFill>
                <a:latin typeface="Arial" pitchFamily="34" charset="0"/>
                <a:ea typeface="Arial Unicode MS" pitchFamily="34" charset="-128"/>
              </a:rPr>
              <a:t>in </a:t>
            </a:r>
            <a:r>
              <a:rPr lang="en-GB" sz="1900" dirty="0" smtClean="0">
                <a:solidFill>
                  <a:srgbClr val="263B86"/>
                </a:solidFill>
                <a:latin typeface="Arial" pitchFamily="34" charset="0"/>
                <a:ea typeface="Arial Unicode MS" pitchFamily="34" charset="-128"/>
              </a:rPr>
              <a:t>2017</a:t>
            </a:r>
            <a:r>
              <a:rPr lang="tr-TR" sz="1900" dirty="0" smtClean="0">
                <a:solidFill>
                  <a:srgbClr val="263B86"/>
                </a:solidFill>
                <a:latin typeface="Arial" pitchFamily="34" charset="0"/>
                <a:ea typeface="Arial Unicode MS" pitchFamily="34" charset="-128"/>
              </a:rPr>
              <a:t> </a:t>
            </a:r>
            <a:r>
              <a:rPr lang="en-GB" sz="1900" dirty="0" smtClean="0">
                <a:solidFill>
                  <a:srgbClr val="263B86"/>
                </a:solidFill>
                <a:latin typeface="Arial" pitchFamily="34" charset="0"/>
                <a:ea typeface="Arial Unicode MS" pitchFamily="34" charset="-128"/>
              </a:rPr>
              <a:t> </a:t>
            </a:r>
            <a:r>
              <a:rPr lang="en-GB" sz="1900" dirty="0">
                <a:solidFill>
                  <a:srgbClr val="263B86"/>
                </a:solidFill>
                <a:latin typeface="Arial" pitchFamily="34" charset="0"/>
                <a:ea typeface="Arial Unicode MS" pitchFamily="34" charset="-128"/>
              </a:rPr>
              <a:t>94,016 </a:t>
            </a:r>
            <a:r>
              <a:rPr lang="en-GB" sz="1900" dirty="0" smtClean="0">
                <a:solidFill>
                  <a:srgbClr val="263B86"/>
                </a:solidFill>
                <a:latin typeface="Arial" pitchFamily="34" charset="0"/>
                <a:ea typeface="Arial Unicode MS" pitchFamily="34" charset="-128"/>
              </a:rPr>
              <a:t>people </a:t>
            </a:r>
            <a:r>
              <a:rPr lang="en-GB" sz="1900" dirty="0">
                <a:solidFill>
                  <a:srgbClr val="263B86"/>
                </a:solidFill>
                <a:latin typeface="Arial" pitchFamily="34" charset="0"/>
                <a:ea typeface="Arial Unicode MS" pitchFamily="34" charset="-128"/>
              </a:rPr>
              <a:t>and during the last ten </a:t>
            </a:r>
            <a:r>
              <a:rPr lang="tr-TR" sz="1900" dirty="0" err="1" smtClean="0">
                <a:solidFill>
                  <a:srgbClr val="263B86"/>
                </a:solidFill>
                <a:latin typeface="Arial" pitchFamily="34" charset="0"/>
                <a:ea typeface="Arial Unicode MS" pitchFamily="34" charset="-128"/>
              </a:rPr>
              <a:t>years</a:t>
            </a:r>
            <a:r>
              <a:rPr lang="tr-TR" sz="1900" dirty="0" smtClean="0">
                <a:solidFill>
                  <a:srgbClr val="263B86"/>
                </a:solidFill>
                <a:latin typeface="Arial" pitchFamily="34" charset="0"/>
                <a:ea typeface="Arial Unicode MS" pitchFamily="34" charset="-128"/>
              </a:rPr>
              <a:t> </a:t>
            </a:r>
            <a:r>
              <a:rPr lang="en-GB" sz="1900" dirty="0" smtClean="0">
                <a:solidFill>
                  <a:srgbClr val="263B86"/>
                </a:solidFill>
                <a:latin typeface="Arial" pitchFamily="34" charset="0"/>
                <a:ea typeface="Arial Unicode MS" pitchFamily="34" charset="-128"/>
              </a:rPr>
              <a:t>324,997 people </a:t>
            </a:r>
            <a:r>
              <a:rPr lang="tr-TR" sz="1900" dirty="0" smtClean="0">
                <a:solidFill>
                  <a:srgbClr val="263B86"/>
                </a:solidFill>
                <a:latin typeface="Arial" pitchFamily="34" charset="0"/>
                <a:ea typeface="Arial Unicode MS" pitchFamily="34" charset="-128"/>
              </a:rPr>
              <a:t>in total </a:t>
            </a:r>
            <a:r>
              <a:rPr lang="en-GB" sz="1900" dirty="0" smtClean="0">
                <a:solidFill>
                  <a:srgbClr val="263B86"/>
                </a:solidFill>
                <a:latin typeface="Arial" pitchFamily="34" charset="0"/>
                <a:ea typeface="Arial Unicode MS" pitchFamily="34" charset="-128"/>
              </a:rPr>
              <a:t>have participated in the programme.</a:t>
            </a:r>
            <a:endParaRPr lang="tr-TR" sz="1900" dirty="0">
              <a:solidFill>
                <a:srgbClr val="263B86"/>
              </a:solidFill>
              <a:latin typeface="Arial" pitchFamily="34" charset="0"/>
              <a:ea typeface="Arial Unicode MS" pitchFamily="34" charset="-128"/>
            </a:endParaRPr>
          </a:p>
        </p:txBody>
      </p:sp>
    </p:spTree>
    <p:extLst>
      <p:ext uri="{BB962C8B-B14F-4D97-AF65-F5344CB8AC3E}">
        <p14:creationId xmlns:p14="http://schemas.microsoft.com/office/powerpoint/2010/main" val="230948681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37890" name="Metin kutusu 1"/>
          <p:cNvSpPr txBox="1">
            <a:spLocks noChangeArrowheads="1"/>
          </p:cNvSpPr>
          <p:nvPr/>
        </p:nvSpPr>
        <p:spPr bwMode="auto">
          <a:xfrm>
            <a:off x="2374105" y="654368"/>
            <a:ext cx="6796089"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itchFamily="34" charset="0"/>
                <a:ea typeface="ＭＳ Ｐゴシック" pitchFamily="34" charset="-128"/>
              </a:defRPr>
            </a:lvl1pPr>
            <a:lvl2pPr marL="742950" indent="-285750" eaLnBrk="0" hangingPunct="0">
              <a:defRPr>
                <a:solidFill>
                  <a:schemeClr val="tx1"/>
                </a:solidFill>
                <a:latin typeface="Calibri" pitchFamily="34" charset="0"/>
                <a:ea typeface="ＭＳ Ｐゴシック" pitchFamily="34" charset="-128"/>
              </a:defRPr>
            </a:lvl2pPr>
            <a:lvl3pPr marL="1143000" indent="-228600" eaLnBrk="0" hangingPunct="0">
              <a:defRPr>
                <a:solidFill>
                  <a:schemeClr val="tx1"/>
                </a:solidFill>
                <a:latin typeface="Calibri" pitchFamily="34" charset="0"/>
                <a:ea typeface="ＭＳ Ｐゴシック" pitchFamily="34" charset="-128"/>
              </a:defRPr>
            </a:lvl3pPr>
            <a:lvl4pPr marL="1600200" indent="-228600" eaLnBrk="0" hangingPunct="0">
              <a:defRPr>
                <a:solidFill>
                  <a:schemeClr val="tx1"/>
                </a:solidFill>
                <a:latin typeface="Calibri" pitchFamily="34" charset="0"/>
                <a:ea typeface="ＭＳ Ｐゴシック" pitchFamily="34" charset="-128"/>
              </a:defRPr>
            </a:lvl4pPr>
            <a:lvl5pPr marL="2057400" indent="-228600" eaLnBrk="0" hangingPunct="0">
              <a:defRPr>
                <a:solidFill>
                  <a:schemeClr val="tx1"/>
                </a:solidFill>
                <a:latin typeface="Calibri" pitchFamily="34" charset="0"/>
                <a:ea typeface="ＭＳ Ｐゴシック"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ＭＳ Ｐゴシック"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ＭＳ Ｐゴシック"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ＭＳ Ｐゴシック"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ＭＳ Ｐゴシック" pitchFamily="34" charset="-128"/>
              </a:defRPr>
            </a:lvl9pPr>
          </a:lstStyle>
          <a:p>
            <a:pPr algn="ctr" eaLnBrk="1" hangingPunct="1"/>
            <a:r>
              <a:rPr lang="en-GB" sz="2800" b="1" dirty="0">
                <a:solidFill>
                  <a:srgbClr val="17375E"/>
                </a:solidFill>
                <a:latin typeface="NimbusSansNovus SemiBold"/>
              </a:rPr>
              <a:t>Entrepreneurship Training Programme</a:t>
            </a:r>
          </a:p>
        </p:txBody>
      </p:sp>
      <p:grpSp>
        <p:nvGrpSpPr>
          <p:cNvPr id="4" name="Group 4"/>
          <p:cNvGrpSpPr>
            <a:grpSpLocks noChangeAspect="1"/>
          </p:cNvGrpSpPr>
          <p:nvPr/>
        </p:nvGrpSpPr>
        <p:grpSpPr bwMode="auto">
          <a:xfrm>
            <a:off x="1495425" y="1636713"/>
            <a:ext cx="6238875" cy="4492625"/>
            <a:chOff x="942" y="1031"/>
            <a:chExt cx="3930" cy="2830"/>
          </a:xfrm>
        </p:grpSpPr>
        <p:sp>
          <p:nvSpPr>
            <p:cNvPr id="5" name="AutoShape 3"/>
            <p:cNvSpPr>
              <a:spLocks noChangeAspect="1" noChangeArrowheads="1" noTextEdit="1"/>
            </p:cNvSpPr>
            <p:nvPr/>
          </p:nvSpPr>
          <p:spPr bwMode="auto">
            <a:xfrm>
              <a:off x="942" y="1031"/>
              <a:ext cx="3898" cy="27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tr-TR"/>
            </a:p>
          </p:txBody>
        </p:sp>
        <p:sp>
          <p:nvSpPr>
            <p:cNvPr id="6" name="Rectangle 5"/>
            <p:cNvSpPr>
              <a:spLocks noChangeArrowheads="1"/>
            </p:cNvSpPr>
            <p:nvPr/>
          </p:nvSpPr>
          <p:spPr bwMode="auto">
            <a:xfrm>
              <a:off x="942" y="1031"/>
              <a:ext cx="3898" cy="449"/>
            </a:xfrm>
            <a:prstGeom prst="rect">
              <a:avLst/>
            </a:prstGeom>
            <a:solidFill>
              <a:srgbClr val="3A383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tr-TR"/>
            </a:p>
          </p:txBody>
        </p:sp>
        <p:sp>
          <p:nvSpPr>
            <p:cNvPr id="7" name="Rectangle 6"/>
            <p:cNvSpPr>
              <a:spLocks noChangeArrowheads="1"/>
            </p:cNvSpPr>
            <p:nvPr/>
          </p:nvSpPr>
          <p:spPr bwMode="auto">
            <a:xfrm>
              <a:off x="942" y="1469"/>
              <a:ext cx="3898" cy="2360"/>
            </a:xfrm>
            <a:prstGeom prst="rect">
              <a:avLst/>
            </a:prstGeom>
            <a:solidFill>
              <a:srgbClr val="75717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tr-TR"/>
            </a:p>
          </p:txBody>
        </p:sp>
        <p:sp>
          <p:nvSpPr>
            <p:cNvPr id="8" name="Rectangle 7"/>
            <p:cNvSpPr>
              <a:spLocks noChangeArrowheads="1"/>
            </p:cNvSpPr>
            <p:nvPr/>
          </p:nvSpPr>
          <p:spPr bwMode="auto">
            <a:xfrm>
              <a:off x="2971" y="1277"/>
              <a:ext cx="326" cy="1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lang="tr-TR" altLang="tr-TR" sz="2000" b="1" dirty="0" smtClean="0">
                  <a:solidFill>
                    <a:srgbClr val="FFFFFF"/>
                  </a:solidFill>
                  <a:latin typeface="Calibri" panose="020F0502020204030204" pitchFamily="34" charset="0"/>
                </a:rPr>
                <a:t>MEN</a:t>
              </a:r>
              <a:endParaRPr kumimoji="0" lang="tr-TR" altLang="tr-TR" sz="1800" b="0" i="0" u="none" strike="noStrike" cap="none" normalizeH="0" baseline="0" dirty="0" smtClean="0">
                <a:ln>
                  <a:noFill/>
                </a:ln>
                <a:solidFill>
                  <a:schemeClr val="tx1"/>
                </a:solidFill>
                <a:effectLst/>
                <a:latin typeface="Arial" panose="020B0604020202020204" pitchFamily="34" charset="0"/>
              </a:endParaRPr>
            </a:p>
          </p:txBody>
        </p:sp>
        <p:sp>
          <p:nvSpPr>
            <p:cNvPr id="9" name="Rectangle 8"/>
            <p:cNvSpPr>
              <a:spLocks noChangeArrowheads="1"/>
            </p:cNvSpPr>
            <p:nvPr/>
          </p:nvSpPr>
          <p:spPr bwMode="auto">
            <a:xfrm>
              <a:off x="3526" y="1277"/>
              <a:ext cx="580" cy="1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lang="tr-TR" altLang="tr-TR" sz="2000" b="1" dirty="0" smtClean="0">
                  <a:solidFill>
                    <a:srgbClr val="FFFFFF"/>
                  </a:solidFill>
                  <a:latin typeface="Calibri" panose="020F0502020204030204" pitchFamily="34" charset="0"/>
                </a:rPr>
                <a:t>WOMEN</a:t>
              </a:r>
              <a:endParaRPr kumimoji="0" lang="tr-TR" altLang="tr-TR" sz="1800" b="0" i="0" u="none" strike="noStrike" cap="none" normalizeH="0" baseline="0" dirty="0" smtClean="0">
                <a:ln>
                  <a:noFill/>
                </a:ln>
                <a:solidFill>
                  <a:schemeClr val="tx1"/>
                </a:solidFill>
                <a:effectLst/>
                <a:latin typeface="Arial" panose="020B0604020202020204" pitchFamily="34" charset="0"/>
              </a:endParaRPr>
            </a:p>
          </p:txBody>
        </p:sp>
        <p:sp>
          <p:nvSpPr>
            <p:cNvPr id="10" name="Rectangle 9"/>
            <p:cNvSpPr>
              <a:spLocks noChangeArrowheads="1"/>
            </p:cNvSpPr>
            <p:nvPr/>
          </p:nvSpPr>
          <p:spPr bwMode="auto">
            <a:xfrm>
              <a:off x="4285" y="1277"/>
              <a:ext cx="415" cy="1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tr-TR" altLang="tr-TR" sz="2000" b="1" i="0" u="none" strike="noStrike" cap="none" normalizeH="0" baseline="0" dirty="0" smtClean="0">
                  <a:ln>
                    <a:noFill/>
                  </a:ln>
                  <a:solidFill>
                    <a:srgbClr val="FFFFFF"/>
                  </a:solidFill>
                  <a:effectLst/>
                  <a:latin typeface="Calibri" panose="020F0502020204030204" pitchFamily="34" charset="0"/>
                </a:rPr>
                <a:t>TOTAL</a:t>
              </a:r>
              <a:endParaRPr kumimoji="0" lang="tr-TR" altLang="tr-TR" sz="1800" b="0" i="0" u="none" strike="noStrike" cap="none" normalizeH="0" baseline="0" dirty="0" smtClean="0">
                <a:ln>
                  <a:noFill/>
                </a:ln>
                <a:solidFill>
                  <a:schemeClr val="tx1"/>
                </a:solidFill>
                <a:effectLst/>
                <a:latin typeface="Arial" panose="020B0604020202020204" pitchFamily="34" charset="0"/>
              </a:endParaRPr>
            </a:p>
          </p:txBody>
        </p:sp>
        <p:sp>
          <p:nvSpPr>
            <p:cNvPr id="11" name="Rectangle 10"/>
            <p:cNvSpPr>
              <a:spLocks noChangeArrowheads="1"/>
            </p:cNvSpPr>
            <p:nvPr/>
          </p:nvSpPr>
          <p:spPr bwMode="auto">
            <a:xfrm>
              <a:off x="1145" y="1490"/>
              <a:ext cx="406" cy="2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tr-TR" altLang="tr-TR" sz="2000" b="0" i="0" u="none" strike="noStrike" cap="none" normalizeH="0" baseline="0" smtClean="0">
                  <a:ln>
                    <a:noFill/>
                  </a:ln>
                  <a:solidFill>
                    <a:srgbClr val="FFFFFF"/>
                  </a:solidFill>
                  <a:effectLst/>
                  <a:latin typeface="Calibri" panose="020F0502020204030204" pitchFamily="34" charset="0"/>
                </a:rPr>
                <a:t>2008</a:t>
              </a:r>
              <a:endParaRPr kumimoji="0" lang="tr-TR" altLang="tr-TR" sz="1800" b="0" i="0" u="none" strike="noStrike" cap="none" normalizeH="0" baseline="0" smtClean="0">
                <a:ln>
                  <a:noFill/>
                </a:ln>
                <a:solidFill>
                  <a:schemeClr val="tx1"/>
                </a:solidFill>
                <a:effectLst/>
                <a:latin typeface="Arial" panose="020B0604020202020204" pitchFamily="34" charset="0"/>
              </a:endParaRPr>
            </a:p>
          </p:txBody>
        </p:sp>
        <p:sp>
          <p:nvSpPr>
            <p:cNvPr id="12" name="Rectangle 11"/>
            <p:cNvSpPr>
              <a:spLocks noChangeArrowheads="1"/>
            </p:cNvSpPr>
            <p:nvPr/>
          </p:nvSpPr>
          <p:spPr bwMode="auto">
            <a:xfrm>
              <a:off x="2095" y="1490"/>
              <a:ext cx="331" cy="2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tr-TR" altLang="tr-TR" sz="2000" b="0" i="0" u="none" strike="noStrike" cap="none" normalizeH="0" baseline="0" smtClean="0">
                  <a:ln>
                    <a:noFill/>
                  </a:ln>
                  <a:solidFill>
                    <a:srgbClr val="FFFFFF"/>
                  </a:solidFill>
                  <a:effectLst/>
                  <a:latin typeface="Calibri" panose="020F0502020204030204" pitchFamily="34" charset="0"/>
                </a:rPr>
                <a:t>259</a:t>
              </a:r>
              <a:endParaRPr kumimoji="0" lang="tr-TR" altLang="tr-TR" sz="1800" b="0" i="0" u="none" strike="noStrike" cap="none" normalizeH="0" baseline="0" smtClean="0">
                <a:ln>
                  <a:noFill/>
                </a:ln>
                <a:solidFill>
                  <a:schemeClr val="tx1"/>
                </a:solidFill>
                <a:effectLst/>
                <a:latin typeface="Arial" panose="020B0604020202020204" pitchFamily="34" charset="0"/>
              </a:endParaRPr>
            </a:p>
          </p:txBody>
        </p:sp>
        <p:sp>
          <p:nvSpPr>
            <p:cNvPr id="13" name="Rectangle 12"/>
            <p:cNvSpPr>
              <a:spLocks noChangeArrowheads="1"/>
            </p:cNvSpPr>
            <p:nvPr/>
          </p:nvSpPr>
          <p:spPr bwMode="auto">
            <a:xfrm>
              <a:off x="2960" y="1490"/>
              <a:ext cx="449" cy="2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tr-TR" altLang="tr-TR" sz="2000" b="0" i="0" u="none" strike="noStrike" cap="none" normalizeH="0" baseline="0" smtClean="0">
                  <a:ln>
                    <a:noFill/>
                  </a:ln>
                  <a:solidFill>
                    <a:srgbClr val="FFFFFF"/>
                  </a:solidFill>
                  <a:effectLst/>
                  <a:latin typeface="Calibri" panose="020F0502020204030204" pitchFamily="34" charset="0"/>
                </a:rPr>
                <a:t>1.462</a:t>
              </a:r>
              <a:endParaRPr kumimoji="0" lang="tr-TR" altLang="tr-TR" sz="1800" b="0" i="0" u="none" strike="noStrike" cap="none" normalizeH="0" baseline="0" smtClean="0">
                <a:ln>
                  <a:noFill/>
                </a:ln>
                <a:solidFill>
                  <a:schemeClr val="tx1"/>
                </a:solidFill>
                <a:effectLst/>
                <a:latin typeface="Arial" panose="020B0604020202020204" pitchFamily="34" charset="0"/>
              </a:endParaRPr>
            </a:p>
          </p:txBody>
        </p:sp>
        <p:sp>
          <p:nvSpPr>
            <p:cNvPr id="14" name="Rectangle 13"/>
            <p:cNvSpPr>
              <a:spLocks noChangeArrowheads="1"/>
            </p:cNvSpPr>
            <p:nvPr/>
          </p:nvSpPr>
          <p:spPr bwMode="auto">
            <a:xfrm>
              <a:off x="3644" y="1490"/>
              <a:ext cx="449" cy="2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tr-TR" altLang="tr-TR" sz="2000" b="0" i="0" u="none" strike="noStrike" cap="none" normalizeH="0" baseline="0" smtClean="0">
                  <a:ln>
                    <a:noFill/>
                  </a:ln>
                  <a:solidFill>
                    <a:srgbClr val="FFFFFF"/>
                  </a:solidFill>
                  <a:effectLst/>
                  <a:latin typeface="Calibri" panose="020F0502020204030204" pitchFamily="34" charset="0"/>
                </a:rPr>
                <a:t>2.937</a:t>
              </a:r>
              <a:endParaRPr kumimoji="0" lang="tr-TR" altLang="tr-TR" sz="1800" b="0" i="0" u="none" strike="noStrike" cap="none" normalizeH="0" baseline="0" smtClean="0">
                <a:ln>
                  <a:noFill/>
                </a:ln>
                <a:solidFill>
                  <a:schemeClr val="tx1"/>
                </a:solidFill>
                <a:effectLst/>
                <a:latin typeface="Arial" panose="020B0604020202020204" pitchFamily="34" charset="0"/>
              </a:endParaRPr>
            </a:p>
          </p:txBody>
        </p:sp>
        <p:sp>
          <p:nvSpPr>
            <p:cNvPr id="15" name="Rectangle 14"/>
            <p:cNvSpPr>
              <a:spLocks noChangeArrowheads="1"/>
            </p:cNvSpPr>
            <p:nvPr/>
          </p:nvSpPr>
          <p:spPr bwMode="auto">
            <a:xfrm>
              <a:off x="4327" y="1490"/>
              <a:ext cx="449" cy="2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tr-TR" altLang="tr-TR" sz="2000" b="0" i="0" u="none" strike="noStrike" cap="none" normalizeH="0" baseline="0" smtClean="0">
                  <a:ln>
                    <a:noFill/>
                  </a:ln>
                  <a:solidFill>
                    <a:srgbClr val="FFFFFF"/>
                  </a:solidFill>
                  <a:effectLst/>
                  <a:latin typeface="Calibri" panose="020F0502020204030204" pitchFamily="34" charset="0"/>
                </a:rPr>
                <a:t>4.399</a:t>
              </a:r>
              <a:endParaRPr kumimoji="0" lang="tr-TR" altLang="tr-TR" sz="1800" b="0" i="0" u="none" strike="noStrike" cap="none" normalizeH="0" baseline="0" smtClean="0">
                <a:ln>
                  <a:noFill/>
                </a:ln>
                <a:solidFill>
                  <a:schemeClr val="tx1"/>
                </a:solidFill>
                <a:effectLst/>
                <a:latin typeface="Arial" panose="020B0604020202020204" pitchFamily="34" charset="0"/>
              </a:endParaRPr>
            </a:p>
          </p:txBody>
        </p:sp>
        <p:sp>
          <p:nvSpPr>
            <p:cNvPr id="16" name="Rectangle 15"/>
            <p:cNvSpPr>
              <a:spLocks noChangeArrowheads="1"/>
            </p:cNvSpPr>
            <p:nvPr/>
          </p:nvSpPr>
          <p:spPr bwMode="auto">
            <a:xfrm>
              <a:off x="1145" y="1704"/>
              <a:ext cx="406" cy="2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tr-TR" altLang="tr-TR" sz="2000" b="0" i="0" u="none" strike="noStrike" cap="none" normalizeH="0" baseline="0" smtClean="0">
                  <a:ln>
                    <a:noFill/>
                  </a:ln>
                  <a:solidFill>
                    <a:srgbClr val="FFFFFF"/>
                  </a:solidFill>
                  <a:effectLst/>
                  <a:latin typeface="Calibri" panose="020F0502020204030204" pitchFamily="34" charset="0"/>
                </a:rPr>
                <a:t>2009</a:t>
              </a:r>
              <a:endParaRPr kumimoji="0" lang="tr-TR" altLang="tr-TR" sz="1800" b="0" i="0" u="none" strike="noStrike" cap="none" normalizeH="0" baseline="0" smtClean="0">
                <a:ln>
                  <a:noFill/>
                </a:ln>
                <a:solidFill>
                  <a:schemeClr val="tx1"/>
                </a:solidFill>
                <a:effectLst/>
                <a:latin typeface="Arial" panose="020B0604020202020204" pitchFamily="34" charset="0"/>
              </a:endParaRPr>
            </a:p>
          </p:txBody>
        </p:sp>
        <p:sp>
          <p:nvSpPr>
            <p:cNvPr id="17" name="Rectangle 16"/>
            <p:cNvSpPr>
              <a:spLocks noChangeArrowheads="1"/>
            </p:cNvSpPr>
            <p:nvPr/>
          </p:nvSpPr>
          <p:spPr bwMode="auto">
            <a:xfrm>
              <a:off x="2095" y="1704"/>
              <a:ext cx="331" cy="2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tr-TR" altLang="tr-TR" sz="2000" b="0" i="0" u="none" strike="noStrike" cap="none" normalizeH="0" baseline="0" smtClean="0">
                  <a:ln>
                    <a:noFill/>
                  </a:ln>
                  <a:solidFill>
                    <a:srgbClr val="FFFFFF"/>
                  </a:solidFill>
                  <a:effectLst/>
                  <a:latin typeface="Calibri" panose="020F0502020204030204" pitchFamily="34" charset="0"/>
                </a:rPr>
                <a:t>305</a:t>
              </a:r>
              <a:endParaRPr kumimoji="0" lang="tr-TR" altLang="tr-TR" sz="1800" b="0" i="0" u="none" strike="noStrike" cap="none" normalizeH="0" baseline="0" smtClean="0">
                <a:ln>
                  <a:noFill/>
                </a:ln>
                <a:solidFill>
                  <a:schemeClr val="tx1"/>
                </a:solidFill>
                <a:effectLst/>
                <a:latin typeface="Arial" panose="020B0604020202020204" pitchFamily="34" charset="0"/>
              </a:endParaRPr>
            </a:p>
          </p:txBody>
        </p:sp>
        <p:sp>
          <p:nvSpPr>
            <p:cNvPr id="18" name="Rectangle 17"/>
            <p:cNvSpPr>
              <a:spLocks noChangeArrowheads="1"/>
            </p:cNvSpPr>
            <p:nvPr/>
          </p:nvSpPr>
          <p:spPr bwMode="auto">
            <a:xfrm>
              <a:off x="2960" y="1704"/>
              <a:ext cx="449" cy="2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tr-TR" altLang="tr-TR" sz="2000" b="0" i="0" u="none" strike="noStrike" cap="none" normalizeH="0" baseline="0" smtClean="0">
                  <a:ln>
                    <a:noFill/>
                  </a:ln>
                  <a:solidFill>
                    <a:srgbClr val="FFFFFF"/>
                  </a:solidFill>
                  <a:effectLst/>
                  <a:latin typeface="Calibri" panose="020F0502020204030204" pitchFamily="34" charset="0"/>
                </a:rPr>
                <a:t>2.490</a:t>
              </a:r>
              <a:endParaRPr kumimoji="0" lang="tr-TR" altLang="tr-TR" sz="1800" b="0" i="0" u="none" strike="noStrike" cap="none" normalizeH="0" baseline="0" smtClean="0">
                <a:ln>
                  <a:noFill/>
                </a:ln>
                <a:solidFill>
                  <a:schemeClr val="tx1"/>
                </a:solidFill>
                <a:effectLst/>
                <a:latin typeface="Arial" panose="020B0604020202020204" pitchFamily="34" charset="0"/>
              </a:endParaRPr>
            </a:p>
          </p:txBody>
        </p:sp>
        <p:sp>
          <p:nvSpPr>
            <p:cNvPr id="19" name="Rectangle 18"/>
            <p:cNvSpPr>
              <a:spLocks noChangeArrowheads="1"/>
            </p:cNvSpPr>
            <p:nvPr/>
          </p:nvSpPr>
          <p:spPr bwMode="auto">
            <a:xfrm>
              <a:off x="3644" y="1704"/>
              <a:ext cx="449" cy="2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tr-TR" altLang="tr-TR" sz="2000" b="0" i="0" u="none" strike="noStrike" cap="none" normalizeH="0" baseline="0" smtClean="0">
                  <a:ln>
                    <a:noFill/>
                  </a:ln>
                  <a:solidFill>
                    <a:srgbClr val="FFFFFF"/>
                  </a:solidFill>
                  <a:effectLst/>
                  <a:latin typeface="Calibri" panose="020F0502020204030204" pitchFamily="34" charset="0"/>
                </a:rPr>
                <a:t>4.184</a:t>
              </a:r>
              <a:endParaRPr kumimoji="0" lang="tr-TR" altLang="tr-TR" sz="1800" b="0" i="0" u="none" strike="noStrike" cap="none" normalizeH="0" baseline="0" smtClean="0">
                <a:ln>
                  <a:noFill/>
                </a:ln>
                <a:solidFill>
                  <a:schemeClr val="tx1"/>
                </a:solidFill>
                <a:effectLst/>
                <a:latin typeface="Arial" panose="020B0604020202020204" pitchFamily="34" charset="0"/>
              </a:endParaRPr>
            </a:p>
          </p:txBody>
        </p:sp>
        <p:sp>
          <p:nvSpPr>
            <p:cNvPr id="20" name="Rectangle 19"/>
            <p:cNvSpPr>
              <a:spLocks noChangeArrowheads="1"/>
            </p:cNvSpPr>
            <p:nvPr/>
          </p:nvSpPr>
          <p:spPr bwMode="auto">
            <a:xfrm>
              <a:off x="4327" y="1704"/>
              <a:ext cx="449" cy="2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tr-TR" altLang="tr-TR" sz="2000" b="0" i="0" u="none" strike="noStrike" cap="none" normalizeH="0" baseline="0" smtClean="0">
                  <a:ln>
                    <a:noFill/>
                  </a:ln>
                  <a:solidFill>
                    <a:srgbClr val="FFFFFF"/>
                  </a:solidFill>
                  <a:effectLst/>
                  <a:latin typeface="Calibri" panose="020F0502020204030204" pitchFamily="34" charset="0"/>
                </a:rPr>
                <a:t>6.674</a:t>
              </a:r>
              <a:endParaRPr kumimoji="0" lang="tr-TR" altLang="tr-TR" sz="1800" b="0" i="0" u="none" strike="noStrike" cap="none" normalizeH="0" baseline="0" smtClean="0">
                <a:ln>
                  <a:noFill/>
                </a:ln>
                <a:solidFill>
                  <a:schemeClr val="tx1"/>
                </a:solidFill>
                <a:effectLst/>
                <a:latin typeface="Arial" panose="020B0604020202020204" pitchFamily="34" charset="0"/>
              </a:endParaRPr>
            </a:p>
          </p:txBody>
        </p:sp>
        <p:sp>
          <p:nvSpPr>
            <p:cNvPr id="21" name="Rectangle 20"/>
            <p:cNvSpPr>
              <a:spLocks noChangeArrowheads="1"/>
            </p:cNvSpPr>
            <p:nvPr/>
          </p:nvSpPr>
          <p:spPr bwMode="auto">
            <a:xfrm>
              <a:off x="1145" y="1917"/>
              <a:ext cx="406" cy="2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tr-TR" altLang="tr-TR" sz="2000" b="0" i="0" u="none" strike="noStrike" cap="none" normalizeH="0" baseline="0" smtClean="0">
                  <a:ln>
                    <a:noFill/>
                  </a:ln>
                  <a:solidFill>
                    <a:srgbClr val="FFFFFF"/>
                  </a:solidFill>
                  <a:effectLst/>
                  <a:latin typeface="Calibri" panose="020F0502020204030204" pitchFamily="34" charset="0"/>
                </a:rPr>
                <a:t>2010</a:t>
              </a:r>
              <a:endParaRPr kumimoji="0" lang="tr-TR" altLang="tr-TR" sz="1800" b="0" i="0" u="none" strike="noStrike" cap="none" normalizeH="0" baseline="0" smtClean="0">
                <a:ln>
                  <a:noFill/>
                </a:ln>
                <a:solidFill>
                  <a:schemeClr val="tx1"/>
                </a:solidFill>
                <a:effectLst/>
                <a:latin typeface="Arial" panose="020B0604020202020204" pitchFamily="34" charset="0"/>
              </a:endParaRPr>
            </a:p>
          </p:txBody>
        </p:sp>
        <p:sp>
          <p:nvSpPr>
            <p:cNvPr id="22" name="Rectangle 21"/>
            <p:cNvSpPr>
              <a:spLocks noChangeArrowheads="1"/>
            </p:cNvSpPr>
            <p:nvPr/>
          </p:nvSpPr>
          <p:spPr bwMode="auto">
            <a:xfrm>
              <a:off x="2095" y="1917"/>
              <a:ext cx="331" cy="2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tr-TR" altLang="tr-TR" sz="2000" b="0" i="0" u="none" strike="noStrike" cap="none" normalizeH="0" baseline="0" smtClean="0">
                  <a:ln>
                    <a:noFill/>
                  </a:ln>
                  <a:solidFill>
                    <a:srgbClr val="FFFFFF"/>
                  </a:solidFill>
                  <a:effectLst/>
                  <a:latin typeface="Calibri" panose="020F0502020204030204" pitchFamily="34" charset="0"/>
                </a:rPr>
                <a:t>319</a:t>
              </a:r>
              <a:endParaRPr kumimoji="0" lang="tr-TR" altLang="tr-TR" sz="1800" b="0" i="0" u="none" strike="noStrike" cap="none" normalizeH="0" baseline="0" smtClean="0">
                <a:ln>
                  <a:noFill/>
                </a:ln>
                <a:solidFill>
                  <a:schemeClr val="tx1"/>
                </a:solidFill>
                <a:effectLst/>
                <a:latin typeface="Arial" panose="020B0604020202020204" pitchFamily="34" charset="0"/>
              </a:endParaRPr>
            </a:p>
          </p:txBody>
        </p:sp>
        <p:sp>
          <p:nvSpPr>
            <p:cNvPr id="23" name="Rectangle 22"/>
            <p:cNvSpPr>
              <a:spLocks noChangeArrowheads="1"/>
            </p:cNvSpPr>
            <p:nvPr/>
          </p:nvSpPr>
          <p:spPr bwMode="auto">
            <a:xfrm>
              <a:off x="2960" y="1917"/>
              <a:ext cx="449" cy="2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tr-TR" altLang="tr-TR" sz="2000" b="0" i="0" u="none" strike="noStrike" cap="none" normalizeH="0" baseline="0" smtClean="0">
                  <a:ln>
                    <a:noFill/>
                  </a:ln>
                  <a:solidFill>
                    <a:srgbClr val="FFFFFF"/>
                  </a:solidFill>
                  <a:effectLst/>
                  <a:latin typeface="Calibri" panose="020F0502020204030204" pitchFamily="34" charset="0"/>
                </a:rPr>
                <a:t>4.707</a:t>
              </a:r>
              <a:endParaRPr kumimoji="0" lang="tr-TR" altLang="tr-TR" sz="1800" b="0" i="0" u="none" strike="noStrike" cap="none" normalizeH="0" baseline="0" smtClean="0">
                <a:ln>
                  <a:noFill/>
                </a:ln>
                <a:solidFill>
                  <a:schemeClr val="tx1"/>
                </a:solidFill>
                <a:effectLst/>
                <a:latin typeface="Arial" panose="020B0604020202020204" pitchFamily="34" charset="0"/>
              </a:endParaRPr>
            </a:p>
          </p:txBody>
        </p:sp>
        <p:sp>
          <p:nvSpPr>
            <p:cNvPr id="24" name="Rectangle 23"/>
            <p:cNvSpPr>
              <a:spLocks noChangeArrowheads="1"/>
            </p:cNvSpPr>
            <p:nvPr/>
          </p:nvSpPr>
          <p:spPr bwMode="auto">
            <a:xfrm>
              <a:off x="3644" y="1917"/>
              <a:ext cx="449" cy="2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tr-TR" altLang="tr-TR" sz="2000" b="0" i="0" u="none" strike="noStrike" cap="none" normalizeH="0" baseline="0" smtClean="0">
                  <a:ln>
                    <a:noFill/>
                  </a:ln>
                  <a:solidFill>
                    <a:srgbClr val="FFFFFF"/>
                  </a:solidFill>
                  <a:effectLst/>
                  <a:latin typeface="Calibri" panose="020F0502020204030204" pitchFamily="34" charset="0"/>
                </a:rPr>
                <a:t>3.599</a:t>
              </a:r>
              <a:endParaRPr kumimoji="0" lang="tr-TR" altLang="tr-TR" sz="1800" b="0" i="0" u="none" strike="noStrike" cap="none" normalizeH="0" baseline="0" smtClean="0">
                <a:ln>
                  <a:noFill/>
                </a:ln>
                <a:solidFill>
                  <a:schemeClr val="tx1"/>
                </a:solidFill>
                <a:effectLst/>
                <a:latin typeface="Arial" panose="020B0604020202020204" pitchFamily="34" charset="0"/>
              </a:endParaRPr>
            </a:p>
          </p:txBody>
        </p:sp>
        <p:sp>
          <p:nvSpPr>
            <p:cNvPr id="25" name="Rectangle 24"/>
            <p:cNvSpPr>
              <a:spLocks noChangeArrowheads="1"/>
            </p:cNvSpPr>
            <p:nvPr/>
          </p:nvSpPr>
          <p:spPr bwMode="auto">
            <a:xfrm>
              <a:off x="4327" y="1917"/>
              <a:ext cx="449" cy="2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tr-TR" altLang="tr-TR" sz="2000" b="0" i="0" u="none" strike="noStrike" cap="none" normalizeH="0" baseline="0" smtClean="0">
                  <a:ln>
                    <a:noFill/>
                  </a:ln>
                  <a:solidFill>
                    <a:srgbClr val="FFFFFF"/>
                  </a:solidFill>
                  <a:effectLst/>
                  <a:latin typeface="Calibri" panose="020F0502020204030204" pitchFamily="34" charset="0"/>
                </a:rPr>
                <a:t>8.306</a:t>
              </a:r>
              <a:endParaRPr kumimoji="0" lang="tr-TR" altLang="tr-TR" sz="1800" b="0" i="0" u="none" strike="noStrike" cap="none" normalizeH="0" baseline="0" smtClean="0">
                <a:ln>
                  <a:noFill/>
                </a:ln>
                <a:solidFill>
                  <a:schemeClr val="tx1"/>
                </a:solidFill>
                <a:effectLst/>
                <a:latin typeface="Arial" panose="020B0604020202020204" pitchFamily="34" charset="0"/>
              </a:endParaRPr>
            </a:p>
          </p:txBody>
        </p:sp>
        <p:sp>
          <p:nvSpPr>
            <p:cNvPr id="26" name="Rectangle 25"/>
            <p:cNvSpPr>
              <a:spLocks noChangeArrowheads="1"/>
            </p:cNvSpPr>
            <p:nvPr/>
          </p:nvSpPr>
          <p:spPr bwMode="auto">
            <a:xfrm>
              <a:off x="1145" y="2131"/>
              <a:ext cx="406" cy="2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tr-TR" altLang="tr-TR" sz="2000" b="0" i="0" u="none" strike="noStrike" cap="none" normalizeH="0" baseline="0" smtClean="0">
                  <a:ln>
                    <a:noFill/>
                  </a:ln>
                  <a:solidFill>
                    <a:srgbClr val="FFFFFF"/>
                  </a:solidFill>
                  <a:effectLst/>
                  <a:latin typeface="Calibri" panose="020F0502020204030204" pitchFamily="34" charset="0"/>
                </a:rPr>
                <a:t>2011</a:t>
              </a:r>
              <a:endParaRPr kumimoji="0" lang="tr-TR" altLang="tr-TR" sz="1800" b="0" i="0" u="none" strike="noStrike" cap="none" normalizeH="0" baseline="0" smtClean="0">
                <a:ln>
                  <a:noFill/>
                </a:ln>
                <a:solidFill>
                  <a:schemeClr val="tx1"/>
                </a:solidFill>
                <a:effectLst/>
                <a:latin typeface="Arial" panose="020B0604020202020204" pitchFamily="34" charset="0"/>
              </a:endParaRPr>
            </a:p>
          </p:txBody>
        </p:sp>
        <p:sp>
          <p:nvSpPr>
            <p:cNvPr id="27" name="Rectangle 26"/>
            <p:cNvSpPr>
              <a:spLocks noChangeArrowheads="1"/>
            </p:cNvSpPr>
            <p:nvPr/>
          </p:nvSpPr>
          <p:spPr bwMode="auto">
            <a:xfrm>
              <a:off x="2095" y="2131"/>
              <a:ext cx="331" cy="2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tr-TR" altLang="tr-TR" sz="2000" b="0" i="0" u="none" strike="noStrike" cap="none" normalizeH="0" baseline="0" smtClean="0">
                  <a:ln>
                    <a:noFill/>
                  </a:ln>
                  <a:solidFill>
                    <a:srgbClr val="FFFFFF"/>
                  </a:solidFill>
                  <a:effectLst/>
                  <a:latin typeface="Calibri" panose="020F0502020204030204" pitchFamily="34" charset="0"/>
                </a:rPr>
                <a:t>906</a:t>
              </a:r>
              <a:endParaRPr kumimoji="0" lang="tr-TR" altLang="tr-TR" sz="1800" b="0" i="0" u="none" strike="noStrike" cap="none" normalizeH="0" baseline="0" smtClean="0">
                <a:ln>
                  <a:noFill/>
                </a:ln>
                <a:solidFill>
                  <a:schemeClr val="tx1"/>
                </a:solidFill>
                <a:effectLst/>
                <a:latin typeface="Arial" panose="020B0604020202020204" pitchFamily="34" charset="0"/>
              </a:endParaRPr>
            </a:p>
          </p:txBody>
        </p:sp>
        <p:sp>
          <p:nvSpPr>
            <p:cNvPr id="28" name="Rectangle 27"/>
            <p:cNvSpPr>
              <a:spLocks noChangeArrowheads="1"/>
            </p:cNvSpPr>
            <p:nvPr/>
          </p:nvSpPr>
          <p:spPr bwMode="auto">
            <a:xfrm>
              <a:off x="2918" y="2131"/>
              <a:ext cx="534" cy="2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tr-TR" altLang="tr-TR" sz="2000" b="0" i="0" u="none" strike="noStrike" cap="none" normalizeH="0" baseline="0" smtClean="0">
                  <a:ln>
                    <a:noFill/>
                  </a:ln>
                  <a:solidFill>
                    <a:srgbClr val="FFFFFF"/>
                  </a:solidFill>
                  <a:effectLst/>
                  <a:latin typeface="Calibri" panose="020F0502020204030204" pitchFamily="34" charset="0"/>
                </a:rPr>
                <a:t>13.605</a:t>
              </a:r>
              <a:endParaRPr kumimoji="0" lang="tr-TR" altLang="tr-TR" sz="1800" b="0" i="0" u="none" strike="noStrike" cap="none" normalizeH="0" baseline="0" smtClean="0">
                <a:ln>
                  <a:noFill/>
                </a:ln>
                <a:solidFill>
                  <a:schemeClr val="tx1"/>
                </a:solidFill>
                <a:effectLst/>
                <a:latin typeface="Arial" panose="020B0604020202020204" pitchFamily="34" charset="0"/>
              </a:endParaRPr>
            </a:p>
          </p:txBody>
        </p:sp>
        <p:sp>
          <p:nvSpPr>
            <p:cNvPr id="29" name="Rectangle 28"/>
            <p:cNvSpPr>
              <a:spLocks noChangeArrowheads="1"/>
            </p:cNvSpPr>
            <p:nvPr/>
          </p:nvSpPr>
          <p:spPr bwMode="auto">
            <a:xfrm>
              <a:off x="3601" y="2131"/>
              <a:ext cx="534" cy="2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tr-TR" altLang="tr-TR" sz="2000" b="0" i="0" u="none" strike="noStrike" cap="none" normalizeH="0" baseline="0" smtClean="0">
                  <a:ln>
                    <a:noFill/>
                  </a:ln>
                  <a:solidFill>
                    <a:srgbClr val="FFFFFF"/>
                  </a:solidFill>
                  <a:effectLst/>
                  <a:latin typeface="Calibri" panose="020F0502020204030204" pitchFamily="34" charset="0"/>
                </a:rPr>
                <a:t>10.540</a:t>
              </a:r>
              <a:endParaRPr kumimoji="0" lang="tr-TR" altLang="tr-TR" sz="1800" b="0" i="0" u="none" strike="noStrike" cap="none" normalizeH="0" baseline="0" smtClean="0">
                <a:ln>
                  <a:noFill/>
                </a:ln>
                <a:solidFill>
                  <a:schemeClr val="tx1"/>
                </a:solidFill>
                <a:effectLst/>
                <a:latin typeface="Arial" panose="020B0604020202020204" pitchFamily="34" charset="0"/>
              </a:endParaRPr>
            </a:p>
          </p:txBody>
        </p:sp>
        <p:sp>
          <p:nvSpPr>
            <p:cNvPr id="30" name="Rectangle 29"/>
            <p:cNvSpPr>
              <a:spLocks noChangeArrowheads="1"/>
            </p:cNvSpPr>
            <p:nvPr/>
          </p:nvSpPr>
          <p:spPr bwMode="auto">
            <a:xfrm>
              <a:off x="4285" y="2131"/>
              <a:ext cx="534" cy="2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tr-TR" altLang="tr-TR" sz="2000" b="0" i="0" u="none" strike="noStrike" cap="none" normalizeH="0" baseline="0" smtClean="0">
                  <a:ln>
                    <a:noFill/>
                  </a:ln>
                  <a:solidFill>
                    <a:srgbClr val="FFFFFF"/>
                  </a:solidFill>
                  <a:effectLst/>
                  <a:latin typeface="Calibri" panose="020F0502020204030204" pitchFamily="34" charset="0"/>
                </a:rPr>
                <a:t>24.145</a:t>
              </a:r>
              <a:endParaRPr kumimoji="0" lang="tr-TR" altLang="tr-TR" sz="1800" b="0" i="0" u="none" strike="noStrike" cap="none" normalizeH="0" baseline="0" smtClean="0">
                <a:ln>
                  <a:noFill/>
                </a:ln>
                <a:solidFill>
                  <a:schemeClr val="tx1"/>
                </a:solidFill>
                <a:effectLst/>
                <a:latin typeface="Arial" panose="020B0604020202020204" pitchFamily="34" charset="0"/>
              </a:endParaRPr>
            </a:p>
          </p:txBody>
        </p:sp>
        <p:sp>
          <p:nvSpPr>
            <p:cNvPr id="31" name="Rectangle 30"/>
            <p:cNvSpPr>
              <a:spLocks noChangeArrowheads="1"/>
            </p:cNvSpPr>
            <p:nvPr/>
          </p:nvSpPr>
          <p:spPr bwMode="auto">
            <a:xfrm>
              <a:off x="1145" y="2345"/>
              <a:ext cx="406" cy="2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tr-TR" altLang="tr-TR" sz="2000" b="0" i="0" u="none" strike="noStrike" cap="none" normalizeH="0" baseline="0" smtClean="0">
                  <a:ln>
                    <a:noFill/>
                  </a:ln>
                  <a:solidFill>
                    <a:srgbClr val="FFFFFF"/>
                  </a:solidFill>
                  <a:effectLst/>
                  <a:latin typeface="Calibri" panose="020F0502020204030204" pitchFamily="34" charset="0"/>
                </a:rPr>
                <a:t>2012</a:t>
              </a:r>
              <a:endParaRPr kumimoji="0" lang="tr-TR" altLang="tr-TR" sz="1800" b="0" i="0" u="none" strike="noStrike" cap="none" normalizeH="0" baseline="0" smtClean="0">
                <a:ln>
                  <a:noFill/>
                </a:ln>
                <a:solidFill>
                  <a:schemeClr val="tx1"/>
                </a:solidFill>
                <a:effectLst/>
                <a:latin typeface="Arial" panose="020B0604020202020204" pitchFamily="34" charset="0"/>
              </a:endParaRPr>
            </a:p>
          </p:txBody>
        </p:sp>
        <p:sp>
          <p:nvSpPr>
            <p:cNvPr id="32" name="Rectangle 31"/>
            <p:cNvSpPr>
              <a:spLocks noChangeArrowheads="1"/>
            </p:cNvSpPr>
            <p:nvPr/>
          </p:nvSpPr>
          <p:spPr bwMode="auto">
            <a:xfrm>
              <a:off x="2095" y="2345"/>
              <a:ext cx="331" cy="2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tr-TR" altLang="tr-TR" sz="2000" b="0" i="0" u="none" strike="noStrike" cap="none" normalizeH="0" baseline="0" smtClean="0">
                  <a:ln>
                    <a:noFill/>
                  </a:ln>
                  <a:solidFill>
                    <a:srgbClr val="FFFFFF"/>
                  </a:solidFill>
                  <a:effectLst/>
                  <a:latin typeface="Calibri" panose="020F0502020204030204" pitchFamily="34" charset="0"/>
                </a:rPr>
                <a:t>921</a:t>
              </a:r>
              <a:endParaRPr kumimoji="0" lang="tr-TR" altLang="tr-TR" sz="1800" b="0" i="0" u="none" strike="noStrike" cap="none" normalizeH="0" baseline="0" smtClean="0">
                <a:ln>
                  <a:noFill/>
                </a:ln>
                <a:solidFill>
                  <a:schemeClr val="tx1"/>
                </a:solidFill>
                <a:effectLst/>
                <a:latin typeface="Arial" panose="020B0604020202020204" pitchFamily="34" charset="0"/>
              </a:endParaRPr>
            </a:p>
          </p:txBody>
        </p:sp>
        <p:sp>
          <p:nvSpPr>
            <p:cNvPr id="33" name="Rectangle 32"/>
            <p:cNvSpPr>
              <a:spLocks noChangeArrowheads="1"/>
            </p:cNvSpPr>
            <p:nvPr/>
          </p:nvSpPr>
          <p:spPr bwMode="auto">
            <a:xfrm>
              <a:off x="2918" y="2345"/>
              <a:ext cx="534" cy="2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tr-TR" altLang="tr-TR" sz="2000" b="0" i="0" u="none" strike="noStrike" cap="none" normalizeH="0" baseline="0" smtClean="0">
                  <a:ln>
                    <a:noFill/>
                  </a:ln>
                  <a:solidFill>
                    <a:srgbClr val="FFFFFF"/>
                  </a:solidFill>
                  <a:effectLst/>
                  <a:latin typeface="Calibri" panose="020F0502020204030204" pitchFamily="34" charset="0"/>
                </a:rPr>
                <a:t>13.127</a:t>
              </a:r>
              <a:endParaRPr kumimoji="0" lang="tr-TR" altLang="tr-TR" sz="1800" b="0" i="0" u="none" strike="noStrike" cap="none" normalizeH="0" baseline="0" smtClean="0">
                <a:ln>
                  <a:noFill/>
                </a:ln>
                <a:solidFill>
                  <a:schemeClr val="tx1"/>
                </a:solidFill>
                <a:effectLst/>
                <a:latin typeface="Arial" panose="020B0604020202020204" pitchFamily="34" charset="0"/>
              </a:endParaRPr>
            </a:p>
          </p:txBody>
        </p:sp>
        <p:sp>
          <p:nvSpPr>
            <p:cNvPr id="34" name="Rectangle 33"/>
            <p:cNvSpPr>
              <a:spLocks noChangeArrowheads="1"/>
            </p:cNvSpPr>
            <p:nvPr/>
          </p:nvSpPr>
          <p:spPr bwMode="auto">
            <a:xfrm>
              <a:off x="3601" y="2345"/>
              <a:ext cx="534" cy="2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tr-TR" altLang="tr-TR" sz="2000" b="0" i="0" u="none" strike="noStrike" cap="none" normalizeH="0" baseline="0" smtClean="0">
                  <a:ln>
                    <a:noFill/>
                  </a:ln>
                  <a:solidFill>
                    <a:srgbClr val="FFFFFF"/>
                  </a:solidFill>
                  <a:effectLst/>
                  <a:latin typeface="Calibri" panose="020F0502020204030204" pitchFamily="34" charset="0"/>
                </a:rPr>
                <a:t>12.348</a:t>
              </a:r>
              <a:endParaRPr kumimoji="0" lang="tr-TR" altLang="tr-TR" sz="1800" b="0" i="0" u="none" strike="noStrike" cap="none" normalizeH="0" baseline="0" smtClean="0">
                <a:ln>
                  <a:noFill/>
                </a:ln>
                <a:solidFill>
                  <a:schemeClr val="tx1"/>
                </a:solidFill>
                <a:effectLst/>
                <a:latin typeface="Arial" panose="020B0604020202020204" pitchFamily="34" charset="0"/>
              </a:endParaRPr>
            </a:p>
          </p:txBody>
        </p:sp>
        <p:sp>
          <p:nvSpPr>
            <p:cNvPr id="35" name="Rectangle 34"/>
            <p:cNvSpPr>
              <a:spLocks noChangeArrowheads="1"/>
            </p:cNvSpPr>
            <p:nvPr/>
          </p:nvSpPr>
          <p:spPr bwMode="auto">
            <a:xfrm>
              <a:off x="4285" y="2345"/>
              <a:ext cx="534" cy="2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tr-TR" altLang="tr-TR" sz="2000" b="0" i="0" u="none" strike="noStrike" cap="none" normalizeH="0" baseline="0" smtClean="0">
                  <a:ln>
                    <a:noFill/>
                  </a:ln>
                  <a:solidFill>
                    <a:srgbClr val="FFFFFF"/>
                  </a:solidFill>
                  <a:effectLst/>
                  <a:latin typeface="Calibri" panose="020F0502020204030204" pitchFamily="34" charset="0"/>
                </a:rPr>
                <a:t>25.475</a:t>
              </a:r>
              <a:endParaRPr kumimoji="0" lang="tr-TR" altLang="tr-TR" sz="1800" b="0" i="0" u="none" strike="noStrike" cap="none" normalizeH="0" baseline="0" smtClean="0">
                <a:ln>
                  <a:noFill/>
                </a:ln>
                <a:solidFill>
                  <a:schemeClr val="tx1"/>
                </a:solidFill>
                <a:effectLst/>
                <a:latin typeface="Arial" panose="020B0604020202020204" pitchFamily="34" charset="0"/>
              </a:endParaRPr>
            </a:p>
          </p:txBody>
        </p:sp>
        <p:sp>
          <p:nvSpPr>
            <p:cNvPr id="36" name="Rectangle 35"/>
            <p:cNvSpPr>
              <a:spLocks noChangeArrowheads="1"/>
            </p:cNvSpPr>
            <p:nvPr/>
          </p:nvSpPr>
          <p:spPr bwMode="auto">
            <a:xfrm>
              <a:off x="1145" y="2558"/>
              <a:ext cx="406" cy="2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tr-TR" altLang="tr-TR" sz="2000" b="0" i="0" u="none" strike="noStrike" cap="none" normalizeH="0" baseline="0" smtClean="0">
                  <a:ln>
                    <a:noFill/>
                  </a:ln>
                  <a:solidFill>
                    <a:srgbClr val="FFFFFF"/>
                  </a:solidFill>
                  <a:effectLst/>
                  <a:latin typeface="Calibri" panose="020F0502020204030204" pitchFamily="34" charset="0"/>
                </a:rPr>
                <a:t>2013</a:t>
              </a:r>
              <a:endParaRPr kumimoji="0" lang="tr-TR" altLang="tr-TR" sz="1800" b="0" i="0" u="none" strike="noStrike" cap="none" normalizeH="0" baseline="0" smtClean="0">
                <a:ln>
                  <a:noFill/>
                </a:ln>
                <a:solidFill>
                  <a:schemeClr val="tx1"/>
                </a:solidFill>
                <a:effectLst/>
                <a:latin typeface="Arial" panose="020B0604020202020204" pitchFamily="34" charset="0"/>
              </a:endParaRPr>
            </a:p>
          </p:txBody>
        </p:sp>
        <p:sp>
          <p:nvSpPr>
            <p:cNvPr id="37" name="Rectangle 36"/>
            <p:cNvSpPr>
              <a:spLocks noChangeArrowheads="1"/>
            </p:cNvSpPr>
            <p:nvPr/>
          </p:nvSpPr>
          <p:spPr bwMode="auto">
            <a:xfrm>
              <a:off x="2095" y="2558"/>
              <a:ext cx="331" cy="2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tr-TR" altLang="tr-TR" sz="2000" b="0" i="0" u="none" strike="noStrike" cap="none" normalizeH="0" baseline="0" smtClean="0">
                  <a:ln>
                    <a:noFill/>
                  </a:ln>
                  <a:solidFill>
                    <a:srgbClr val="FFFFFF"/>
                  </a:solidFill>
                  <a:effectLst/>
                  <a:latin typeface="Calibri" panose="020F0502020204030204" pitchFamily="34" charset="0"/>
                </a:rPr>
                <a:t>910</a:t>
              </a:r>
              <a:endParaRPr kumimoji="0" lang="tr-TR" altLang="tr-TR" sz="1800" b="0" i="0" u="none" strike="noStrike" cap="none" normalizeH="0" baseline="0" smtClean="0">
                <a:ln>
                  <a:noFill/>
                </a:ln>
                <a:solidFill>
                  <a:schemeClr val="tx1"/>
                </a:solidFill>
                <a:effectLst/>
                <a:latin typeface="Arial" panose="020B0604020202020204" pitchFamily="34" charset="0"/>
              </a:endParaRPr>
            </a:p>
          </p:txBody>
        </p:sp>
        <p:sp>
          <p:nvSpPr>
            <p:cNvPr id="38" name="Rectangle 37"/>
            <p:cNvSpPr>
              <a:spLocks noChangeArrowheads="1"/>
            </p:cNvSpPr>
            <p:nvPr/>
          </p:nvSpPr>
          <p:spPr bwMode="auto">
            <a:xfrm>
              <a:off x="2918" y="2558"/>
              <a:ext cx="534" cy="2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tr-TR" altLang="tr-TR" sz="2000" b="0" i="0" u="none" strike="noStrike" cap="none" normalizeH="0" baseline="0" smtClean="0">
                  <a:ln>
                    <a:noFill/>
                  </a:ln>
                  <a:solidFill>
                    <a:srgbClr val="FFFFFF"/>
                  </a:solidFill>
                  <a:effectLst/>
                  <a:latin typeface="Calibri" panose="020F0502020204030204" pitchFamily="34" charset="0"/>
                </a:rPr>
                <a:t>13.023</a:t>
              </a:r>
              <a:endParaRPr kumimoji="0" lang="tr-TR" altLang="tr-TR" sz="1800" b="0" i="0" u="none" strike="noStrike" cap="none" normalizeH="0" baseline="0" smtClean="0">
                <a:ln>
                  <a:noFill/>
                </a:ln>
                <a:solidFill>
                  <a:schemeClr val="tx1"/>
                </a:solidFill>
                <a:effectLst/>
                <a:latin typeface="Arial" panose="020B0604020202020204" pitchFamily="34" charset="0"/>
              </a:endParaRPr>
            </a:p>
          </p:txBody>
        </p:sp>
        <p:sp>
          <p:nvSpPr>
            <p:cNvPr id="39" name="Rectangle 38"/>
            <p:cNvSpPr>
              <a:spLocks noChangeArrowheads="1"/>
            </p:cNvSpPr>
            <p:nvPr/>
          </p:nvSpPr>
          <p:spPr bwMode="auto">
            <a:xfrm>
              <a:off x="3601" y="2558"/>
              <a:ext cx="534" cy="2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tr-TR" altLang="tr-TR" sz="2000" b="0" i="0" u="none" strike="noStrike" cap="none" normalizeH="0" baseline="0" smtClean="0">
                  <a:ln>
                    <a:noFill/>
                  </a:ln>
                  <a:solidFill>
                    <a:srgbClr val="FFFFFF"/>
                  </a:solidFill>
                  <a:effectLst/>
                  <a:latin typeface="Calibri" panose="020F0502020204030204" pitchFamily="34" charset="0"/>
                </a:rPr>
                <a:t>12.143</a:t>
              </a:r>
              <a:endParaRPr kumimoji="0" lang="tr-TR" altLang="tr-TR" sz="1800" b="0" i="0" u="none" strike="noStrike" cap="none" normalizeH="0" baseline="0" smtClean="0">
                <a:ln>
                  <a:noFill/>
                </a:ln>
                <a:solidFill>
                  <a:schemeClr val="tx1"/>
                </a:solidFill>
                <a:effectLst/>
                <a:latin typeface="Arial" panose="020B0604020202020204" pitchFamily="34" charset="0"/>
              </a:endParaRPr>
            </a:p>
          </p:txBody>
        </p:sp>
        <p:sp>
          <p:nvSpPr>
            <p:cNvPr id="40" name="Rectangle 39"/>
            <p:cNvSpPr>
              <a:spLocks noChangeArrowheads="1"/>
            </p:cNvSpPr>
            <p:nvPr/>
          </p:nvSpPr>
          <p:spPr bwMode="auto">
            <a:xfrm>
              <a:off x="4285" y="2558"/>
              <a:ext cx="534" cy="2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tr-TR" altLang="tr-TR" sz="2000" b="0" i="0" u="none" strike="noStrike" cap="none" normalizeH="0" baseline="0" smtClean="0">
                  <a:ln>
                    <a:noFill/>
                  </a:ln>
                  <a:solidFill>
                    <a:srgbClr val="FFFFFF"/>
                  </a:solidFill>
                  <a:effectLst/>
                  <a:latin typeface="Calibri" panose="020F0502020204030204" pitchFamily="34" charset="0"/>
                </a:rPr>
                <a:t>25.166</a:t>
              </a:r>
              <a:endParaRPr kumimoji="0" lang="tr-TR" altLang="tr-TR" sz="1800" b="0" i="0" u="none" strike="noStrike" cap="none" normalizeH="0" baseline="0" smtClean="0">
                <a:ln>
                  <a:noFill/>
                </a:ln>
                <a:solidFill>
                  <a:schemeClr val="tx1"/>
                </a:solidFill>
                <a:effectLst/>
                <a:latin typeface="Arial" panose="020B0604020202020204" pitchFamily="34" charset="0"/>
              </a:endParaRPr>
            </a:p>
          </p:txBody>
        </p:sp>
        <p:sp>
          <p:nvSpPr>
            <p:cNvPr id="41" name="Rectangle 40"/>
            <p:cNvSpPr>
              <a:spLocks noChangeArrowheads="1"/>
            </p:cNvSpPr>
            <p:nvPr/>
          </p:nvSpPr>
          <p:spPr bwMode="auto">
            <a:xfrm>
              <a:off x="1145" y="2772"/>
              <a:ext cx="406" cy="2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tr-TR" altLang="tr-TR" sz="2000" b="0" i="0" u="none" strike="noStrike" cap="none" normalizeH="0" baseline="0" smtClean="0">
                  <a:ln>
                    <a:noFill/>
                  </a:ln>
                  <a:solidFill>
                    <a:srgbClr val="FFFFFF"/>
                  </a:solidFill>
                  <a:effectLst/>
                  <a:latin typeface="Calibri" panose="020F0502020204030204" pitchFamily="34" charset="0"/>
                </a:rPr>
                <a:t>2014</a:t>
              </a:r>
              <a:endParaRPr kumimoji="0" lang="tr-TR" altLang="tr-TR" sz="1800" b="0" i="0" u="none" strike="noStrike" cap="none" normalizeH="0" baseline="0" smtClean="0">
                <a:ln>
                  <a:noFill/>
                </a:ln>
                <a:solidFill>
                  <a:schemeClr val="tx1"/>
                </a:solidFill>
                <a:effectLst/>
                <a:latin typeface="Arial" panose="020B0604020202020204" pitchFamily="34" charset="0"/>
              </a:endParaRPr>
            </a:p>
          </p:txBody>
        </p:sp>
        <p:sp>
          <p:nvSpPr>
            <p:cNvPr id="42" name="Rectangle 41"/>
            <p:cNvSpPr>
              <a:spLocks noChangeArrowheads="1"/>
            </p:cNvSpPr>
            <p:nvPr/>
          </p:nvSpPr>
          <p:spPr bwMode="auto">
            <a:xfrm>
              <a:off x="2042" y="2772"/>
              <a:ext cx="449" cy="2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tr-TR" altLang="tr-TR" sz="2000" b="0" i="0" u="none" strike="noStrike" cap="none" normalizeH="0" baseline="0" smtClean="0">
                  <a:ln>
                    <a:noFill/>
                  </a:ln>
                  <a:solidFill>
                    <a:srgbClr val="FFFFFF"/>
                  </a:solidFill>
                  <a:effectLst/>
                  <a:latin typeface="Calibri" panose="020F0502020204030204" pitchFamily="34" charset="0"/>
                </a:rPr>
                <a:t>1.229</a:t>
              </a:r>
              <a:endParaRPr kumimoji="0" lang="tr-TR" altLang="tr-TR" sz="1800" b="0" i="0" u="none" strike="noStrike" cap="none" normalizeH="0" baseline="0" smtClean="0">
                <a:ln>
                  <a:noFill/>
                </a:ln>
                <a:solidFill>
                  <a:schemeClr val="tx1"/>
                </a:solidFill>
                <a:effectLst/>
                <a:latin typeface="Arial" panose="020B0604020202020204" pitchFamily="34" charset="0"/>
              </a:endParaRPr>
            </a:p>
          </p:txBody>
        </p:sp>
        <p:sp>
          <p:nvSpPr>
            <p:cNvPr id="43" name="Rectangle 42"/>
            <p:cNvSpPr>
              <a:spLocks noChangeArrowheads="1"/>
            </p:cNvSpPr>
            <p:nvPr/>
          </p:nvSpPr>
          <p:spPr bwMode="auto">
            <a:xfrm>
              <a:off x="2918" y="2772"/>
              <a:ext cx="534" cy="2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tr-TR" altLang="tr-TR" sz="2000" b="0" i="0" u="none" strike="noStrike" cap="none" normalizeH="0" baseline="0" smtClean="0">
                  <a:ln>
                    <a:noFill/>
                  </a:ln>
                  <a:solidFill>
                    <a:srgbClr val="FFFFFF"/>
                  </a:solidFill>
                  <a:effectLst/>
                  <a:latin typeface="Calibri" panose="020F0502020204030204" pitchFamily="34" charset="0"/>
                </a:rPr>
                <a:t>16.456</a:t>
              </a:r>
              <a:endParaRPr kumimoji="0" lang="tr-TR" altLang="tr-TR" sz="1800" b="0" i="0" u="none" strike="noStrike" cap="none" normalizeH="0" baseline="0" smtClean="0">
                <a:ln>
                  <a:noFill/>
                </a:ln>
                <a:solidFill>
                  <a:schemeClr val="tx1"/>
                </a:solidFill>
                <a:effectLst/>
                <a:latin typeface="Arial" panose="020B0604020202020204" pitchFamily="34" charset="0"/>
              </a:endParaRPr>
            </a:p>
          </p:txBody>
        </p:sp>
        <p:sp>
          <p:nvSpPr>
            <p:cNvPr id="44" name="Rectangle 43"/>
            <p:cNvSpPr>
              <a:spLocks noChangeArrowheads="1"/>
            </p:cNvSpPr>
            <p:nvPr/>
          </p:nvSpPr>
          <p:spPr bwMode="auto">
            <a:xfrm>
              <a:off x="3601" y="2772"/>
              <a:ext cx="534" cy="2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tr-TR" altLang="tr-TR" sz="2000" b="0" i="0" u="none" strike="noStrike" cap="none" normalizeH="0" baseline="0" smtClean="0">
                  <a:ln>
                    <a:noFill/>
                  </a:ln>
                  <a:solidFill>
                    <a:srgbClr val="FFFFFF"/>
                  </a:solidFill>
                  <a:effectLst/>
                  <a:latin typeface="Calibri" panose="020F0502020204030204" pitchFamily="34" charset="0"/>
                </a:rPr>
                <a:t>15.192</a:t>
              </a:r>
              <a:endParaRPr kumimoji="0" lang="tr-TR" altLang="tr-TR" sz="1800" b="0" i="0" u="none" strike="noStrike" cap="none" normalizeH="0" baseline="0" smtClean="0">
                <a:ln>
                  <a:noFill/>
                </a:ln>
                <a:solidFill>
                  <a:schemeClr val="tx1"/>
                </a:solidFill>
                <a:effectLst/>
                <a:latin typeface="Arial" panose="020B0604020202020204" pitchFamily="34" charset="0"/>
              </a:endParaRPr>
            </a:p>
          </p:txBody>
        </p:sp>
        <p:sp>
          <p:nvSpPr>
            <p:cNvPr id="45" name="Rectangle 44"/>
            <p:cNvSpPr>
              <a:spLocks noChangeArrowheads="1"/>
            </p:cNvSpPr>
            <p:nvPr/>
          </p:nvSpPr>
          <p:spPr bwMode="auto">
            <a:xfrm>
              <a:off x="4285" y="2772"/>
              <a:ext cx="534" cy="2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tr-TR" altLang="tr-TR" sz="2000" b="0" i="0" u="none" strike="noStrike" cap="none" normalizeH="0" baseline="0" smtClean="0">
                  <a:ln>
                    <a:noFill/>
                  </a:ln>
                  <a:solidFill>
                    <a:srgbClr val="FFFFFF"/>
                  </a:solidFill>
                  <a:effectLst/>
                  <a:latin typeface="Calibri" panose="020F0502020204030204" pitchFamily="34" charset="0"/>
                </a:rPr>
                <a:t>31.648</a:t>
              </a:r>
              <a:endParaRPr kumimoji="0" lang="tr-TR" altLang="tr-TR" sz="1800" b="0" i="0" u="none" strike="noStrike" cap="none" normalizeH="0" baseline="0" smtClean="0">
                <a:ln>
                  <a:noFill/>
                </a:ln>
                <a:solidFill>
                  <a:schemeClr val="tx1"/>
                </a:solidFill>
                <a:effectLst/>
                <a:latin typeface="Arial" panose="020B0604020202020204" pitchFamily="34" charset="0"/>
              </a:endParaRPr>
            </a:p>
          </p:txBody>
        </p:sp>
        <p:sp>
          <p:nvSpPr>
            <p:cNvPr id="46" name="Rectangle 45"/>
            <p:cNvSpPr>
              <a:spLocks noChangeArrowheads="1"/>
            </p:cNvSpPr>
            <p:nvPr/>
          </p:nvSpPr>
          <p:spPr bwMode="auto">
            <a:xfrm>
              <a:off x="1145" y="2985"/>
              <a:ext cx="406" cy="2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tr-TR" altLang="tr-TR" sz="2000" b="0" i="0" u="none" strike="noStrike" cap="none" normalizeH="0" baseline="0" smtClean="0">
                  <a:ln>
                    <a:noFill/>
                  </a:ln>
                  <a:solidFill>
                    <a:srgbClr val="FFFFFF"/>
                  </a:solidFill>
                  <a:effectLst/>
                  <a:latin typeface="Calibri" panose="020F0502020204030204" pitchFamily="34" charset="0"/>
                </a:rPr>
                <a:t>2015</a:t>
              </a:r>
              <a:endParaRPr kumimoji="0" lang="tr-TR" altLang="tr-TR" sz="1800" b="0" i="0" u="none" strike="noStrike" cap="none" normalizeH="0" baseline="0" smtClean="0">
                <a:ln>
                  <a:noFill/>
                </a:ln>
                <a:solidFill>
                  <a:schemeClr val="tx1"/>
                </a:solidFill>
                <a:effectLst/>
                <a:latin typeface="Arial" panose="020B0604020202020204" pitchFamily="34" charset="0"/>
              </a:endParaRPr>
            </a:p>
          </p:txBody>
        </p:sp>
        <p:sp>
          <p:nvSpPr>
            <p:cNvPr id="47" name="Rectangle 46"/>
            <p:cNvSpPr>
              <a:spLocks noChangeArrowheads="1"/>
            </p:cNvSpPr>
            <p:nvPr/>
          </p:nvSpPr>
          <p:spPr bwMode="auto">
            <a:xfrm>
              <a:off x="2042" y="2985"/>
              <a:ext cx="449" cy="2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tr-TR" altLang="tr-TR" sz="2000" b="0" i="0" u="none" strike="noStrike" cap="none" normalizeH="0" baseline="0" smtClean="0">
                  <a:ln>
                    <a:noFill/>
                  </a:ln>
                  <a:solidFill>
                    <a:srgbClr val="FFFFFF"/>
                  </a:solidFill>
                  <a:effectLst/>
                  <a:latin typeface="Calibri" panose="020F0502020204030204" pitchFamily="34" charset="0"/>
                </a:rPr>
                <a:t>1.625</a:t>
              </a:r>
              <a:endParaRPr kumimoji="0" lang="tr-TR" altLang="tr-TR" sz="1800" b="0" i="0" u="none" strike="noStrike" cap="none" normalizeH="0" baseline="0" smtClean="0">
                <a:ln>
                  <a:noFill/>
                </a:ln>
                <a:solidFill>
                  <a:schemeClr val="tx1"/>
                </a:solidFill>
                <a:effectLst/>
                <a:latin typeface="Arial" panose="020B0604020202020204" pitchFamily="34" charset="0"/>
              </a:endParaRPr>
            </a:p>
          </p:txBody>
        </p:sp>
        <p:sp>
          <p:nvSpPr>
            <p:cNvPr id="48" name="Rectangle 47"/>
            <p:cNvSpPr>
              <a:spLocks noChangeArrowheads="1"/>
            </p:cNvSpPr>
            <p:nvPr/>
          </p:nvSpPr>
          <p:spPr bwMode="auto">
            <a:xfrm>
              <a:off x="2918" y="2985"/>
              <a:ext cx="534" cy="2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tr-TR" altLang="tr-TR" sz="2000" b="0" i="0" u="none" strike="noStrike" cap="none" normalizeH="0" baseline="0" smtClean="0">
                  <a:ln>
                    <a:noFill/>
                  </a:ln>
                  <a:solidFill>
                    <a:srgbClr val="FFFFFF"/>
                  </a:solidFill>
                  <a:effectLst/>
                  <a:latin typeface="Calibri" panose="020F0502020204030204" pitchFamily="34" charset="0"/>
                </a:rPr>
                <a:t>21.905</a:t>
              </a:r>
              <a:endParaRPr kumimoji="0" lang="tr-TR" altLang="tr-TR" sz="1800" b="0" i="0" u="none" strike="noStrike" cap="none" normalizeH="0" baseline="0" smtClean="0">
                <a:ln>
                  <a:noFill/>
                </a:ln>
                <a:solidFill>
                  <a:schemeClr val="tx1"/>
                </a:solidFill>
                <a:effectLst/>
                <a:latin typeface="Arial" panose="020B0604020202020204" pitchFamily="34" charset="0"/>
              </a:endParaRPr>
            </a:p>
          </p:txBody>
        </p:sp>
        <p:sp>
          <p:nvSpPr>
            <p:cNvPr id="49" name="Rectangle 48"/>
            <p:cNvSpPr>
              <a:spLocks noChangeArrowheads="1"/>
            </p:cNvSpPr>
            <p:nvPr/>
          </p:nvSpPr>
          <p:spPr bwMode="auto">
            <a:xfrm>
              <a:off x="3601" y="2985"/>
              <a:ext cx="534" cy="2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tr-TR" altLang="tr-TR" sz="2000" b="0" i="0" u="none" strike="noStrike" cap="none" normalizeH="0" baseline="0" smtClean="0">
                  <a:ln>
                    <a:noFill/>
                  </a:ln>
                  <a:solidFill>
                    <a:srgbClr val="FFFFFF"/>
                  </a:solidFill>
                  <a:effectLst/>
                  <a:latin typeface="Calibri" panose="020F0502020204030204" pitchFamily="34" charset="0"/>
                </a:rPr>
                <a:t>20.002</a:t>
              </a:r>
              <a:endParaRPr kumimoji="0" lang="tr-TR" altLang="tr-TR" sz="1800" b="0" i="0" u="none" strike="noStrike" cap="none" normalizeH="0" baseline="0" smtClean="0">
                <a:ln>
                  <a:noFill/>
                </a:ln>
                <a:solidFill>
                  <a:schemeClr val="tx1"/>
                </a:solidFill>
                <a:effectLst/>
                <a:latin typeface="Arial" panose="020B0604020202020204" pitchFamily="34" charset="0"/>
              </a:endParaRPr>
            </a:p>
          </p:txBody>
        </p:sp>
        <p:sp>
          <p:nvSpPr>
            <p:cNvPr id="50" name="Rectangle 49"/>
            <p:cNvSpPr>
              <a:spLocks noChangeArrowheads="1"/>
            </p:cNvSpPr>
            <p:nvPr/>
          </p:nvSpPr>
          <p:spPr bwMode="auto">
            <a:xfrm>
              <a:off x="4285" y="2985"/>
              <a:ext cx="534" cy="2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tr-TR" altLang="tr-TR" sz="2000" b="0" i="0" u="none" strike="noStrike" cap="none" normalizeH="0" baseline="0" smtClean="0">
                  <a:ln>
                    <a:noFill/>
                  </a:ln>
                  <a:solidFill>
                    <a:srgbClr val="FFFFFF"/>
                  </a:solidFill>
                  <a:effectLst/>
                  <a:latin typeface="Calibri" panose="020F0502020204030204" pitchFamily="34" charset="0"/>
                </a:rPr>
                <a:t>41.907</a:t>
              </a:r>
              <a:endParaRPr kumimoji="0" lang="tr-TR" altLang="tr-TR" sz="1800" b="0" i="0" u="none" strike="noStrike" cap="none" normalizeH="0" baseline="0" smtClean="0">
                <a:ln>
                  <a:noFill/>
                </a:ln>
                <a:solidFill>
                  <a:schemeClr val="tx1"/>
                </a:solidFill>
                <a:effectLst/>
                <a:latin typeface="Arial" panose="020B0604020202020204" pitchFamily="34" charset="0"/>
              </a:endParaRPr>
            </a:p>
          </p:txBody>
        </p:sp>
        <p:sp>
          <p:nvSpPr>
            <p:cNvPr id="51" name="Rectangle 50"/>
            <p:cNvSpPr>
              <a:spLocks noChangeArrowheads="1"/>
            </p:cNvSpPr>
            <p:nvPr/>
          </p:nvSpPr>
          <p:spPr bwMode="auto">
            <a:xfrm>
              <a:off x="1145" y="3199"/>
              <a:ext cx="406" cy="2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tr-TR" altLang="tr-TR" sz="2000" b="0" i="0" u="none" strike="noStrike" cap="none" normalizeH="0" baseline="0" smtClean="0">
                  <a:ln>
                    <a:noFill/>
                  </a:ln>
                  <a:solidFill>
                    <a:srgbClr val="FFFFFF"/>
                  </a:solidFill>
                  <a:effectLst/>
                  <a:latin typeface="Calibri" panose="020F0502020204030204" pitchFamily="34" charset="0"/>
                </a:rPr>
                <a:t>2016</a:t>
              </a:r>
              <a:endParaRPr kumimoji="0" lang="tr-TR" altLang="tr-TR" sz="1800" b="0" i="0" u="none" strike="noStrike" cap="none" normalizeH="0" baseline="0" smtClean="0">
                <a:ln>
                  <a:noFill/>
                </a:ln>
                <a:solidFill>
                  <a:schemeClr val="tx1"/>
                </a:solidFill>
                <a:effectLst/>
                <a:latin typeface="Arial" panose="020B0604020202020204" pitchFamily="34" charset="0"/>
              </a:endParaRPr>
            </a:p>
          </p:txBody>
        </p:sp>
        <p:sp>
          <p:nvSpPr>
            <p:cNvPr id="52" name="Rectangle 51"/>
            <p:cNvSpPr>
              <a:spLocks noChangeArrowheads="1"/>
            </p:cNvSpPr>
            <p:nvPr/>
          </p:nvSpPr>
          <p:spPr bwMode="auto">
            <a:xfrm>
              <a:off x="2042" y="3199"/>
              <a:ext cx="449" cy="2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tr-TR" altLang="tr-TR" sz="2000" b="0" i="0" u="none" strike="noStrike" cap="none" normalizeH="0" baseline="0" smtClean="0">
                  <a:ln>
                    <a:noFill/>
                  </a:ln>
                  <a:solidFill>
                    <a:srgbClr val="FFFFFF"/>
                  </a:solidFill>
                  <a:effectLst/>
                  <a:latin typeface="Calibri" panose="020F0502020204030204" pitchFamily="34" charset="0"/>
                </a:rPr>
                <a:t>2.460</a:t>
              </a:r>
              <a:endParaRPr kumimoji="0" lang="tr-TR" altLang="tr-TR" sz="1800" b="0" i="0" u="none" strike="noStrike" cap="none" normalizeH="0" baseline="0" smtClean="0">
                <a:ln>
                  <a:noFill/>
                </a:ln>
                <a:solidFill>
                  <a:schemeClr val="tx1"/>
                </a:solidFill>
                <a:effectLst/>
                <a:latin typeface="Arial" panose="020B0604020202020204" pitchFamily="34" charset="0"/>
              </a:endParaRPr>
            </a:p>
          </p:txBody>
        </p:sp>
        <p:sp>
          <p:nvSpPr>
            <p:cNvPr id="53" name="Rectangle 52"/>
            <p:cNvSpPr>
              <a:spLocks noChangeArrowheads="1"/>
            </p:cNvSpPr>
            <p:nvPr/>
          </p:nvSpPr>
          <p:spPr bwMode="auto">
            <a:xfrm>
              <a:off x="2918" y="3199"/>
              <a:ext cx="534" cy="2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tr-TR" altLang="tr-TR" sz="2000" b="0" i="0" u="none" strike="noStrike" cap="none" normalizeH="0" baseline="0" smtClean="0">
                  <a:ln>
                    <a:noFill/>
                  </a:ln>
                  <a:solidFill>
                    <a:srgbClr val="FFFFFF"/>
                  </a:solidFill>
                  <a:effectLst/>
                  <a:latin typeface="Calibri" panose="020F0502020204030204" pitchFamily="34" charset="0"/>
                </a:rPr>
                <a:t>35.509</a:t>
              </a:r>
              <a:endParaRPr kumimoji="0" lang="tr-TR" altLang="tr-TR" sz="1800" b="0" i="0" u="none" strike="noStrike" cap="none" normalizeH="0" baseline="0" smtClean="0">
                <a:ln>
                  <a:noFill/>
                </a:ln>
                <a:solidFill>
                  <a:schemeClr val="tx1"/>
                </a:solidFill>
                <a:effectLst/>
                <a:latin typeface="Arial" panose="020B0604020202020204" pitchFamily="34" charset="0"/>
              </a:endParaRPr>
            </a:p>
          </p:txBody>
        </p:sp>
        <p:sp>
          <p:nvSpPr>
            <p:cNvPr id="54" name="Rectangle 53"/>
            <p:cNvSpPr>
              <a:spLocks noChangeArrowheads="1"/>
            </p:cNvSpPr>
            <p:nvPr/>
          </p:nvSpPr>
          <p:spPr bwMode="auto">
            <a:xfrm>
              <a:off x="3601" y="3199"/>
              <a:ext cx="534" cy="2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tr-TR" altLang="tr-TR" sz="2000" b="0" i="0" u="none" strike="noStrike" cap="none" normalizeH="0" baseline="0" smtClean="0">
                  <a:ln>
                    <a:noFill/>
                  </a:ln>
                  <a:solidFill>
                    <a:srgbClr val="FFFFFF"/>
                  </a:solidFill>
                  <a:effectLst/>
                  <a:latin typeface="Calibri" panose="020F0502020204030204" pitchFamily="34" charset="0"/>
                </a:rPr>
                <a:t>27.752</a:t>
              </a:r>
              <a:endParaRPr kumimoji="0" lang="tr-TR" altLang="tr-TR" sz="1800" b="0" i="0" u="none" strike="noStrike" cap="none" normalizeH="0" baseline="0" smtClean="0">
                <a:ln>
                  <a:noFill/>
                </a:ln>
                <a:solidFill>
                  <a:schemeClr val="tx1"/>
                </a:solidFill>
                <a:effectLst/>
                <a:latin typeface="Arial" panose="020B0604020202020204" pitchFamily="34" charset="0"/>
              </a:endParaRPr>
            </a:p>
          </p:txBody>
        </p:sp>
        <p:sp>
          <p:nvSpPr>
            <p:cNvPr id="55" name="Rectangle 54"/>
            <p:cNvSpPr>
              <a:spLocks noChangeArrowheads="1"/>
            </p:cNvSpPr>
            <p:nvPr/>
          </p:nvSpPr>
          <p:spPr bwMode="auto">
            <a:xfrm>
              <a:off x="4285" y="3199"/>
              <a:ext cx="534" cy="2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tr-TR" altLang="tr-TR" sz="2000" b="0" i="0" u="none" strike="noStrike" cap="none" normalizeH="0" baseline="0" smtClean="0">
                  <a:ln>
                    <a:noFill/>
                  </a:ln>
                  <a:solidFill>
                    <a:srgbClr val="FFFFFF"/>
                  </a:solidFill>
                  <a:effectLst/>
                  <a:latin typeface="Calibri" panose="020F0502020204030204" pitchFamily="34" charset="0"/>
                </a:rPr>
                <a:t>63.261</a:t>
              </a:r>
              <a:endParaRPr kumimoji="0" lang="tr-TR" altLang="tr-TR" sz="1800" b="0" i="0" u="none" strike="noStrike" cap="none" normalizeH="0" baseline="0" smtClean="0">
                <a:ln>
                  <a:noFill/>
                </a:ln>
                <a:solidFill>
                  <a:schemeClr val="tx1"/>
                </a:solidFill>
                <a:effectLst/>
                <a:latin typeface="Arial" panose="020B0604020202020204" pitchFamily="34" charset="0"/>
              </a:endParaRPr>
            </a:p>
          </p:txBody>
        </p:sp>
        <p:sp>
          <p:nvSpPr>
            <p:cNvPr id="56" name="Rectangle 55"/>
            <p:cNvSpPr>
              <a:spLocks noChangeArrowheads="1"/>
            </p:cNvSpPr>
            <p:nvPr/>
          </p:nvSpPr>
          <p:spPr bwMode="auto">
            <a:xfrm>
              <a:off x="1145" y="3413"/>
              <a:ext cx="406" cy="2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tr-TR" altLang="tr-TR" sz="2000" b="0" i="0" u="none" strike="noStrike" cap="none" normalizeH="0" baseline="0" smtClean="0">
                  <a:ln>
                    <a:noFill/>
                  </a:ln>
                  <a:solidFill>
                    <a:srgbClr val="FFFFFF"/>
                  </a:solidFill>
                  <a:effectLst/>
                  <a:latin typeface="Calibri" panose="020F0502020204030204" pitchFamily="34" charset="0"/>
                </a:rPr>
                <a:t>2017</a:t>
              </a:r>
              <a:endParaRPr kumimoji="0" lang="tr-TR" altLang="tr-TR" sz="1800" b="0" i="0" u="none" strike="noStrike" cap="none" normalizeH="0" baseline="0" smtClean="0">
                <a:ln>
                  <a:noFill/>
                </a:ln>
                <a:solidFill>
                  <a:schemeClr val="tx1"/>
                </a:solidFill>
                <a:effectLst/>
                <a:latin typeface="Arial" panose="020B0604020202020204" pitchFamily="34" charset="0"/>
              </a:endParaRPr>
            </a:p>
          </p:txBody>
        </p:sp>
        <p:sp>
          <p:nvSpPr>
            <p:cNvPr id="57" name="Rectangle 56"/>
            <p:cNvSpPr>
              <a:spLocks noChangeArrowheads="1"/>
            </p:cNvSpPr>
            <p:nvPr/>
          </p:nvSpPr>
          <p:spPr bwMode="auto">
            <a:xfrm>
              <a:off x="2042" y="3413"/>
              <a:ext cx="449" cy="2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tr-TR" altLang="tr-TR" sz="2000" b="0" i="0" u="none" strike="noStrike" cap="none" normalizeH="0" baseline="0" smtClean="0">
                  <a:ln>
                    <a:noFill/>
                  </a:ln>
                  <a:solidFill>
                    <a:srgbClr val="FFFFFF"/>
                  </a:solidFill>
                  <a:effectLst/>
                  <a:latin typeface="Calibri" panose="020F0502020204030204" pitchFamily="34" charset="0"/>
                </a:rPr>
                <a:t>3.691</a:t>
              </a:r>
              <a:endParaRPr kumimoji="0" lang="tr-TR" altLang="tr-TR" sz="1800" b="0" i="0" u="none" strike="noStrike" cap="none" normalizeH="0" baseline="0" smtClean="0">
                <a:ln>
                  <a:noFill/>
                </a:ln>
                <a:solidFill>
                  <a:schemeClr val="tx1"/>
                </a:solidFill>
                <a:effectLst/>
                <a:latin typeface="Arial" panose="020B0604020202020204" pitchFamily="34" charset="0"/>
              </a:endParaRPr>
            </a:p>
          </p:txBody>
        </p:sp>
        <p:sp>
          <p:nvSpPr>
            <p:cNvPr id="58" name="Rectangle 57"/>
            <p:cNvSpPr>
              <a:spLocks noChangeArrowheads="1"/>
            </p:cNvSpPr>
            <p:nvPr/>
          </p:nvSpPr>
          <p:spPr bwMode="auto">
            <a:xfrm>
              <a:off x="2918" y="3413"/>
              <a:ext cx="534" cy="2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tr-TR" altLang="tr-TR" sz="2000" b="0" i="0" u="none" strike="noStrike" cap="none" normalizeH="0" baseline="0" smtClean="0">
                  <a:ln>
                    <a:noFill/>
                  </a:ln>
                  <a:solidFill>
                    <a:srgbClr val="FFFFFF"/>
                  </a:solidFill>
                  <a:effectLst/>
                  <a:latin typeface="Calibri" panose="020F0502020204030204" pitchFamily="34" charset="0"/>
                </a:rPr>
                <a:t>47.715</a:t>
              </a:r>
              <a:endParaRPr kumimoji="0" lang="tr-TR" altLang="tr-TR" sz="1800" b="0" i="0" u="none" strike="noStrike" cap="none" normalizeH="0" baseline="0" smtClean="0">
                <a:ln>
                  <a:noFill/>
                </a:ln>
                <a:solidFill>
                  <a:schemeClr val="tx1"/>
                </a:solidFill>
                <a:effectLst/>
                <a:latin typeface="Arial" panose="020B0604020202020204" pitchFamily="34" charset="0"/>
              </a:endParaRPr>
            </a:p>
          </p:txBody>
        </p:sp>
        <p:sp>
          <p:nvSpPr>
            <p:cNvPr id="59" name="Rectangle 58"/>
            <p:cNvSpPr>
              <a:spLocks noChangeArrowheads="1"/>
            </p:cNvSpPr>
            <p:nvPr/>
          </p:nvSpPr>
          <p:spPr bwMode="auto">
            <a:xfrm>
              <a:off x="3601" y="3413"/>
              <a:ext cx="534" cy="2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tr-TR" altLang="tr-TR" sz="2000" b="0" i="0" u="none" strike="noStrike" cap="none" normalizeH="0" baseline="0" smtClean="0">
                  <a:ln>
                    <a:noFill/>
                  </a:ln>
                  <a:solidFill>
                    <a:srgbClr val="FFFFFF"/>
                  </a:solidFill>
                  <a:effectLst/>
                  <a:latin typeface="Calibri" panose="020F0502020204030204" pitchFamily="34" charset="0"/>
                </a:rPr>
                <a:t>46.301</a:t>
              </a:r>
              <a:endParaRPr kumimoji="0" lang="tr-TR" altLang="tr-TR" sz="1800" b="0" i="0" u="none" strike="noStrike" cap="none" normalizeH="0" baseline="0" smtClean="0">
                <a:ln>
                  <a:noFill/>
                </a:ln>
                <a:solidFill>
                  <a:schemeClr val="tx1"/>
                </a:solidFill>
                <a:effectLst/>
                <a:latin typeface="Arial" panose="020B0604020202020204" pitchFamily="34" charset="0"/>
              </a:endParaRPr>
            </a:p>
          </p:txBody>
        </p:sp>
        <p:sp>
          <p:nvSpPr>
            <p:cNvPr id="60" name="Rectangle 59"/>
            <p:cNvSpPr>
              <a:spLocks noChangeArrowheads="1"/>
            </p:cNvSpPr>
            <p:nvPr/>
          </p:nvSpPr>
          <p:spPr bwMode="auto">
            <a:xfrm>
              <a:off x="4285" y="3413"/>
              <a:ext cx="534" cy="2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tr-TR" altLang="tr-TR" sz="2000" b="0" i="0" u="none" strike="noStrike" cap="none" normalizeH="0" baseline="0" smtClean="0">
                  <a:ln>
                    <a:noFill/>
                  </a:ln>
                  <a:solidFill>
                    <a:srgbClr val="FFFFFF"/>
                  </a:solidFill>
                  <a:effectLst/>
                  <a:latin typeface="Calibri" panose="020F0502020204030204" pitchFamily="34" charset="0"/>
                </a:rPr>
                <a:t>94.016</a:t>
              </a:r>
              <a:endParaRPr kumimoji="0" lang="tr-TR" altLang="tr-TR" sz="1800" b="0" i="0" u="none" strike="noStrike" cap="none" normalizeH="0" baseline="0" smtClean="0">
                <a:ln>
                  <a:noFill/>
                </a:ln>
                <a:solidFill>
                  <a:schemeClr val="tx1"/>
                </a:solidFill>
                <a:effectLst/>
                <a:latin typeface="Arial" panose="020B0604020202020204" pitchFamily="34" charset="0"/>
              </a:endParaRPr>
            </a:p>
          </p:txBody>
        </p:sp>
        <p:sp>
          <p:nvSpPr>
            <p:cNvPr id="61" name="Rectangle 60"/>
            <p:cNvSpPr>
              <a:spLocks noChangeArrowheads="1"/>
            </p:cNvSpPr>
            <p:nvPr/>
          </p:nvSpPr>
          <p:spPr bwMode="auto">
            <a:xfrm>
              <a:off x="1081" y="3626"/>
              <a:ext cx="415" cy="1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tr-TR" altLang="tr-TR" sz="2000" b="1" i="0" u="none" strike="noStrike" cap="none" normalizeH="0" baseline="0" dirty="0" smtClean="0">
                  <a:ln>
                    <a:noFill/>
                  </a:ln>
                  <a:solidFill>
                    <a:srgbClr val="FFFFFF"/>
                  </a:solidFill>
                  <a:effectLst/>
                  <a:latin typeface="Calibri" panose="020F0502020204030204" pitchFamily="34" charset="0"/>
                </a:rPr>
                <a:t>TOTAL</a:t>
              </a:r>
              <a:endParaRPr kumimoji="0" lang="tr-TR" altLang="tr-TR" sz="1800" b="0" i="0" u="none" strike="noStrike" cap="none" normalizeH="0" baseline="0" dirty="0" smtClean="0">
                <a:ln>
                  <a:noFill/>
                </a:ln>
                <a:solidFill>
                  <a:schemeClr val="tx1"/>
                </a:solidFill>
                <a:effectLst/>
                <a:latin typeface="Arial" panose="020B0604020202020204" pitchFamily="34" charset="0"/>
              </a:endParaRPr>
            </a:p>
          </p:txBody>
        </p:sp>
        <p:sp>
          <p:nvSpPr>
            <p:cNvPr id="62" name="Rectangle 61"/>
            <p:cNvSpPr>
              <a:spLocks noChangeArrowheads="1"/>
            </p:cNvSpPr>
            <p:nvPr/>
          </p:nvSpPr>
          <p:spPr bwMode="auto">
            <a:xfrm>
              <a:off x="1999" y="3626"/>
              <a:ext cx="534" cy="2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tr-TR" altLang="tr-TR" sz="2000" b="1" i="0" u="none" strike="noStrike" cap="none" normalizeH="0" baseline="0" smtClean="0">
                  <a:ln>
                    <a:noFill/>
                  </a:ln>
                  <a:solidFill>
                    <a:srgbClr val="FFFFFF"/>
                  </a:solidFill>
                  <a:effectLst/>
                  <a:latin typeface="Calibri" panose="020F0502020204030204" pitchFamily="34" charset="0"/>
                </a:rPr>
                <a:t>12.625</a:t>
              </a:r>
              <a:endParaRPr kumimoji="0" lang="tr-TR" altLang="tr-TR" sz="1800" b="0" i="0" u="none" strike="noStrike" cap="none" normalizeH="0" baseline="0" smtClean="0">
                <a:ln>
                  <a:noFill/>
                </a:ln>
                <a:solidFill>
                  <a:schemeClr val="tx1"/>
                </a:solidFill>
                <a:effectLst/>
                <a:latin typeface="Arial" panose="020B0604020202020204" pitchFamily="34" charset="0"/>
              </a:endParaRPr>
            </a:p>
          </p:txBody>
        </p:sp>
        <p:sp>
          <p:nvSpPr>
            <p:cNvPr id="63" name="Rectangle 62"/>
            <p:cNvSpPr>
              <a:spLocks noChangeArrowheads="1"/>
            </p:cNvSpPr>
            <p:nvPr/>
          </p:nvSpPr>
          <p:spPr bwMode="auto">
            <a:xfrm>
              <a:off x="2886" y="3626"/>
              <a:ext cx="619" cy="2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tr-TR" altLang="tr-TR" sz="2000" b="1" i="0" u="none" strike="noStrike" cap="none" normalizeH="0" baseline="0" smtClean="0">
                  <a:ln>
                    <a:noFill/>
                  </a:ln>
                  <a:solidFill>
                    <a:srgbClr val="FFFFFF"/>
                  </a:solidFill>
                  <a:effectLst/>
                  <a:latin typeface="Calibri" panose="020F0502020204030204" pitchFamily="34" charset="0"/>
                </a:rPr>
                <a:t>169.999</a:t>
              </a:r>
              <a:endParaRPr kumimoji="0" lang="tr-TR" altLang="tr-TR" sz="1800" b="0" i="0" u="none" strike="noStrike" cap="none" normalizeH="0" baseline="0" smtClean="0">
                <a:ln>
                  <a:noFill/>
                </a:ln>
                <a:solidFill>
                  <a:schemeClr val="tx1"/>
                </a:solidFill>
                <a:effectLst/>
                <a:latin typeface="Arial" panose="020B0604020202020204" pitchFamily="34" charset="0"/>
              </a:endParaRPr>
            </a:p>
          </p:txBody>
        </p:sp>
        <p:sp>
          <p:nvSpPr>
            <p:cNvPr id="64" name="Rectangle 63"/>
            <p:cNvSpPr>
              <a:spLocks noChangeArrowheads="1"/>
            </p:cNvSpPr>
            <p:nvPr/>
          </p:nvSpPr>
          <p:spPr bwMode="auto">
            <a:xfrm>
              <a:off x="3569" y="3626"/>
              <a:ext cx="619" cy="2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tr-TR" altLang="tr-TR" sz="2000" b="1" i="0" u="none" strike="noStrike" cap="none" normalizeH="0" baseline="0" smtClean="0">
                  <a:ln>
                    <a:noFill/>
                  </a:ln>
                  <a:solidFill>
                    <a:srgbClr val="FFFFFF"/>
                  </a:solidFill>
                  <a:effectLst/>
                  <a:latin typeface="Calibri" panose="020F0502020204030204" pitchFamily="34" charset="0"/>
                </a:rPr>
                <a:t>154.998</a:t>
              </a:r>
              <a:endParaRPr kumimoji="0" lang="tr-TR" altLang="tr-TR" sz="1800" b="0" i="0" u="none" strike="noStrike" cap="none" normalizeH="0" baseline="0" smtClean="0">
                <a:ln>
                  <a:noFill/>
                </a:ln>
                <a:solidFill>
                  <a:schemeClr val="tx1"/>
                </a:solidFill>
                <a:effectLst/>
                <a:latin typeface="Arial" panose="020B0604020202020204" pitchFamily="34" charset="0"/>
              </a:endParaRPr>
            </a:p>
          </p:txBody>
        </p:sp>
        <p:sp>
          <p:nvSpPr>
            <p:cNvPr id="65" name="Rectangle 64"/>
            <p:cNvSpPr>
              <a:spLocks noChangeArrowheads="1"/>
            </p:cNvSpPr>
            <p:nvPr/>
          </p:nvSpPr>
          <p:spPr bwMode="auto">
            <a:xfrm>
              <a:off x="4253" y="3626"/>
              <a:ext cx="619" cy="2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tr-TR" altLang="tr-TR" sz="2000" b="1" i="0" u="none" strike="noStrike" cap="none" normalizeH="0" baseline="0" smtClean="0">
                  <a:ln>
                    <a:noFill/>
                  </a:ln>
                  <a:solidFill>
                    <a:srgbClr val="FFFFFF"/>
                  </a:solidFill>
                  <a:effectLst/>
                  <a:latin typeface="Calibri" panose="020F0502020204030204" pitchFamily="34" charset="0"/>
                </a:rPr>
                <a:t>324.997</a:t>
              </a:r>
              <a:endParaRPr kumimoji="0" lang="tr-TR" altLang="tr-TR" sz="1800" b="0" i="0" u="none" strike="noStrike" cap="none" normalizeH="0" baseline="0" smtClean="0">
                <a:ln>
                  <a:noFill/>
                </a:ln>
                <a:solidFill>
                  <a:schemeClr val="tx1"/>
                </a:solidFill>
                <a:effectLst/>
                <a:latin typeface="Arial" panose="020B0604020202020204" pitchFamily="34" charset="0"/>
              </a:endParaRPr>
            </a:p>
          </p:txBody>
        </p:sp>
        <p:sp>
          <p:nvSpPr>
            <p:cNvPr id="66" name="Rectangle 65"/>
            <p:cNvSpPr>
              <a:spLocks noChangeArrowheads="1"/>
            </p:cNvSpPr>
            <p:nvPr/>
          </p:nvSpPr>
          <p:spPr bwMode="auto">
            <a:xfrm>
              <a:off x="1124" y="1277"/>
              <a:ext cx="349" cy="1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lvl="0" defTabSz="914400"/>
              <a:r>
                <a:rPr lang="tr-TR" altLang="tr-TR" sz="2000" b="1" dirty="0">
                  <a:solidFill>
                    <a:srgbClr val="FFFFFF"/>
                  </a:solidFill>
                  <a:latin typeface="Calibri" panose="020F0502020204030204" pitchFamily="34" charset="0"/>
                </a:rPr>
                <a:t>YEAR</a:t>
              </a:r>
              <a:endParaRPr lang="tr-TR" altLang="tr-TR" sz="2000" dirty="0"/>
            </a:p>
          </p:txBody>
        </p:sp>
        <p:sp>
          <p:nvSpPr>
            <p:cNvPr id="67" name="Rectangle 66"/>
            <p:cNvSpPr>
              <a:spLocks noChangeArrowheads="1"/>
            </p:cNvSpPr>
            <p:nvPr/>
          </p:nvSpPr>
          <p:spPr bwMode="auto">
            <a:xfrm>
              <a:off x="1807" y="1052"/>
              <a:ext cx="905" cy="1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lang="tr-TR" altLang="tr-TR" sz="2000" b="1" dirty="0" smtClean="0">
                  <a:solidFill>
                    <a:srgbClr val="FFFFFF"/>
                  </a:solidFill>
                  <a:latin typeface="Calibri" panose="020F0502020204030204" pitchFamily="34" charset="0"/>
                </a:rPr>
                <a:t>NUMBER OF </a:t>
              </a:r>
              <a:r>
                <a:rPr kumimoji="0" lang="tr-TR" altLang="tr-TR" sz="2000" b="1" i="0" u="none" strike="noStrike" cap="none" normalizeH="0" baseline="0" dirty="0" smtClean="0">
                  <a:ln>
                    <a:noFill/>
                  </a:ln>
                  <a:solidFill>
                    <a:srgbClr val="FFFFFF"/>
                  </a:solidFill>
                  <a:effectLst/>
                  <a:latin typeface="Calibri" panose="020F0502020204030204" pitchFamily="34" charset="0"/>
                </a:rPr>
                <a:t> </a:t>
              </a:r>
              <a:endParaRPr kumimoji="0" lang="tr-TR" altLang="tr-TR" sz="1800" b="0" i="0" u="none" strike="noStrike" cap="none" normalizeH="0" baseline="0" dirty="0" smtClean="0">
                <a:ln>
                  <a:noFill/>
                </a:ln>
                <a:solidFill>
                  <a:schemeClr val="tx1"/>
                </a:solidFill>
                <a:effectLst/>
                <a:latin typeface="Arial" panose="020B0604020202020204" pitchFamily="34" charset="0"/>
              </a:endParaRPr>
            </a:p>
          </p:txBody>
        </p:sp>
        <p:sp>
          <p:nvSpPr>
            <p:cNvPr id="68" name="Rectangle 67"/>
            <p:cNvSpPr>
              <a:spLocks noChangeArrowheads="1"/>
            </p:cNvSpPr>
            <p:nvPr/>
          </p:nvSpPr>
          <p:spPr bwMode="auto">
            <a:xfrm>
              <a:off x="1711" y="1266"/>
              <a:ext cx="1013" cy="1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lang="tr-TR" altLang="tr-TR" sz="2000" b="1" dirty="0" smtClean="0">
                  <a:solidFill>
                    <a:srgbClr val="FFFFFF"/>
                  </a:solidFill>
                  <a:latin typeface="Calibri" panose="020F0502020204030204" pitchFamily="34" charset="0"/>
                </a:rPr>
                <a:t>PROGRAMMES</a:t>
              </a:r>
              <a:endParaRPr kumimoji="0" lang="tr-TR" altLang="tr-TR" sz="1800" b="0" i="0" u="none" strike="noStrike" cap="none" normalizeH="0" baseline="0" dirty="0" smtClean="0">
                <a:ln>
                  <a:noFill/>
                </a:ln>
                <a:solidFill>
                  <a:schemeClr val="tx1"/>
                </a:solidFill>
                <a:effectLst/>
                <a:latin typeface="Arial" panose="020B0604020202020204" pitchFamily="34" charset="0"/>
              </a:endParaRPr>
            </a:p>
          </p:txBody>
        </p:sp>
        <p:sp>
          <p:nvSpPr>
            <p:cNvPr id="69" name="Rectangle 68"/>
            <p:cNvSpPr>
              <a:spLocks noChangeArrowheads="1"/>
            </p:cNvSpPr>
            <p:nvPr/>
          </p:nvSpPr>
          <p:spPr bwMode="auto">
            <a:xfrm>
              <a:off x="3377" y="1063"/>
              <a:ext cx="873" cy="1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lang="tr-TR" altLang="tr-TR" sz="2000" b="1" dirty="0" smtClean="0">
                  <a:solidFill>
                    <a:srgbClr val="FFFFFF"/>
                  </a:solidFill>
                  <a:latin typeface="Calibri" panose="020F0502020204030204" pitchFamily="34" charset="0"/>
                </a:rPr>
                <a:t>PARTICIPANT</a:t>
              </a:r>
              <a:endParaRPr kumimoji="0" lang="tr-TR" altLang="tr-TR" sz="1800" b="0" i="0" u="none" strike="noStrike" cap="none" normalizeH="0" baseline="0" dirty="0" smtClean="0">
                <a:ln>
                  <a:noFill/>
                </a:ln>
                <a:solidFill>
                  <a:schemeClr val="tx1"/>
                </a:solidFill>
                <a:effectLst/>
                <a:latin typeface="Arial" panose="020B0604020202020204" pitchFamily="34" charset="0"/>
              </a:endParaRPr>
            </a:p>
          </p:txBody>
        </p:sp>
        <p:sp>
          <p:nvSpPr>
            <p:cNvPr id="70" name="Rectangle 69"/>
            <p:cNvSpPr>
              <a:spLocks noChangeArrowheads="1"/>
            </p:cNvSpPr>
            <p:nvPr/>
          </p:nvSpPr>
          <p:spPr bwMode="auto">
            <a:xfrm>
              <a:off x="942" y="1031"/>
              <a:ext cx="11" cy="1"/>
            </a:xfrm>
            <a:prstGeom prst="rect">
              <a:avLst/>
            </a:prstGeom>
            <a:solidFill>
              <a:srgbClr val="D4D4D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tr-TR"/>
            </a:p>
          </p:txBody>
        </p:sp>
        <p:sp>
          <p:nvSpPr>
            <p:cNvPr id="71" name="Rectangle 70"/>
            <p:cNvSpPr>
              <a:spLocks noChangeArrowheads="1"/>
            </p:cNvSpPr>
            <p:nvPr/>
          </p:nvSpPr>
          <p:spPr bwMode="auto">
            <a:xfrm>
              <a:off x="1625" y="1031"/>
              <a:ext cx="11" cy="1"/>
            </a:xfrm>
            <a:prstGeom prst="rect">
              <a:avLst/>
            </a:prstGeom>
            <a:solidFill>
              <a:srgbClr val="D4D4D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tr-TR"/>
            </a:p>
          </p:txBody>
        </p:sp>
        <p:sp>
          <p:nvSpPr>
            <p:cNvPr id="72" name="Rectangle 71"/>
            <p:cNvSpPr>
              <a:spLocks noChangeArrowheads="1"/>
            </p:cNvSpPr>
            <p:nvPr/>
          </p:nvSpPr>
          <p:spPr bwMode="auto">
            <a:xfrm>
              <a:off x="2779" y="1031"/>
              <a:ext cx="11" cy="1"/>
            </a:xfrm>
            <a:prstGeom prst="rect">
              <a:avLst/>
            </a:prstGeom>
            <a:solidFill>
              <a:srgbClr val="D4D4D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tr-TR"/>
            </a:p>
          </p:txBody>
        </p:sp>
        <p:sp>
          <p:nvSpPr>
            <p:cNvPr id="73" name="Line 72"/>
            <p:cNvSpPr>
              <a:spLocks noChangeShapeType="1"/>
            </p:cNvSpPr>
            <p:nvPr/>
          </p:nvSpPr>
          <p:spPr bwMode="auto">
            <a:xfrm>
              <a:off x="953" y="1031"/>
              <a:ext cx="3887" cy="0"/>
            </a:xfrm>
            <a:prstGeom prst="line">
              <a:avLst/>
            </a:prstGeom>
            <a:noFill/>
            <a:ln w="0">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tr-TR"/>
            </a:p>
          </p:txBody>
        </p:sp>
        <p:sp>
          <p:nvSpPr>
            <p:cNvPr id="74" name="Rectangle 73"/>
            <p:cNvSpPr>
              <a:spLocks noChangeArrowheads="1"/>
            </p:cNvSpPr>
            <p:nvPr/>
          </p:nvSpPr>
          <p:spPr bwMode="auto">
            <a:xfrm>
              <a:off x="953" y="1031"/>
              <a:ext cx="3887" cy="11"/>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tr-TR"/>
            </a:p>
          </p:txBody>
        </p:sp>
        <p:sp>
          <p:nvSpPr>
            <p:cNvPr id="75" name="Rectangle 74"/>
            <p:cNvSpPr>
              <a:spLocks noChangeArrowheads="1"/>
            </p:cNvSpPr>
            <p:nvPr/>
          </p:nvSpPr>
          <p:spPr bwMode="auto">
            <a:xfrm>
              <a:off x="4829" y="1031"/>
              <a:ext cx="11" cy="1"/>
            </a:xfrm>
            <a:prstGeom prst="rect">
              <a:avLst/>
            </a:prstGeom>
            <a:solidFill>
              <a:srgbClr val="D4D4D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tr-TR"/>
            </a:p>
          </p:txBody>
        </p:sp>
        <p:sp>
          <p:nvSpPr>
            <p:cNvPr id="76" name="Rectangle 75"/>
            <p:cNvSpPr>
              <a:spLocks noChangeArrowheads="1"/>
            </p:cNvSpPr>
            <p:nvPr/>
          </p:nvSpPr>
          <p:spPr bwMode="auto">
            <a:xfrm>
              <a:off x="3462" y="1031"/>
              <a:ext cx="11" cy="1"/>
            </a:xfrm>
            <a:prstGeom prst="rect">
              <a:avLst/>
            </a:prstGeom>
            <a:solidFill>
              <a:srgbClr val="D4D4D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tr-TR"/>
            </a:p>
          </p:txBody>
        </p:sp>
        <p:sp>
          <p:nvSpPr>
            <p:cNvPr id="77" name="Rectangle 76"/>
            <p:cNvSpPr>
              <a:spLocks noChangeArrowheads="1"/>
            </p:cNvSpPr>
            <p:nvPr/>
          </p:nvSpPr>
          <p:spPr bwMode="auto">
            <a:xfrm>
              <a:off x="4146" y="1031"/>
              <a:ext cx="11" cy="1"/>
            </a:xfrm>
            <a:prstGeom prst="rect">
              <a:avLst/>
            </a:prstGeom>
            <a:solidFill>
              <a:srgbClr val="D4D4D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tr-TR"/>
            </a:p>
          </p:txBody>
        </p:sp>
        <p:sp>
          <p:nvSpPr>
            <p:cNvPr id="78" name="Line 77"/>
            <p:cNvSpPr>
              <a:spLocks noChangeShapeType="1"/>
            </p:cNvSpPr>
            <p:nvPr/>
          </p:nvSpPr>
          <p:spPr bwMode="auto">
            <a:xfrm>
              <a:off x="2790" y="1255"/>
              <a:ext cx="2050" cy="0"/>
            </a:xfrm>
            <a:prstGeom prst="line">
              <a:avLst/>
            </a:prstGeom>
            <a:noFill/>
            <a:ln w="0">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tr-TR"/>
            </a:p>
          </p:txBody>
        </p:sp>
        <p:sp>
          <p:nvSpPr>
            <p:cNvPr id="79" name="Rectangle 78"/>
            <p:cNvSpPr>
              <a:spLocks noChangeArrowheads="1"/>
            </p:cNvSpPr>
            <p:nvPr/>
          </p:nvSpPr>
          <p:spPr bwMode="auto">
            <a:xfrm>
              <a:off x="2790" y="1255"/>
              <a:ext cx="2050" cy="11"/>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tr-TR"/>
            </a:p>
          </p:txBody>
        </p:sp>
        <p:sp>
          <p:nvSpPr>
            <p:cNvPr id="80" name="Line 79"/>
            <p:cNvSpPr>
              <a:spLocks noChangeShapeType="1"/>
            </p:cNvSpPr>
            <p:nvPr/>
          </p:nvSpPr>
          <p:spPr bwMode="auto">
            <a:xfrm>
              <a:off x="953" y="1469"/>
              <a:ext cx="3887" cy="0"/>
            </a:xfrm>
            <a:prstGeom prst="line">
              <a:avLst/>
            </a:prstGeom>
            <a:noFill/>
            <a:ln w="0">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tr-TR"/>
            </a:p>
          </p:txBody>
        </p:sp>
        <p:sp>
          <p:nvSpPr>
            <p:cNvPr id="81" name="Rectangle 80"/>
            <p:cNvSpPr>
              <a:spLocks noChangeArrowheads="1"/>
            </p:cNvSpPr>
            <p:nvPr/>
          </p:nvSpPr>
          <p:spPr bwMode="auto">
            <a:xfrm>
              <a:off x="953" y="1469"/>
              <a:ext cx="3887" cy="11"/>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tr-TR"/>
            </a:p>
          </p:txBody>
        </p:sp>
        <p:sp>
          <p:nvSpPr>
            <p:cNvPr id="82" name="Line 81"/>
            <p:cNvSpPr>
              <a:spLocks noChangeShapeType="1"/>
            </p:cNvSpPr>
            <p:nvPr/>
          </p:nvSpPr>
          <p:spPr bwMode="auto">
            <a:xfrm>
              <a:off x="953" y="1682"/>
              <a:ext cx="3887" cy="0"/>
            </a:xfrm>
            <a:prstGeom prst="line">
              <a:avLst/>
            </a:prstGeom>
            <a:noFill/>
            <a:ln w="0">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tr-TR"/>
            </a:p>
          </p:txBody>
        </p:sp>
        <p:sp>
          <p:nvSpPr>
            <p:cNvPr id="83" name="Rectangle 82"/>
            <p:cNvSpPr>
              <a:spLocks noChangeArrowheads="1"/>
            </p:cNvSpPr>
            <p:nvPr/>
          </p:nvSpPr>
          <p:spPr bwMode="auto">
            <a:xfrm>
              <a:off x="953" y="1682"/>
              <a:ext cx="3887" cy="11"/>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tr-TR"/>
            </a:p>
          </p:txBody>
        </p:sp>
        <p:sp>
          <p:nvSpPr>
            <p:cNvPr id="84" name="Line 83"/>
            <p:cNvSpPr>
              <a:spLocks noChangeShapeType="1"/>
            </p:cNvSpPr>
            <p:nvPr/>
          </p:nvSpPr>
          <p:spPr bwMode="auto">
            <a:xfrm>
              <a:off x="953" y="1896"/>
              <a:ext cx="3887" cy="0"/>
            </a:xfrm>
            <a:prstGeom prst="line">
              <a:avLst/>
            </a:prstGeom>
            <a:noFill/>
            <a:ln w="0">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tr-TR"/>
            </a:p>
          </p:txBody>
        </p:sp>
        <p:sp>
          <p:nvSpPr>
            <p:cNvPr id="85" name="Rectangle 84"/>
            <p:cNvSpPr>
              <a:spLocks noChangeArrowheads="1"/>
            </p:cNvSpPr>
            <p:nvPr/>
          </p:nvSpPr>
          <p:spPr bwMode="auto">
            <a:xfrm>
              <a:off x="953" y="1896"/>
              <a:ext cx="3887" cy="11"/>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tr-TR"/>
            </a:p>
          </p:txBody>
        </p:sp>
        <p:sp>
          <p:nvSpPr>
            <p:cNvPr id="86" name="Line 85"/>
            <p:cNvSpPr>
              <a:spLocks noChangeShapeType="1"/>
            </p:cNvSpPr>
            <p:nvPr/>
          </p:nvSpPr>
          <p:spPr bwMode="auto">
            <a:xfrm>
              <a:off x="953" y="2110"/>
              <a:ext cx="3887" cy="0"/>
            </a:xfrm>
            <a:prstGeom prst="line">
              <a:avLst/>
            </a:prstGeom>
            <a:noFill/>
            <a:ln w="0">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tr-TR"/>
            </a:p>
          </p:txBody>
        </p:sp>
        <p:sp>
          <p:nvSpPr>
            <p:cNvPr id="87" name="Rectangle 86"/>
            <p:cNvSpPr>
              <a:spLocks noChangeArrowheads="1"/>
            </p:cNvSpPr>
            <p:nvPr/>
          </p:nvSpPr>
          <p:spPr bwMode="auto">
            <a:xfrm>
              <a:off x="953" y="2110"/>
              <a:ext cx="3887" cy="1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tr-TR"/>
            </a:p>
          </p:txBody>
        </p:sp>
        <p:sp>
          <p:nvSpPr>
            <p:cNvPr id="88" name="Line 87"/>
            <p:cNvSpPr>
              <a:spLocks noChangeShapeType="1"/>
            </p:cNvSpPr>
            <p:nvPr/>
          </p:nvSpPr>
          <p:spPr bwMode="auto">
            <a:xfrm>
              <a:off x="953" y="2323"/>
              <a:ext cx="3887" cy="0"/>
            </a:xfrm>
            <a:prstGeom prst="line">
              <a:avLst/>
            </a:prstGeom>
            <a:noFill/>
            <a:ln w="0">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tr-TR"/>
            </a:p>
          </p:txBody>
        </p:sp>
        <p:sp>
          <p:nvSpPr>
            <p:cNvPr id="89" name="Rectangle 88"/>
            <p:cNvSpPr>
              <a:spLocks noChangeArrowheads="1"/>
            </p:cNvSpPr>
            <p:nvPr/>
          </p:nvSpPr>
          <p:spPr bwMode="auto">
            <a:xfrm>
              <a:off x="953" y="2323"/>
              <a:ext cx="3887" cy="11"/>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tr-TR"/>
            </a:p>
          </p:txBody>
        </p:sp>
        <p:sp>
          <p:nvSpPr>
            <p:cNvPr id="90" name="Line 89"/>
            <p:cNvSpPr>
              <a:spLocks noChangeShapeType="1"/>
            </p:cNvSpPr>
            <p:nvPr/>
          </p:nvSpPr>
          <p:spPr bwMode="auto">
            <a:xfrm>
              <a:off x="953" y="2537"/>
              <a:ext cx="3887" cy="0"/>
            </a:xfrm>
            <a:prstGeom prst="line">
              <a:avLst/>
            </a:prstGeom>
            <a:noFill/>
            <a:ln w="0">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tr-TR"/>
            </a:p>
          </p:txBody>
        </p:sp>
        <p:sp>
          <p:nvSpPr>
            <p:cNvPr id="91" name="Rectangle 90"/>
            <p:cNvSpPr>
              <a:spLocks noChangeArrowheads="1"/>
            </p:cNvSpPr>
            <p:nvPr/>
          </p:nvSpPr>
          <p:spPr bwMode="auto">
            <a:xfrm>
              <a:off x="953" y="2537"/>
              <a:ext cx="3887" cy="11"/>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tr-TR"/>
            </a:p>
          </p:txBody>
        </p:sp>
        <p:sp>
          <p:nvSpPr>
            <p:cNvPr id="92" name="Line 91"/>
            <p:cNvSpPr>
              <a:spLocks noChangeShapeType="1"/>
            </p:cNvSpPr>
            <p:nvPr/>
          </p:nvSpPr>
          <p:spPr bwMode="auto">
            <a:xfrm>
              <a:off x="953" y="2751"/>
              <a:ext cx="3887" cy="0"/>
            </a:xfrm>
            <a:prstGeom prst="line">
              <a:avLst/>
            </a:prstGeom>
            <a:noFill/>
            <a:ln w="0">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tr-TR"/>
            </a:p>
          </p:txBody>
        </p:sp>
        <p:sp>
          <p:nvSpPr>
            <p:cNvPr id="93" name="Rectangle 92"/>
            <p:cNvSpPr>
              <a:spLocks noChangeArrowheads="1"/>
            </p:cNvSpPr>
            <p:nvPr/>
          </p:nvSpPr>
          <p:spPr bwMode="auto">
            <a:xfrm>
              <a:off x="953" y="2751"/>
              <a:ext cx="3887" cy="1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tr-TR"/>
            </a:p>
          </p:txBody>
        </p:sp>
        <p:sp>
          <p:nvSpPr>
            <p:cNvPr id="94" name="Line 93"/>
            <p:cNvSpPr>
              <a:spLocks noChangeShapeType="1"/>
            </p:cNvSpPr>
            <p:nvPr/>
          </p:nvSpPr>
          <p:spPr bwMode="auto">
            <a:xfrm>
              <a:off x="953" y="2964"/>
              <a:ext cx="3887" cy="0"/>
            </a:xfrm>
            <a:prstGeom prst="line">
              <a:avLst/>
            </a:prstGeom>
            <a:noFill/>
            <a:ln w="0">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tr-TR"/>
            </a:p>
          </p:txBody>
        </p:sp>
        <p:sp>
          <p:nvSpPr>
            <p:cNvPr id="95" name="Rectangle 94"/>
            <p:cNvSpPr>
              <a:spLocks noChangeArrowheads="1"/>
            </p:cNvSpPr>
            <p:nvPr/>
          </p:nvSpPr>
          <p:spPr bwMode="auto">
            <a:xfrm>
              <a:off x="953" y="2964"/>
              <a:ext cx="3887" cy="11"/>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tr-TR"/>
            </a:p>
          </p:txBody>
        </p:sp>
        <p:sp>
          <p:nvSpPr>
            <p:cNvPr id="96" name="Line 95"/>
            <p:cNvSpPr>
              <a:spLocks noChangeShapeType="1"/>
            </p:cNvSpPr>
            <p:nvPr/>
          </p:nvSpPr>
          <p:spPr bwMode="auto">
            <a:xfrm>
              <a:off x="953" y="3178"/>
              <a:ext cx="3887" cy="0"/>
            </a:xfrm>
            <a:prstGeom prst="line">
              <a:avLst/>
            </a:prstGeom>
            <a:noFill/>
            <a:ln w="0">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tr-TR"/>
            </a:p>
          </p:txBody>
        </p:sp>
        <p:sp>
          <p:nvSpPr>
            <p:cNvPr id="97" name="Rectangle 96"/>
            <p:cNvSpPr>
              <a:spLocks noChangeArrowheads="1"/>
            </p:cNvSpPr>
            <p:nvPr/>
          </p:nvSpPr>
          <p:spPr bwMode="auto">
            <a:xfrm>
              <a:off x="953" y="3178"/>
              <a:ext cx="3887" cy="1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tr-TR"/>
            </a:p>
          </p:txBody>
        </p:sp>
        <p:sp>
          <p:nvSpPr>
            <p:cNvPr id="98" name="Line 97"/>
            <p:cNvSpPr>
              <a:spLocks noChangeShapeType="1"/>
            </p:cNvSpPr>
            <p:nvPr/>
          </p:nvSpPr>
          <p:spPr bwMode="auto">
            <a:xfrm>
              <a:off x="953" y="3391"/>
              <a:ext cx="3887" cy="0"/>
            </a:xfrm>
            <a:prstGeom prst="line">
              <a:avLst/>
            </a:prstGeom>
            <a:noFill/>
            <a:ln w="0">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tr-TR"/>
            </a:p>
          </p:txBody>
        </p:sp>
        <p:sp>
          <p:nvSpPr>
            <p:cNvPr id="99" name="Rectangle 98"/>
            <p:cNvSpPr>
              <a:spLocks noChangeArrowheads="1"/>
            </p:cNvSpPr>
            <p:nvPr/>
          </p:nvSpPr>
          <p:spPr bwMode="auto">
            <a:xfrm>
              <a:off x="953" y="3391"/>
              <a:ext cx="3887" cy="11"/>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tr-TR"/>
            </a:p>
          </p:txBody>
        </p:sp>
        <p:sp>
          <p:nvSpPr>
            <p:cNvPr id="100" name="Line 99"/>
            <p:cNvSpPr>
              <a:spLocks noChangeShapeType="1"/>
            </p:cNvSpPr>
            <p:nvPr/>
          </p:nvSpPr>
          <p:spPr bwMode="auto">
            <a:xfrm>
              <a:off x="953" y="3605"/>
              <a:ext cx="3887" cy="0"/>
            </a:xfrm>
            <a:prstGeom prst="line">
              <a:avLst/>
            </a:prstGeom>
            <a:noFill/>
            <a:ln w="0">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tr-TR"/>
            </a:p>
          </p:txBody>
        </p:sp>
        <p:sp>
          <p:nvSpPr>
            <p:cNvPr id="101" name="Rectangle 100"/>
            <p:cNvSpPr>
              <a:spLocks noChangeArrowheads="1"/>
            </p:cNvSpPr>
            <p:nvPr/>
          </p:nvSpPr>
          <p:spPr bwMode="auto">
            <a:xfrm>
              <a:off x="953" y="3605"/>
              <a:ext cx="3887" cy="11"/>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tr-TR"/>
            </a:p>
          </p:txBody>
        </p:sp>
        <p:sp>
          <p:nvSpPr>
            <p:cNvPr id="102" name="Line 101"/>
            <p:cNvSpPr>
              <a:spLocks noChangeShapeType="1"/>
            </p:cNvSpPr>
            <p:nvPr/>
          </p:nvSpPr>
          <p:spPr bwMode="auto">
            <a:xfrm>
              <a:off x="942" y="1031"/>
              <a:ext cx="0" cy="2798"/>
            </a:xfrm>
            <a:prstGeom prst="line">
              <a:avLst/>
            </a:prstGeom>
            <a:noFill/>
            <a:ln w="0">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tr-TR"/>
            </a:p>
          </p:txBody>
        </p:sp>
        <p:sp>
          <p:nvSpPr>
            <p:cNvPr id="103" name="Rectangle 102"/>
            <p:cNvSpPr>
              <a:spLocks noChangeArrowheads="1"/>
            </p:cNvSpPr>
            <p:nvPr/>
          </p:nvSpPr>
          <p:spPr bwMode="auto">
            <a:xfrm>
              <a:off x="942" y="1031"/>
              <a:ext cx="11" cy="279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tr-TR"/>
            </a:p>
          </p:txBody>
        </p:sp>
        <p:sp>
          <p:nvSpPr>
            <p:cNvPr id="104" name="Line 103"/>
            <p:cNvSpPr>
              <a:spLocks noChangeShapeType="1"/>
            </p:cNvSpPr>
            <p:nvPr/>
          </p:nvSpPr>
          <p:spPr bwMode="auto">
            <a:xfrm>
              <a:off x="1625" y="1042"/>
              <a:ext cx="0" cy="2787"/>
            </a:xfrm>
            <a:prstGeom prst="line">
              <a:avLst/>
            </a:prstGeom>
            <a:noFill/>
            <a:ln w="0">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tr-TR"/>
            </a:p>
          </p:txBody>
        </p:sp>
        <p:sp>
          <p:nvSpPr>
            <p:cNvPr id="105" name="Rectangle 104"/>
            <p:cNvSpPr>
              <a:spLocks noChangeArrowheads="1"/>
            </p:cNvSpPr>
            <p:nvPr/>
          </p:nvSpPr>
          <p:spPr bwMode="auto">
            <a:xfrm>
              <a:off x="1625" y="1042"/>
              <a:ext cx="11" cy="2787"/>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tr-TR"/>
            </a:p>
          </p:txBody>
        </p:sp>
        <p:sp>
          <p:nvSpPr>
            <p:cNvPr id="106" name="Line 105"/>
            <p:cNvSpPr>
              <a:spLocks noChangeShapeType="1"/>
            </p:cNvSpPr>
            <p:nvPr/>
          </p:nvSpPr>
          <p:spPr bwMode="auto">
            <a:xfrm>
              <a:off x="2779" y="1042"/>
              <a:ext cx="0" cy="2787"/>
            </a:xfrm>
            <a:prstGeom prst="line">
              <a:avLst/>
            </a:prstGeom>
            <a:noFill/>
            <a:ln w="0">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tr-TR"/>
            </a:p>
          </p:txBody>
        </p:sp>
        <p:sp>
          <p:nvSpPr>
            <p:cNvPr id="107" name="Rectangle 106"/>
            <p:cNvSpPr>
              <a:spLocks noChangeArrowheads="1"/>
            </p:cNvSpPr>
            <p:nvPr/>
          </p:nvSpPr>
          <p:spPr bwMode="auto">
            <a:xfrm>
              <a:off x="2779" y="1042"/>
              <a:ext cx="11" cy="2787"/>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tr-TR"/>
            </a:p>
          </p:txBody>
        </p:sp>
        <p:sp>
          <p:nvSpPr>
            <p:cNvPr id="108" name="Line 107"/>
            <p:cNvSpPr>
              <a:spLocks noChangeShapeType="1"/>
            </p:cNvSpPr>
            <p:nvPr/>
          </p:nvSpPr>
          <p:spPr bwMode="auto">
            <a:xfrm>
              <a:off x="3462" y="1266"/>
              <a:ext cx="0" cy="2563"/>
            </a:xfrm>
            <a:prstGeom prst="line">
              <a:avLst/>
            </a:prstGeom>
            <a:noFill/>
            <a:ln w="0">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tr-TR"/>
            </a:p>
          </p:txBody>
        </p:sp>
        <p:sp>
          <p:nvSpPr>
            <p:cNvPr id="109" name="Rectangle 108"/>
            <p:cNvSpPr>
              <a:spLocks noChangeArrowheads="1"/>
            </p:cNvSpPr>
            <p:nvPr/>
          </p:nvSpPr>
          <p:spPr bwMode="auto">
            <a:xfrm>
              <a:off x="3462" y="1266"/>
              <a:ext cx="11" cy="2563"/>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tr-TR"/>
            </a:p>
          </p:txBody>
        </p:sp>
        <p:sp>
          <p:nvSpPr>
            <p:cNvPr id="110" name="Line 109"/>
            <p:cNvSpPr>
              <a:spLocks noChangeShapeType="1"/>
            </p:cNvSpPr>
            <p:nvPr/>
          </p:nvSpPr>
          <p:spPr bwMode="auto">
            <a:xfrm>
              <a:off x="4146" y="1266"/>
              <a:ext cx="0" cy="2563"/>
            </a:xfrm>
            <a:prstGeom prst="line">
              <a:avLst/>
            </a:prstGeom>
            <a:noFill/>
            <a:ln w="0">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tr-TR"/>
            </a:p>
          </p:txBody>
        </p:sp>
        <p:sp>
          <p:nvSpPr>
            <p:cNvPr id="111" name="Rectangle 110"/>
            <p:cNvSpPr>
              <a:spLocks noChangeArrowheads="1"/>
            </p:cNvSpPr>
            <p:nvPr/>
          </p:nvSpPr>
          <p:spPr bwMode="auto">
            <a:xfrm>
              <a:off x="4146" y="1266"/>
              <a:ext cx="11" cy="2563"/>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tr-TR"/>
            </a:p>
          </p:txBody>
        </p:sp>
        <p:sp>
          <p:nvSpPr>
            <p:cNvPr id="112" name="Line 111"/>
            <p:cNvSpPr>
              <a:spLocks noChangeShapeType="1"/>
            </p:cNvSpPr>
            <p:nvPr/>
          </p:nvSpPr>
          <p:spPr bwMode="auto">
            <a:xfrm>
              <a:off x="953" y="3819"/>
              <a:ext cx="3887" cy="0"/>
            </a:xfrm>
            <a:prstGeom prst="line">
              <a:avLst/>
            </a:prstGeom>
            <a:noFill/>
            <a:ln w="0">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tr-TR"/>
            </a:p>
          </p:txBody>
        </p:sp>
        <p:sp>
          <p:nvSpPr>
            <p:cNvPr id="113" name="Rectangle 112"/>
            <p:cNvSpPr>
              <a:spLocks noChangeArrowheads="1"/>
            </p:cNvSpPr>
            <p:nvPr/>
          </p:nvSpPr>
          <p:spPr bwMode="auto">
            <a:xfrm>
              <a:off x="953" y="3819"/>
              <a:ext cx="3887" cy="1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tr-TR"/>
            </a:p>
          </p:txBody>
        </p:sp>
        <p:sp>
          <p:nvSpPr>
            <p:cNvPr id="114" name="Line 113"/>
            <p:cNvSpPr>
              <a:spLocks noChangeShapeType="1"/>
            </p:cNvSpPr>
            <p:nvPr/>
          </p:nvSpPr>
          <p:spPr bwMode="auto">
            <a:xfrm>
              <a:off x="4829" y="1042"/>
              <a:ext cx="0" cy="2787"/>
            </a:xfrm>
            <a:prstGeom prst="line">
              <a:avLst/>
            </a:prstGeom>
            <a:noFill/>
            <a:ln w="0">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tr-TR"/>
            </a:p>
          </p:txBody>
        </p:sp>
        <p:sp>
          <p:nvSpPr>
            <p:cNvPr id="115" name="Rectangle 114"/>
            <p:cNvSpPr>
              <a:spLocks noChangeArrowheads="1"/>
            </p:cNvSpPr>
            <p:nvPr/>
          </p:nvSpPr>
          <p:spPr bwMode="auto">
            <a:xfrm>
              <a:off x="4829" y="1042"/>
              <a:ext cx="11" cy="2787"/>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tr-TR"/>
            </a:p>
          </p:txBody>
        </p:sp>
        <p:sp>
          <p:nvSpPr>
            <p:cNvPr id="116" name="Line 115"/>
            <p:cNvSpPr>
              <a:spLocks noChangeShapeType="1"/>
            </p:cNvSpPr>
            <p:nvPr/>
          </p:nvSpPr>
          <p:spPr bwMode="auto">
            <a:xfrm>
              <a:off x="942" y="3829"/>
              <a:ext cx="1" cy="1"/>
            </a:xfrm>
            <a:prstGeom prst="line">
              <a:avLst/>
            </a:prstGeom>
            <a:noFill/>
            <a:ln w="0">
              <a:solidFill>
                <a:srgbClr val="D4D4D4"/>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tr-TR"/>
            </a:p>
          </p:txBody>
        </p:sp>
        <p:sp>
          <p:nvSpPr>
            <p:cNvPr id="117" name="Rectangle 116"/>
            <p:cNvSpPr>
              <a:spLocks noChangeArrowheads="1"/>
            </p:cNvSpPr>
            <p:nvPr/>
          </p:nvSpPr>
          <p:spPr bwMode="auto">
            <a:xfrm>
              <a:off x="942" y="3829"/>
              <a:ext cx="11" cy="11"/>
            </a:xfrm>
            <a:prstGeom prst="rect">
              <a:avLst/>
            </a:prstGeom>
            <a:solidFill>
              <a:srgbClr val="D4D4D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tr-TR"/>
            </a:p>
          </p:txBody>
        </p:sp>
        <p:sp>
          <p:nvSpPr>
            <p:cNvPr id="118" name="Line 117"/>
            <p:cNvSpPr>
              <a:spLocks noChangeShapeType="1"/>
            </p:cNvSpPr>
            <p:nvPr/>
          </p:nvSpPr>
          <p:spPr bwMode="auto">
            <a:xfrm>
              <a:off x="1625" y="3829"/>
              <a:ext cx="1" cy="1"/>
            </a:xfrm>
            <a:prstGeom prst="line">
              <a:avLst/>
            </a:prstGeom>
            <a:noFill/>
            <a:ln w="0">
              <a:solidFill>
                <a:srgbClr val="D4D4D4"/>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tr-TR"/>
            </a:p>
          </p:txBody>
        </p:sp>
        <p:sp>
          <p:nvSpPr>
            <p:cNvPr id="119" name="Rectangle 118"/>
            <p:cNvSpPr>
              <a:spLocks noChangeArrowheads="1"/>
            </p:cNvSpPr>
            <p:nvPr/>
          </p:nvSpPr>
          <p:spPr bwMode="auto">
            <a:xfrm>
              <a:off x="1625" y="3829"/>
              <a:ext cx="11" cy="11"/>
            </a:xfrm>
            <a:prstGeom prst="rect">
              <a:avLst/>
            </a:prstGeom>
            <a:solidFill>
              <a:srgbClr val="D4D4D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tr-TR"/>
            </a:p>
          </p:txBody>
        </p:sp>
        <p:sp>
          <p:nvSpPr>
            <p:cNvPr id="120" name="Line 119"/>
            <p:cNvSpPr>
              <a:spLocks noChangeShapeType="1"/>
            </p:cNvSpPr>
            <p:nvPr/>
          </p:nvSpPr>
          <p:spPr bwMode="auto">
            <a:xfrm>
              <a:off x="2779" y="3829"/>
              <a:ext cx="1" cy="1"/>
            </a:xfrm>
            <a:prstGeom prst="line">
              <a:avLst/>
            </a:prstGeom>
            <a:noFill/>
            <a:ln w="0">
              <a:solidFill>
                <a:srgbClr val="D4D4D4"/>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tr-TR"/>
            </a:p>
          </p:txBody>
        </p:sp>
        <p:sp>
          <p:nvSpPr>
            <p:cNvPr id="121" name="Rectangle 120"/>
            <p:cNvSpPr>
              <a:spLocks noChangeArrowheads="1"/>
            </p:cNvSpPr>
            <p:nvPr/>
          </p:nvSpPr>
          <p:spPr bwMode="auto">
            <a:xfrm>
              <a:off x="2779" y="3829"/>
              <a:ext cx="11" cy="11"/>
            </a:xfrm>
            <a:prstGeom prst="rect">
              <a:avLst/>
            </a:prstGeom>
            <a:solidFill>
              <a:srgbClr val="D4D4D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tr-TR"/>
            </a:p>
          </p:txBody>
        </p:sp>
        <p:sp>
          <p:nvSpPr>
            <p:cNvPr id="122" name="Line 121"/>
            <p:cNvSpPr>
              <a:spLocks noChangeShapeType="1"/>
            </p:cNvSpPr>
            <p:nvPr/>
          </p:nvSpPr>
          <p:spPr bwMode="auto">
            <a:xfrm>
              <a:off x="3462" y="3829"/>
              <a:ext cx="1" cy="1"/>
            </a:xfrm>
            <a:prstGeom prst="line">
              <a:avLst/>
            </a:prstGeom>
            <a:noFill/>
            <a:ln w="0">
              <a:solidFill>
                <a:srgbClr val="D4D4D4"/>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tr-TR"/>
            </a:p>
          </p:txBody>
        </p:sp>
        <p:sp>
          <p:nvSpPr>
            <p:cNvPr id="123" name="Rectangle 122"/>
            <p:cNvSpPr>
              <a:spLocks noChangeArrowheads="1"/>
            </p:cNvSpPr>
            <p:nvPr/>
          </p:nvSpPr>
          <p:spPr bwMode="auto">
            <a:xfrm>
              <a:off x="3462" y="3829"/>
              <a:ext cx="11" cy="11"/>
            </a:xfrm>
            <a:prstGeom prst="rect">
              <a:avLst/>
            </a:prstGeom>
            <a:solidFill>
              <a:srgbClr val="D4D4D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tr-TR"/>
            </a:p>
          </p:txBody>
        </p:sp>
        <p:sp>
          <p:nvSpPr>
            <p:cNvPr id="124" name="Line 123"/>
            <p:cNvSpPr>
              <a:spLocks noChangeShapeType="1"/>
            </p:cNvSpPr>
            <p:nvPr/>
          </p:nvSpPr>
          <p:spPr bwMode="auto">
            <a:xfrm>
              <a:off x="4146" y="3829"/>
              <a:ext cx="1" cy="1"/>
            </a:xfrm>
            <a:prstGeom prst="line">
              <a:avLst/>
            </a:prstGeom>
            <a:noFill/>
            <a:ln w="0">
              <a:solidFill>
                <a:srgbClr val="D4D4D4"/>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tr-TR"/>
            </a:p>
          </p:txBody>
        </p:sp>
        <p:sp>
          <p:nvSpPr>
            <p:cNvPr id="125" name="Rectangle 124"/>
            <p:cNvSpPr>
              <a:spLocks noChangeArrowheads="1"/>
            </p:cNvSpPr>
            <p:nvPr/>
          </p:nvSpPr>
          <p:spPr bwMode="auto">
            <a:xfrm>
              <a:off x="4146" y="3829"/>
              <a:ext cx="11" cy="11"/>
            </a:xfrm>
            <a:prstGeom prst="rect">
              <a:avLst/>
            </a:prstGeom>
            <a:solidFill>
              <a:srgbClr val="D4D4D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tr-TR"/>
            </a:p>
          </p:txBody>
        </p:sp>
        <p:sp>
          <p:nvSpPr>
            <p:cNvPr id="126" name="Line 125"/>
            <p:cNvSpPr>
              <a:spLocks noChangeShapeType="1"/>
            </p:cNvSpPr>
            <p:nvPr/>
          </p:nvSpPr>
          <p:spPr bwMode="auto">
            <a:xfrm>
              <a:off x="4829" y="3829"/>
              <a:ext cx="1" cy="1"/>
            </a:xfrm>
            <a:prstGeom prst="line">
              <a:avLst/>
            </a:prstGeom>
            <a:noFill/>
            <a:ln w="0">
              <a:solidFill>
                <a:srgbClr val="D4D4D4"/>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tr-TR"/>
            </a:p>
          </p:txBody>
        </p:sp>
        <p:sp>
          <p:nvSpPr>
            <p:cNvPr id="127" name="Rectangle 126"/>
            <p:cNvSpPr>
              <a:spLocks noChangeArrowheads="1"/>
            </p:cNvSpPr>
            <p:nvPr/>
          </p:nvSpPr>
          <p:spPr bwMode="auto">
            <a:xfrm>
              <a:off x="4829" y="3829"/>
              <a:ext cx="11" cy="11"/>
            </a:xfrm>
            <a:prstGeom prst="rect">
              <a:avLst/>
            </a:prstGeom>
            <a:solidFill>
              <a:srgbClr val="D4D4D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tr-TR"/>
            </a:p>
          </p:txBody>
        </p:sp>
        <p:sp>
          <p:nvSpPr>
            <p:cNvPr id="128" name="Line 127"/>
            <p:cNvSpPr>
              <a:spLocks noChangeShapeType="1"/>
            </p:cNvSpPr>
            <p:nvPr/>
          </p:nvSpPr>
          <p:spPr bwMode="auto">
            <a:xfrm>
              <a:off x="4840" y="1031"/>
              <a:ext cx="1" cy="1"/>
            </a:xfrm>
            <a:prstGeom prst="line">
              <a:avLst/>
            </a:prstGeom>
            <a:noFill/>
            <a:ln w="0">
              <a:solidFill>
                <a:srgbClr val="D4D4D4"/>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tr-TR"/>
            </a:p>
          </p:txBody>
        </p:sp>
        <p:sp>
          <p:nvSpPr>
            <p:cNvPr id="129" name="Rectangle 128"/>
            <p:cNvSpPr>
              <a:spLocks noChangeArrowheads="1"/>
            </p:cNvSpPr>
            <p:nvPr/>
          </p:nvSpPr>
          <p:spPr bwMode="auto">
            <a:xfrm>
              <a:off x="4840" y="1031"/>
              <a:ext cx="11" cy="11"/>
            </a:xfrm>
            <a:prstGeom prst="rect">
              <a:avLst/>
            </a:prstGeom>
            <a:solidFill>
              <a:srgbClr val="D4D4D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tr-TR"/>
            </a:p>
          </p:txBody>
        </p:sp>
        <p:sp>
          <p:nvSpPr>
            <p:cNvPr id="130" name="Line 129"/>
            <p:cNvSpPr>
              <a:spLocks noChangeShapeType="1"/>
            </p:cNvSpPr>
            <p:nvPr/>
          </p:nvSpPr>
          <p:spPr bwMode="auto">
            <a:xfrm>
              <a:off x="4840" y="1255"/>
              <a:ext cx="1" cy="1"/>
            </a:xfrm>
            <a:prstGeom prst="line">
              <a:avLst/>
            </a:prstGeom>
            <a:noFill/>
            <a:ln w="0">
              <a:solidFill>
                <a:srgbClr val="D4D4D4"/>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tr-TR"/>
            </a:p>
          </p:txBody>
        </p:sp>
        <p:sp>
          <p:nvSpPr>
            <p:cNvPr id="131" name="Rectangle 130"/>
            <p:cNvSpPr>
              <a:spLocks noChangeArrowheads="1"/>
            </p:cNvSpPr>
            <p:nvPr/>
          </p:nvSpPr>
          <p:spPr bwMode="auto">
            <a:xfrm>
              <a:off x="4840" y="1255"/>
              <a:ext cx="11" cy="11"/>
            </a:xfrm>
            <a:prstGeom prst="rect">
              <a:avLst/>
            </a:prstGeom>
            <a:solidFill>
              <a:srgbClr val="D4D4D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tr-TR"/>
            </a:p>
          </p:txBody>
        </p:sp>
        <p:sp>
          <p:nvSpPr>
            <p:cNvPr id="132" name="Line 131"/>
            <p:cNvSpPr>
              <a:spLocks noChangeShapeType="1"/>
            </p:cNvSpPr>
            <p:nvPr/>
          </p:nvSpPr>
          <p:spPr bwMode="auto">
            <a:xfrm>
              <a:off x="4840" y="1469"/>
              <a:ext cx="1" cy="1"/>
            </a:xfrm>
            <a:prstGeom prst="line">
              <a:avLst/>
            </a:prstGeom>
            <a:noFill/>
            <a:ln w="0">
              <a:solidFill>
                <a:srgbClr val="D4D4D4"/>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tr-TR"/>
            </a:p>
          </p:txBody>
        </p:sp>
        <p:sp>
          <p:nvSpPr>
            <p:cNvPr id="133" name="Rectangle 132"/>
            <p:cNvSpPr>
              <a:spLocks noChangeArrowheads="1"/>
            </p:cNvSpPr>
            <p:nvPr/>
          </p:nvSpPr>
          <p:spPr bwMode="auto">
            <a:xfrm>
              <a:off x="4840" y="1469"/>
              <a:ext cx="11" cy="11"/>
            </a:xfrm>
            <a:prstGeom prst="rect">
              <a:avLst/>
            </a:prstGeom>
            <a:solidFill>
              <a:srgbClr val="D4D4D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tr-TR"/>
            </a:p>
          </p:txBody>
        </p:sp>
        <p:sp>
          <p:nvSpPr>
            <p:cNvPr id="134" name="Line 133"/>
            <p:cNvSpPr>
              <a:spLocks noChangeShapeType="1"/>
            </p:cNvSpPr>
            <p:nvPr/>
          </p:nvSpPr>
          <p:spPr bwMode="auto">
            <a:xfrm>
              <a:off x="4840" y="1682"/>
              <a:ext cx="1" cy="1"/>
            </a:xfrm>
            <a:prstGeom prst="line">
              <a:avLst/>
            </a:prstGeom>
            <a:noFill/>
            <a:ln w="0">
              <a:solidFill>
                <a:srgbClr val="D4D4D4"/>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tr-TR"/>
            </a:p>
          </p:txBody>
        </p:sp>
        <p:sp>
          <p:nvSpPr>
            <p:cNvPr id="135" name="Rectangle 134"/>
            <p:cNvSpPr>
              <a:spLocks noChangeArrowheads="1"/>
            </p:cNvSpPr>
            <p:nvPr/>
          </p:nvSpPr>
          <p:spPr bwMode="auto">
            <a:xfrm>
              <a:off x="4840" y="1682"/>
              <a:ext cx="11" cy="11"/>
            </a:xfrm>
            <a:prstGeom prst="rect">
              <a:avLst/>
            </a:prstGeom>
            <a:solidFill>
              <a:srgbClr val="D4D4D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tr-TR"/>
            </a:p>
          </p:txBody>
        </p:sp>
        <p:sp>
          <p:nvSpPr>
            <p:cNvPr id="136" name="Line 135"/>
            <p:cNvSpPr>
              <a:spLocks noChangeShapeType="1"/>
            </p:cNvSpPr>
            <p:nvPr/>
          </p:nvSpPr>
          <p:spPr bwMode="auto">
            <a:xfrm>
              <a:off x="4840" y="1896"/>
              <a:ext cx="1" cy="1"/>
            </a:xfrm>
            <a:prstGeom prst="line">
              <a:avLst/>
            </a:prstGeom>
            <a:noFill/>
            <a:ln w="0">
              <a:solidFill>
                <a:srgbClr val="D4D4D4"/>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tr-TR"/>
            </a:p>
          </p:txBody>
        </p:sp>
        <p:sp>
          <p:nvSpPr>
            <p:cNvPr id="137" name="Rectangle 136"/>
            <p:cNvSpPr>
              <a:spLocks noChangeArrowheads="1"/>
            </p:cNvSpPr>
            <p:nvPr/>
          </p:nvSpPr>
          <p:spPr bwMode="auto">
            <a:xfrm>
              <a:off x="4840" y="1896"/>
              <a:ext cx="11" cy="11"/>
            </a:xfrm>
            <a:prstGeom prst="rect">
              <a:avLst/>
            </a:prstGeom>
            <a:solidFill>
              <a:srgbClr val="D4D4D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tr-TR"/>
            </a:p>
          </p:txBody>
        </p:sp>
        <p:sp>
          <p:nvSpPr>
            <p:cNvPr id="138" name="Line 137"/>
            <p:cNvSpPr>
              <a:spLocks noChangeShapeType="1"/>
            </p:cNvSpPr>
            <p:nvPr/>
          </p:nvSpPr>
          <p:spPr bwMode="auto">
            <a:xfrm>
              <a:off x="4840" y="2110"/>
              <a:ext cx="1" cy="1"/>
            </a:xfrm>
            <a:prstGeom prst="line">
              <a:avLst/>
            </a:prstGeom>
            <a:noFill/>
            <a:ln w="0">
              <a:solidFill>
                <a:srgbClr val="D4D4D4"/>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tr-TR"/>
            </a:p>
          </p:txBody>
        </p:sp>
        <p:sp>
          <p:nvSpPr>
            <p:cNvPr id="139" name="Rectangle 138"/>
            <p:cNvSpPr>
              <a:spLocks noChangeArrowheads="1"/>
            </p:cNvSpPr>
            <p:nvPr/>
          </p:nvSpPr>
          <p:spPr bwMode="auto">
            <a:xfrm>
              <a:off x="4840" y="2110"/>
              <a:ext cx="11" cy="10"/>
            </a:xfrm>
            <a:prstGeom prst="rect">
              <a:avLst/>
            </a:prstGeom>
            <a:solidFill>
              <a:srgbClr val="D4D4D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tr-TR"/>
            </a:p>
          </p:txBody>
        </p:sp>
        <p:sp>
          <p:nvSpPr>
            <p:cNvPr id="140" name="Line 139"/>
            <p:cNvSpPr>
              <a:spLocks noChangeShapeType="1"/>
            </p:cNvSpPr>
            <p:nvPr/>
          </p:nvSpPr>
          <p:spPr bwMode="auto">
            <a:xfrm>
              <a:off x="4840" y="2323"/>
              <a:ext cx="1" cy="1"/>
            </a:xfrm>
            <a:prstGeom prst="line">
              <a:avLst/>
            </a:prstGeom>
            <a:noFill/>
            <a:ln w="0">
              <a:solidFill>
                <a:srgbClr val="D4D4D4"/>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tr-TR"/>
            </a:p>
          </p:txBody>
        </p:sp>
        <p:sp>
          <p:nvSpPr>
            <p:cNvPr id="141" name="Rectangle 140"/>
            <p:cNvSpPr>
              <a:spLocks noChangeArrowheads="1"/>
            </p:cNvSpPr>
            <p:nvPr/>
          </p:nvSpPr>
          <p:spPr bwMode="auto">
            <a:xfrm>
              <a:off x="4840" y="2323"/>
              <a:ext cx="11" cy="11"/>
            </a:xfrm>
            <a:prstGeom prst="rect">
              <a:avLst/>
            </a:prstGeom>
            <a:solidFill>
              <a:srgbClr val="D4D4D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tr-TR"/>
            </a:p>
          </p:txBody>
        </p:sp>
        <p:sp>
          <p:nvSpPr>
            <p:cNvPr id="142" name="Line 141"/>
            <p:cNvSpPr>
              <a:spLocks noChangeShapeType="1"/>
            </p:cNvSpPr>
            <p:nvPr/>
          </p:nvSpPr>
          <p:spPr bwMode="auto">
            <a:xfrm>
              <a:off x="4840" y="2537"/>
              <a:ext cx="1" cy="1"/>
            </a:xfrm>
            <a:prstGeom prst="line">
              <a:avLst/>
            </a:prstGeom>
            <a:noFill/>
            <a:ln w="0">
              <a:solidFill>
                <a:srgbClr val="D4D4D4"/>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tr-TR"/>
            </a:p>
          </p:txBody>
        </p:sp>
        <p:sp>
          <p:nvSpPr>
            <p:cNvPr id="143" name="Rectangle 142"/>
            <p:cNvSpPr>
              <a:spLocks noChangeArrowheads="1"/>
            </p:cNvSpPr>
            <p:nvPr/>
          </p:nvSpPr>
          <p:spPr bwMode="auto">
            <a:xfrm>
              <a:off x="4840" y="2537"/>
              <a:ext cx="11" cy="11"/>
            </a:xfrm>
            <a:prstGeom prst="rect">
              <a:avLst/>
            </a:prstGeom>
            <a:solidFill>
              <a:srgbClr val="D4D4D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tr-TR"/>
            </a:p>
          </p:txBody>
        </p:sp>
        <p:sp>
          <p:nvSpPr>
            <p:cNvPr id="144" name="Line 143"/>
            <p:cNvSpPr>
              <a:spLocks noChangeShapeType="1"/>
            </p:cNvSpPr>
            <p:nvPr/>
          </p:nvSpPr>
          <p:spPr bwMode="auto">
            <a:xfrm>
              <a:off x="4840" y="2751"/>
              <a:ext cx="1" cy="1"/>
            </a:xfrm>
            <a:prstGeom prst="line">
              <a:avLst/>
            </a:prstGeom>
            <a:noFill/>
            <a:ln w="0">
              <a:solidFill>
                <a:srgbClr val="D4D4D4"/>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tr-TR"/>
            </a:p>
          </p:txBody>
        </p:sp>
        <p:sp>
          <p:nvSpPr>
            <p:cNvPr id="145" name="Rectangle 144"/>
            <p:cNvSpPr>
              <a:spLocks noChangeArrowheads="1"/>
            </p:cNvSpPr>
            <p:nvPr/>
          </p:nvSpPr>
          <p:spPr bwMode="auto">
            <a:xfrm>
              <a:off x="4840" y="2751"/>
              <a:ext cx="11" cy="10"/>
            </a:xfrm>
            <a:prstGeom prst="rect">
              <a:avLst/>
            </a:prstGeom>
            <a:solidFill>
              <a:srgbClr val="D4D4D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tr-TR"/>
            </a:p>
          </p:txBody>
        </p:sp>
        <p:sp>
          <p:nvSpPr>
            <p:cNvPr id="146" name="Line 145"/>
            <p:cNvSpPr>
              <a:spLocks noChangeShapeType="1"/>
            </p:cNvSpPr>
            <p:nvPr/>
          </p:nvSpPr>
          <p:spPr bwMode="auto">
            <a:xfrm>
              <a:off x="4840" y="2964"/>
              <a:ext cx="1" cy="1"/>
            </a:xfrm>
            <a:prstGeom prst="line">
              <a:avLst/>
            </a:prstGeom>
            <a:noFill/>
            <a:ln w="0">
              <a:solidFill>
                <a:srgbClr val="D4D4D4"/>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tr-TR"/>
            </a:p>
          </p:txBody>
        </p:sp>
        <p:sp>
          <p:nvSpPr>
            <p:cNvPr id="148" name="Rectangle 146"/>
            <p:cNvSpPr>
              <a:spLocks noChangeArrowheads="1"/>
            </p:cNvSpPr>
            <p:nvPr/>
          </p:nvSpPr>
          <p:spPr bwMode="auto">
            <a:xfrm>
              <a:off x="4840" y="2964"/>
              <a:ext cx="11" cy="11"/>
            </a:xfrm>
            <a:prstGeom prst="rect">
              <a:avLst/>
            </a:prstGeom>
            <a:solidFill>
              <a:srgbClr val="D4D4D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tr-TR"/>
            </a:p>
          </p:txBody>
        </p:sp>
        <p:sp>
          <p:nvSpPr>
            <p:cNvPr id="149" name="Line 147"/>
            <p:cNvSpPr>
              <a:spLocks noChangeShapeType="1"/>
            </p:cNvSpPr>
            <p:nvPr/>
          </p:nvSpPr>
          <p:spPr bwMode="auto">
            <a:xfrm>
              <a:off x="4840" y="3178"/>
              <a:ext cx="1" cy="1"/>
            </a:xfrm>
            <a:prstGeom prst="line">
              <a:avLst/>
            </a:prstGeom>
            <a:noFill/>
            <a:ln w="0">
              <a:solidFill>
                <a:srgbClr val="D4D4D4"/>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tr-TR"/>
            </a:p>
          </p:txBody>
        </p:sp>
        <p:sp>
          <p:nvSpPr>
            <p:cNvPr id="150" name="Rectangle 148"/>
            <p:cNvSpPr>
              <a:spLocks noChangeArrowheads="1"/>
            </p:cNvSpPr>
            <p:nvPr/>
          </p:nvSpPr>
          <p:spPr bwMode="auto">
            <a:xfrm>
              <a:off x="4840" y="3178"/>
              <a:ext cx="11" cy="10"/>
            </a:xfrm>
            <a:prstGeom prst="rect">
              <a:avLst/>
            </a:prstGeom>
            <a:solidFill>
              <a:srgbClr val="D4D4D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tr-TR"/>
            </a:p>
          </p:txBody>
        </p:sp>
        <p:sp>
          <p:nvSpPr>
            <p:cNvPr id="151" name="Line 149"/>
            <p:cNvSpPr>
              <a:spLocks noChangeShapeType="1"/>
            </p:cNvSpPr>
            <p:nvPr/>
          </p:nvSpPr>
          <p:spPr bwMode="auto">
            <a:xfrm>
              <a:off x="4840" y="3391"/>
              <a:ext cx="1" cy="1"/>
            </a:xfrm>
            <a:prstGeom prst="line">
              <a:avLst/>
            </a:prstGeom>
            <a:noFill/>
            <a:ln w="0">
              <a:solidFill>
                <a:srgbClr val="D4D4D4"/>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tr-TR"/>
            </a:p>
          </p:txBody>
        </p:sp>
        <p:sp>
          <p:nvSpPr>
            <p:cNvPr id="152" name="Rectangle 150"/>
            <p:cNvSpPr>
              <a:spLocks noChangeArrowheads="1"/>
            </p:cNvSpPr>
            <p:nvPr/>
          </p:nvSpPr>
          <p:spPr bwMode="auto">
            <a:xfrm>
              <a:off x="4840" y="3391"/>
              <a:ext cx="11" cy="11"/>
            </a:xfrm>
            <a:prstGeom prst="rect">
              <a:avLst/>
            </a:prstGeom>
            <a:solidFill>
              <a:srgbClr val="D4D4D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tr-TR"/>
            </a:p>
          </p:txBody>
        </p:sp>
        <p:sp>
          <p:nvSpPr>
            <p:cNvPr id="153" name="Line 151"/>
            <p:cNvSpPr>
              <a:spLocks noChangeShapeType="1"/>
            </p:cNvSpPr>
            <p:nvPr/>
          </p:nvSpPr>
          <p:spPr bwMode="auto">
            <a:xfrm>
              <a:off x="4840" y="3605"/>
              <a:ext cx="1" cy="1"/>
            </a:xfrm>
            <a:prstGeom prst="line">
              <a:avLst/>
            </a:prstGeom>
            <a:noFill/>
            <a:ln w="0">
              <a:solidFill>
                <a:srgbClr val="D4D4D4"/>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tr-TR"/>
            </a:p>
          </p:txBody>
        </p:sp>
        <p:sp>
          <p:nvSpPr>
            <p:cNvPr id="154" name="Rectangle 152"/>
            <p:cNvSpPr>
              <a:spLocks noChangeArrowheads="1"/>
            </p:cNvSpPr>
            <p:nvPr/>
          </p:nvSpPr>
          <p:spPr bwMode="auto">
            <a:xfrm>
              <a:off x="4840" y="3605"/>
              <a:ext cx="11" cy="11"/>
            </a:xfrm>
            <a:prstGeom prst="rect">
              <a:avLst/>
            </a:prstGeom>
            <a:solidFill>
              <a:srgbClr val="D4D4D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tr-TR"/>
            </a:p>
          </p:txBody>
        </p:sp>
        <p:sp>
          <p:nvSpPr>
            <p:cNvPr id="155" name="Line 153"/>
            <p:cNvSpPr>
              <a:spLocks noChangeShapeType="1"/>
            </p:cNvSpPr>
            <p:nvPr/>
          </p:nvSpPr>
          <p:spPr bwMode="auto">
            <a:xfrm>
              <a:off x="4840" y="3819"/>
              <a:ext cx="1" cy="1"/>
            </a:xfrm>
            <a:prstGeom prst="line">
              <a:avLst/>
            </a:prstGeom>
            <a:noFill/>
            <a:ln w="0">
              <a:solidFill>
                <a:srgbClr val="D4D4D4"/>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tr-TR"/>
            </a:p>
          </p:txBody>
        </p:sp>
        <p:sp>
          <p:nvSpPr>
            <p:cNvPr id="156" name="Rectangle 154"/>
            <p:cNvSpPr>
              <a:spLocks noChangeArrowheads="1"/>
            </p:cNvSpPr>
            <p:nvPr/>
          </p:nvSpPr>
          <p:spPr bwMode="auto">
            <a:xfrm>
              <a:off x="4840" y="3819"/>
              <a:ext cx="11" cy="10"/>
            </a:xfrm>
            <a:prstGeom prst="rect">
              <a:avLst/>
            </a:prstGeom>
            <a:solidFill>
              <a:srgbClr val="D4D4D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tr-TR"/>
            </a:p>
          </p:txBody>
        </p:sp>
      </p:grpSp>
    </p:spTree>
    <p:extLst>
      <p:ext uri="{BB962C8B-B14F-4D97-AF65-F5344CB8AC3E}">
        <p14:creationId xmlns:p14="http://schemas.microsoft.com/office/powerpoint/2010/main" val="387261981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37890" name="Metin kutusu 1"/>
          <p:cNvSpPr txBox="1">
            <a:spLocks noChangeArrowheads="1"/>
          </p:cNvSpPr>
          <p:nvPr/>
        </p:nvSpPr>
        <p:spPr bwMode="auto">
          <a:xfrm>
            <a:off x="2374105" y="654368"/>
            <a:ext cx="6796089"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itchFamily="34" charset="0"/>
                <a:ea typeface="ＭＳ Ｐゴシック" pitchFamily="34" charset="-128"/>
              </a:defRPr>
            </a:lvl1pPr>
            <a:lvl2pPr marL="742950" indent="-285750" eaLnBrk="0" hangingPunct="0">
              <a:defRPr>
                <a:solidFill>
                  <a:schemeClr val="tx1"/>
                </a:solidFill>
                <a:latin typeface="Calibri" pitchFamily="34" charset="0"/>
                <a:ea typeface="ＭＳ Ｐゴシック" pitchFamily="34" charset="-128"/>
              </a:defRPr>
            </a:lvl2pPr>
            <a:lvl3pPr marL="1143000" indent="-228600" eaLnBrk="0" hangingPunct="0">
              <a:defRPr>
                <a:solidFill>
                  <a:schemeClr val="tx1"/>
                </a:solidFill>
                <a:latin typeface="Calibri" pitchFamily="34" charset="0"/>
                <a:ea typeface="ＭＳ Ｐゴシック" pitchFamily="34" charset="-128"/>
              </a:defRPr>
            </a:lvl3pPr>
            <a:lvl4pPr marL="1600200" indent="-228600" eaLnBrk="0" hangingPunct="0">
              <a:defRPr>
                <a:solidFill>
                  <a:schemeClr val="tx1"/>
                </a:solidFill>
                <a:latin typeface="Calibri" pitchFamily="34" charset="0"/>
                <a:ea typeface="ＭＳ Ｐゴシック" pitchFamily="34" charset="-128"/>
              </a:defRPr>
            </a:lvl4pPr>
            <a:lvl5pPr marL="2057400" indent="-228600" eaLnBrk="0" hangingPunct="0">
              <a:defRPr>
                <a:solidFill>
                  <a:schemeClr val="tx1"/>
                </a:solidFill>
                <a:latin typeface="Calibri" pitchFamily="34" charset="0"/>
                <a:ea typeface="ＭＳ Ｐゴシック"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ＭＳ Ｐゴシック"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ＭＳ Ｐゴシック"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ＭＳ Ｐゴシック"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ＭＳ Ｐゴシック" pitchFamily="34" charset="-128"/>
              </a:defRPr>
            </a:lvl9pPr>
          </a:lstStyle>
          <a:p>
            <a:pPr algn="ctr" eaLnBrk="1" hangingPunct="1"/>
            <a:r>
              <a:rPr lang="tr-TR" sz="2800" b="1" dirty="0" err="1" smtClean="0">
                <a:solidFill>
                  <a:srgbClr val="17375E"/>
                </a:solidFill>
                <a:latin typeface="NimbusSansNovus SemiBold"/>
              </a:rPr>
              <a:t>Vocational</a:t>
            </a:r>
            <a:r>
              <a:rPr lang="tr-TR" sz="2800" b="1" dirty="0" smtClean="0">
                <a:solidFill>
                  <a:srgbClr val="17375E"/>
                </a:solidFill>
                <a:latin typeface="NimbusSansNovus SemiBold"/>
              </a:rPr>
              <a:t> </a:t>
            </a:r>
            <a:r>
              <a:rPr lang="tr-TR" sz="2800" b="1" dirty="0" err="1" smtClean="0">
                <a:solidFill>
                  <a:srgbClr val="17375E"/>
                </a:solidFill>
                <a:latin typeface="NimbusSansNovus SemiBold"/>
              </a:rPr>
              <a:t>Trainings</a:t>
            </a:r>
            <a:r>
              <a:rPr lang="tr-TR" sz="2800" b="1" dirty="0" smtClean="0">
                <a:solidFill>
                  <a:srgbClr val="17375E"/>
                </a:solidFill>
                <a:latin typeface="NimbusSansNovus SemiBold"/>
              </a:rPr>
              <a:t> </a:t>
            </a:r>
            <a:r>
              <a:rPr lang="tr-TR" sz="2800" b="1" dirty="0" err="1" smtClean="0">
                <a:solidFill>
                  <a:srgbClr val="17375E"/>
                </a:solidFill>
                <a:latin typeface="NimbusSansNovus SemiBold"/>
              </a:rPr>
              <a:t>and</a:t>
            </a:r>
            <a:r>
              <a:rPr lang="tr-TR" sz="2800" b="1" dirty="0" smtClean="0">
                <a:solidFill>
                  <a:srgbClr val="17375E"/>
                </a:solidFill>
                <a:latin typeface="NimbusSansNovus SemiBold"/>
              </a:rPr>
              <a:t> </a:t>
            </a:r>
            <a:r>
              <a:rPr lang="tr-TR" sz="2800" b="1" dirty="0" err="1" smtClean="0">
                <a:solidFill>
                  <a:srgbClr val="17375E"/>
                </a:solidFill>
                <a:latin typeface="NimbusSansNovus SemiBold"/>
              </a:rPr>
              <a:t>Support</a:t>
            </a:r>
            <a:r>
              <a:rPr lang="tr-TR" sz="2800" b="1" dirty="0" smtClean="0">
                <a:solidFill>
                  <a:srgbClr val="17375E"/>
                </a:solidFill>
                <a:latin typeface="NimbusSansNovus SemiBold"/>
              </a:rPr>
              <a:t> </a:t>
            </a:r>
            <a:r>
              <a:rPr lang="tr-TR" sz="2800" b="1" dirty="0" err="1" smtClean="0">
                <a:solidFill>
                  <a:srgbClr val="17375E"/>
                </a:solidFill>
                <a:latin typeface="NimbusSansNovus SemiBold"/>
              </a:rPr>
              <a:t>for</a:t>
            </a:r>
            <a:r>
              <a:rPr lang="tr-TR" sz="2800" b="1" dirty="0" smtClean="0">
                <a:solidFill>
                  <a:srgbClr val="17375E"/>
                </a:solidFill>
                <a:latin typeface="NimbusSansNovus SemiBold"/>
              </a:rPr>
              <a:t> </a:t>
            </a:r>
            <a:r>
              <a:rPr lang="tr-TR" sz="2800" b="1" dirty="0" err="1" smtClean="0">
                <a:solidFill>
                  <a:srgbClr val="17375E"/>
                </a:solidFill>
                <a:latin typeface="NimbusSansNovus SemiBold"/>
              </a:rPr>
              <a:t>Disabled</a:t>
            </a:r>
            <a:r>
              <a:rPr lang="tr-TR" sz="2800" b="1" dirty="0" smtClean="0">
                <a:solidFill>
                  <a:srgbClr val="17375E"/>
                </a:solidFill>
                <a:latin typeface="NimbusSansNovus SemiBold"/>
              </a:rPr>
              <a:t> People </a:t>
            </a:r>
            <a:r>
              <a:rPr lang="tr-TR" sz="2800" b="1" dirty="0" err="1" smtClean="0">
                <a:solidFill>
                  <a:srgbClr val="17375E"/>
                </a:solidFill>
                <a:latin typeface="NimbusSansNovus SemiBold"/>
              </a:rPr>
              <a:t>and</a:t>
            </a:r>
            <a:r>
              <a:rPr lang="tr-TR" sz="2800" b="1" dirty="0" smtClean="0">
                <a:solidFill>
                  <a:srgbClr val="17375E"/>
                </a:solidFill>
                <a:latin typeface="NimbusSansNovus SemiBold"/>
              </a:rPr>
              <a:t> </a:t>
            </a:r>
            <a:r>
              <a:rPr lang="tr-TR" sz="2800" b="1" dirty="0" err="1" smtClean="0">
                <a:solidFill>
                  <a:srgbClr val="17375E"/>
                </a:solidFill>
                <a:latin typeface="NimbusSansNovus SemiBold"/>
              </a:rPr>
              <a:t>Ex-Victims</a:t>
            </a:r>
            <a:endParaRPr lang="en-GB" sz="2800" b="1" dirty="0">
              <a:solidFill>
                <a:srgbClr val="17375E"/>
              </a:solidFill>
              <a:latin typeface="NimbusSansNovus SemiBold"/>
            </a:endParaRPr>
          </a:p>
        </p:txBody>
      </p:sp>
      <p:graphicFrame>
        <p:nvGraphicFramePr>
          <p:cNvPr id="4" name="İçerik Yer Tutucusu 5"/>
          <p:cNvGraphicFramePr>
            <a:graphicFrameLocks noGrp="1"/>
          </p:cNvGraphicFramePr>
          <p:nvPr>
            <p:ph idx="1"/>
            <p:extLst>
              <p:ext uri="{D42A27DB-BD31-4B8C-83A1-F6EECF244321}">
                <p14:modId xmlns:p14="http://schemas.microsoft.com/office/powerpoint/2010/main" val="2060424994"/>
              </p:ext>
            </p:extLst>
          </p:nvPr>
        </p:nvGraphicFramePr>
        <p:xfrm>
          <a:off x="457200" y="1608476"/>
          <a:ext cx="8428182" cy="5078652"/>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4140190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37890" name="Metin kutusu 1"/>
          <p:cNvSpPr txBox="1">
            <a:spLocks noChangeArrowheads="1"/>
          </p:cNvSpPr>
          <p:nvPr/>
        </p:nvSpPr>
        <p:spPr bwMode="auto">
          <a:xfrm>
            <a:off x="2032001" y="654368"/>
            <a:ext cx="6761018"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itchFamily="34" charset="0"/>
                <a:ea typeface="ＭＳ Ｐゴシック" pitchFamily="34" charset="-128"/>
              </a:defRPr>
            </a:lvl1pPr>
            <a:lvl2pPr marL="742950" indent="-285750" eaLnBrk="0" hangingPunct="0">
              <a:defRPr>
                <a:solidFill>
                  <a:schemeClr val="tx1"/>
                </a:solidFill>
                <a:latin typeface="Calibri" pitchFamily="34" charset="0"/>
                <a:ea typeface="ＭＳ Ｐゴシック" pitchFamily="34" charset="-128"/>
              </a:defRPr>
            </a:lvl2pPr>
            <a:lvl3pPr marL="1143000" indent="-228600" eaLnBrk="0" hangingPunct="0">
              <a:defRPr>
                <a:solidFill>
                  <a:schemeClr val="tx1"/>
                </a:solidFill>
                <a:latin typeface="Calibri" pitchFamily="34" charset="0"/>
                <a:ea typeface="ＭＳ Ｐゴシック" pitchFamily="34" charset="-128"/>
              </a:defRPr>
            </a:lvl3pPr>
            <a:lvl4pPr marL="1600200" indent="-228600" eaLnBrk="0" hangingPunct="0">
              <a:defRPr>
                <a:solidFill>
                  <a:schemeClr val="tx1"/>
                </a:solidFill>
                <a:latin typeface="Calibri" pitchFamily="34" charset="0"/>
                <a:ea typeface="ＭＳ Ｐゴシック" pitchFamily="34" charset="-128"/>
              </a:defRPr>
            </a:lvl4pPr>
            <a:lvl5pPr marL="2057400" indent="-228600" eaLnBrk="0" hangingPunct="0">
              <a:defRPr>
                <a:solidFill>
                  <a:schemeClr val="tx1"/>
                </a:solidFill>
                <a:latin typeface="Calibri" pitchFamily="34" charset="0"/>
                <a:ea typeface="ＭＳ Ｐゴシック"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ＭＳ Ｐゴシック"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ＭＳ Ｐゴシック"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ＭＳ Ｐゴシック"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ＭＳ Ｐゴシック" pitchFamily="34" charset="-128"/>
              </a:defRPr>
            </a:lvl9pPr>
          </a:lstStyle>
          <a:p>
            <a:pPr algn="ctr" eaLnBrk="1" hangingPunct="1"/>
            <a:r>
              <a:rPr lang="tr-TR" sz="2800" b="1" dirty="0" err="1" smtClean="0">
                <a:solidFill>
                  <a:srgbClr val="17375E"/>
                </a:solidFill>
                <a:latin typeface="NimbusSansNovus SemiBold"/>
              </a:rPr>
              <a:t>Trainings</a:t>
            </a:r>
            <a:r>
              <a:rPr lang="tr-TR" sz="2800" b="1" dirty="0" smtClean="0">
                <a:solidFill>
                  <a:srgbClr val="17375E"/>
                </a:solidFill>
                <a:latin typeface="NimbusSansNovus SemiBold"/>
              </a:rPr>
              <a:t> in </a:t>
            </a:r>
            <a:r>
              <a:rPr lang="tr-TR" sz="2800" b="1" dirty="0" err="1" smtClean="0">
                <a:solidFill>
                  <a:srgbClr val="17375E"/>
                </a:solidFill>
                <a:latin typeface="NimbusSansNovus SemiBold"/>
              </a:rPr>
              <a:t>the</a:t>
            </a:r>
            <a:r>
              <a:rPr lang="tr-TR" sz="2800" b="1" dirty="0" smtClean="0">
                <a:solidFill>
                  <a:srgbClr val="17375E"/>
                </a:solidFill>
                <a:latin typeface="NimbusSansNovus SemiBold"/>
              </a:rPr>
              <a:t> </a:t>
            </a:r>
            <a:r>
              <a:rPr lang="tr-TR" sz="2800" b="1" dirty="0" err="1" smtClean="0">
                <a:solidFill>
                  <a:srgbClr val="17375E"/>
                </a:solidFill>
                <a:latin typeface="NimbusSansNovus SemiBold"/>
              </a:rPr>
              <a:t>Scope</a:t>
            </a:r>
            <a:r>
              <a:rPr lang="tr-TR" sz="2800" b="1" dirty="0" smtClean="0">
                <a:solidFill>
                  <a:srgbClr val="17375E"/>
                </a:solidFill>
                <a:latin typeface="NimbusSansNovus SemiBold"/>
              </a:rPr>
              <a:t> of </a:t>
            </a:r>
            <a:r>
              <a:rPr lang="tr-TR" sz="2800" b="1" dirty="0" err="1" smtClean="0">
                <a:solidFill>
                  <a:srgbClr val="17375E"/>
                </a:solidFill>
                <a:latin typeface="NimbusSansNovus SemiBold"/>
              </a:rPr>
              <a:t>Industry</a:t>
            </a:r>
            <a:r>
              <a:rPr lang="tr-TR" sz="2800" b="1" dirty="0" smtClean="0">
                <a:solidFill>
                  <a:srgbClr val="17375E"/>
                </a:solidFill>
                <a:latin typeface="NimbusSansNovus SemiBold"/>
              </a:rPr>
              <a:t> 4.0</a:t>
            </a:r>
            <a:endParaRPr lang="en-GB" sz="2800" b="1" dirty="0">
              <a:solidFill>
                <a:srgbClr val="17375E"/>
              </a:solidFill>
              <a:latin typeface="NimbusSansNovus SemiBold"/>
            </a:endParaRPr>
          </a:p>
        </p:txBody>
      </p:sp>
      <p:sp>
        <p:nvSpPr>
          <p:cNvPr id="3" name="İçerik Yer Tutucusu 2"/>
          <p:cNvSpPr>
            <a:spLocks noGrp="1"/>
          </p:cNvSpPr>
          <p:nvPr>
            <p:ph idx="1"/>
          </p:nvPr>
        </p:nvSpPr>
        <p:spPr>
          <a:xfrm>
            <a:off x="457200" y="1662544"/>
            <a:ext cx="8229600" cy="4463619"/>
          </a:xfrm>
        </p:spPr>
        <p:txBody>
          <a:bodyPr/>
          <a:lstStyle/>
          <a:p>
            <a:pPr marL="342900" lvl="1" indent="-342900" algn="just">
              <a:lnSpc>
                <a:spcPct val="150000"/>
              </a:lnSpc>
              <a:spcBef>
                <a:spcPts val="600"/>
              </a:spcBef>
              <a:spcAft>
                <a:spcPts val="600"/>
              </a:spcAft>
              <a:buClr>
                <a:srgbClr val="0099FF"/>
              </a:buClr>
              <a:buSzPct val="100000"/>
              <a:buBlip>
                <a:blip r:embed="rId4"/>
              </a:buBlip>
              <a:defRPr/>
            </a:pPr>
            <a:r>
              <a:rPr lang="tr-TR" sz="2400" dirty="0" err="1" smtClean="0">
                <a:solidFill>
                  <a:srgbClr val="263B86"/>
                </a:solidFill>
                <a:latin typeface="Arial" pitchFamily="34" charset="0"/>
                <a:ea typeface="Arial Unicode MS" pitchFamily="34" charset="-128"/>
                <a:cs typeface="Arial" pitchFamily="34" charset="0"/>
              </a:rPr>
              <a:t>Meet</a:t>
            </a:r>
            <a:r>
              <a:rPr lang="tr-TR" sz="2400" dirty="0" smtClean="0">
                <a:solidFill>
                  <a:srgbClr val="263B86"/>
                </a:solidFill>
                <a:latin typeface="Arial" pitchFamily="34" charset="0"/>
                <a:ea typeface="Arial Unicode MS" pitchFamily="34" charset="-128"/>
                <a:cs typeface="Arial" pitchFamily="34" charset="0"/>
              </a:rPr>
              <a:t> (</a:t>
            </a:r>
            <a:r>
              <a:rPr lang="tr-TR" sz="2400" dirty="0" err="1" smtClean="0">
                <a:solidFill>
                  <a:srgbClr val="263B86"/>
                </a:solidFill>
                <a:latin typeface="Arial" pitchFamily="34" charset="0"/>
                <a:ea typeface="Arial Unicode MS" pitchFamily="34" charset="-128"/>
                <a:cs typeface="Arial" pitchFamily="34" charset="0"/>
              </a:rPr>
              <a:t>supply</a:t>
            </a:r>
            <a:r>
              <a:rPr lang="tr-TR" sz="2400" dirty="0" smtClean="0">
                <a:solidFill>
                  <a:srgbClr val="263B86"/>
                </a:solidFill>
                <a:latin typeface="Arial" pitchFamily="34" charset="0"/>
                <a:ea typeface="Arial Unicode MS" pitchFamily="34" charset="-128"/>
                <a:cs typeface="Arial" pitchFamily="34" charset="0"/>
              </a:rPr>
              <a:t> </a:t>
            </a:r>
            <a:r>
              <a:rPr lang="tr-TR" sz="2400" dirty="0" err="1" smtClean="0">
                <a:solidFill>
                  <a:srgbClr val="263B86"/>
                </a:solidFill>
                <a:latin typeface="Arial" pitchFamily="34" charset="0"/>
                <a:ea typeface="Arial Unicode MS" pitchFamily="34" charset="-128"/>
                <a:cs typeface="Arial" pitchFamily="34" charset="0"/>
              </a:rPr>
              <a:t>with</a:t>
            </a:r>
            <a:r>
              <a:rPr lang="tr-TR" sz="2400" dirty="0" smtClean="0">
                <a:solidFill>
                  <a:srgbClr val="263B86"/>
                </a:solidFill>
                <a:latin typeface="Arial" pitchFamily="34" charset="0"/>
                <a:ea typeface="Arial Unicode MS" pitchFamily="34" charset="-128"/>
                <a:cs typeface="Arial" pitchFamily="34" charset="0"/>
              </a:rPr>
              <a:t>) </a:t>
            </a:r>
            <a:r>
              <a:rPr lang="tr-TR" sz="2400" dirty="0" err="1" smtClean="0">
                <a:solidFill>
                  <a:srgbClr val="263B86"/>
                </a:solidFill>
                <a:latin typeface="Arial" pitchFamily="34" charset="0"/>
                <a:ea typeface="Arial Unicode MS" pitchFamily="34" charset="-128"/>
                <a:cs typeface="Arial" pitchFamily="34" charset="0"/>
              </a:rPr>
              <a:t>the</a:t>
            </a:r>
            <a:r>
              <a:rPr lang="tr-TR" sz="2400" dirty="0" smtClean="0">
                <a:solidFill>
                  <a:srgbClr val="263B86"/>
                </a:solidFill>
                <a:latin typeface="Arial" pitchFamily="34" charset="0"/>
                <a:ea typeface="Arial Unicode MS" pitchFamily="34" charset="-128"/>
                <a:cs typeface="Arial" pitchFamily="34" charset="0"/>
              </a:rPr>
              <a:t> </a:t>
            </a:r>
            <a:r>
              <a:rPr lang="tr-TR" sz="2400" dirty="0" err="1">
                <a:solidFill>
                  <a:srgbClr val="263B86"/>
                </a:solidFill>
                <a:latin typeface="Arial" pitchFamily="34" charset="0"/>
                <a:ea typeface="Arial Unicode MS" pitchFamily="34" charset="-128"/>
                <a:cs typeface="Arial" pitchFamily="34" charset="0"/>
              </a:rPr>
              <a:t>needs</a:t>
            </a:r>
            <a:r>
              <a:rPr lang="tr-TR" sz="2400" dirty="0">
                <a:solidFill>
                  <a:srgbClr val="263B86"/>
                </a:solidFill>
                <a:latin typeface="Arial" pitchFamily="34" charset="0"/>
                <a:ea typeface="Arial Unicode MS" pitchFamily="34" charset="-128"/>
                <a:cs typeface="Arial" pitchFamily="34" charset="0"/>
              </a:rPr>
              <a:t> of </a:t>
            </a:r>
            <a:r>
              <a:rPr lang="tr-TR" sz="2400" dirty="0" err="1">
                <a:solidFill>
                  <a:srgbClr val="263B86"/>
                </a:solidFill>
                <a:latin typeface="Arial" pitchFamily="34" charset="0"/>
                <a:ea typeface="Arial Unicode MS" pitchFamily="34" charset="-128"/>
                <a:cs typeface="Arial" pitchFamily="34" charset="0"/>
              </a:rPr>
              <a:t>digital</a:t>
            </a:r>
            <a:r>
              <a:rPr lang="tr-TR" sz="2400" dirty="0">
                <a:solidFill>
                  <a:srgbClr val="263B86"/>
                </a:solidFill>
                <a:latin typeface="Arial" pitchFamily="34" charset="0"/>
                <a:ea typeface="Arial Unicode MS" pitchFamily="34" charset="-128"/>
                <a:cs typeface="Arial" pitchFamily="34" charset="0"/>
              </a:rPr>
              <a:t> </a:t>
            </a:r>
            <a:r>
              <a:rPr lang="tr-TR" sz="2400" dirty="0" err="1">
                <a:solidFill>
                  <a:srgbClr val="263B86"/>
                </a:solidFill>
                <a:latin typeface="Arial" pitchFamily="34" charset="0"/>
                <a:ea typeface="Arial Unicode MS" pitchFamily="34" charset="-128"/>
                <a:cs typeface="Arial" pitchFamily="34" charset="0"/>
              </a:rPr>
              <a:t>economy</a:t>
            </a:r>
            <a:endParaRPr lang="tr-TR" sz="2400" dirty="0">
              <a:solidFill>
                <a:srgbClr val="263B86"/>
              </a:solidFill>
              <a:latin typeface="Arial" pitchFamily="34" charset="0"/>
              <a:ea typeface="Arial Unicode MS" pitchFamily="34" charset="-128"/>
              <a:cs typeface="Arial" pitchFamily="34" charset="0"/>
            </a:endParaRPr>
          </a:p>
          <a:p>
            <a:pPr marL="342900" lvl="1" indent="-342900" algn="just">
              <a:lnSpc>
                <a:spcPct val="150000"/>
              </a:lnSpc>
              <a:spcBef>
                <a:spcPts val="600"/>
              </a:spcBef>
              <a:spcAft>
                <a:spcPts val="600"/>
              </a:spcAft>
              <a:buClr>
                <a:srgbClr val="0099FF"/>
              </a:buClr>
              <a:buSzPct val="100000"/>
              <a:buBlip>
                <a:blip r:embed="rId4"/>
              </a:buBlip>
              <a:defRPr/>
            </a:pPr>
            <a:r>
              <a:rPr lang="tr-TR" sz="2400" dirty="0" err="1">
                <a:solidFill>
                  <a:srgbClr val="263B86"/>
                </a:solidFill>
                <a:latin typeface="Arial" pitchFamily="34" charset="0"/>
                <a:ea typeface="Arial Unicode MS" pitchFamily="34" charset="-128"/>
                <a:cs typeface="Arial" pitchFamily="34" charset="0"/>
              </a:rPr>
              <a:t>Cooperation</a:t>
            </a:r>
            <a:r>
              <a:rPr lang="tr-TR" sz="2400" dirty="0">
                <a:solidFill>
                  <a:srgbClr val="263B86"/>
                </a:solidFill>
                <a:latin typeface="Arial" pitchFamily="34" charset="0"/>
                <a:ea typeface="Arial Unicode MS" pitchFamily="34" charset="-128"/>
                <a:cs typeface="Arial" pitchFamily="34" charset="0"/>
              </a:rPr>
              <a:t> </a:t>
            </a:r>
            <a:r>
              <a:rPr lang="tr-TR" sz="2400" dirty="0" err="1">
                <a:solidFill>
                  <a:srgbClr val="263B86"/>
                </a:solidFill>
                <a:latin typeface="Arial" pitchFamily="34" charset="0"/>
                <a:ea typeface="Arial Unicode MS" pitchFamily="34" charset="-128"/>
                <a:cs typeface="Arial" pitchFamily="34" charset="0"/>
              </a:rPr>
              <a:t>with</a:t>
            </a:r>
            <a:r>
              <a:rPr lang="tr-TR" sz="2400" dirty="0">
                <a:solidFill>
                  <a:srgbClr val="263B86"/>
                </a:solidFill>
                <a:latin typeface="Arial" pitchFamily="34" charset="0"/>
                <a:ea typeface="Arial Unicode MS" pitchFamily="34" charset="-128"/>
                <a:cs typeface="Arial" pitchFamily="34" charset="0"/>
              </a:rPr>
              <a:t> </a:t>
            </a:r>
            <a:r>
              <a:rPr lang="tr-TR" sz="2400" dirty="0" err="1">
                <a:solidFill>
                  <a:srgbClr val="263B86"/>
                </a:solidFill>
                <a:latin typeface="Arial" pitchFamily="34" charset="0"/>
                <a:ea typeface="Arial Unicode MS" pitchFamily="34" charset="-128"/>
                <a:cs typeface="Arial" pitchFamily="34" charset="0"/>
              </a:rPr>
              <a:t>informatic</a:t>
            </a:r>
            <a:r>
              <a:rPr lang="tr-TR" sz="2400" dirty="0">
                <a:solidFill>
                  <a:srgbClr val="263B86"/>
                </a:solidFill>
                <a:latin typeface="Arial" pitchFamily="34" charset="0"/>
                <a:ea typeface="Arial Unicode MS" pitchFamily="34" charset="-128"/>
                <a:cs typeface="Arial" pitchFamily="34" charset="0"/>
              </a:rPr>
              <a:t> </a:t>
            </a:r>
            <a:r>
              <a:rPr lang="tr-TR" sz="2400" dirty="0" err="1">
                <a:solidFill>
                  <a:srgbClr val="263B86"/>
                </a:solidFill>
                <a:latin typeface="Arial" pitchFamily="34" charset="0"/>
                <a:ea typeface="Arial Unicode MS" pitchFamily="34" charset="-128"/>
                <a:cs typeface="Arial" pitchFamily="34" charset="0"/>
              </a:rPr>
              <a:t>sector</a:t>
            </a:r>
            <a:r>
              <a:rPr lang="tr-TR" sz="2400" dirty="0">
                <a:solidFill>
                  <a:srgbClr val="263B86"/>
                </a:solidFill>
                <a:latin typeface="Arial" pitchFamily="34" charset="0"/>
                <a:ea typeface="Arial Unicode MS" pitchFamily="34" charset="-128"/>
                <a:cs typeface="Arial" pitchFamily="34" charset="0"/>
              </a:rPr>
              <a:t> </a:t>
            </a:r>
            <a:r>
              <a:rPr lang="tr-TR" sz="2400" dirty="0" err="1">
                <a:solidFill>
                  <a:srgbClr val="263B86"/>
                </a:solidFill>
                <a:latin typeface="Arial" pitchFamily="34" charset="0"/>
                <a:ea typeface="Arial Unicode MS" pitchFamily="34" charset="-128"/>
                <a:cs typeface="Arial" pitchFamily="34" charset="0"/>
              </a:rPr>
              <a:t>and</a:t>
            </a:r>
            <a:r>
              <a:rPr lang="tr-TR" sz="2400" dirty="0">
                <a:solidFill>
                  <a:srgbClr val="263B86"/>
                </a:solidFill>
                <a:latin typeface="Arial" pitchFamily="34" charset="0"/>
                <a:ea typeface="Arial Unicode MS" pitchFamily="34" charset="-128"/>
                <a:cs typeface="Arial" pitchFamily="34" charset="0"/>
              </a:rPr>
              <a:t> </a:t>
            </a:r>
            <a:r>
              <a:rPr lang="tr-TR" sz="2400" dirty="0" err="1">
                <a:solidFill>
                  <a:srgbClr val="263B86"/>
                </a:solidFill>
                <a:latin typeface="Arial" pitchFamily="34" charset="0"/>
                <a:ea typeface="Arial Unicode MS" pitchFamily="34" charset="-128"/>
                <a:cs typeface="Arial" pitchFamily="34" charset="0"/>
              </a:rPr>
              <a:t>the</a:t>
            </a:r>
            <a:r>
              <a:rPr lang="tr-TR" sz="2400" dirty="0">
                <a:solidFill>
                  <a:srgbClr val="263B86"/>
                </a:solidFill>
                <a:latin typeface="Arial" pitchFamily="34" charset="0"/>
                <a:ea typeface="Arial Unicode MS" pitchFamily="34" charset="-128"/>
                <a:cs typeface="Arial" pitchFamily="34" charset="0"/>
              </a:rPr>
              <a:t> </a:t>
            </a:r>
            <a:r>
              <a:rPr lang="tr-TR" sz="2400" dirty="0" err="1">
                <a:solidFill>
                  <a:srgbClr val="263B86"/>
                </a:solidFill>
                <a:latin typeface="Arial" pitchFamily="34" charset="0"/>
                <a:ea typeface="Arial Unicode MS" pitchFamily="34" charset="-128"/>
                <a:cs typeface="Arial" pitchFamily="34" charset="0"/>
              </a:rPr>
              <a:t>other</a:t>
            </a:r>
            <a:r>
              <a:rPr lang="tr-TR" sz="2400" dirty="0">
                <a:solidFill>
                  <a:srgbClr val="263B86"/>
                </a:solidFill>
                <a:latin typeface="Arial" pitchFamily="34" charset="0"/>
                <a:ea typeface="Arial Unicode MS" pitchFamily="34" charset="-128"/>
                <a:cs typeface="Arial" pitchFamily="34" charset="0"/>
              </a:rPr>
              <a:t> </a:t>
            </a:r>
            <a:r>
              <a:rPr lang="tr-TR" sz="2400" dirty="0" err="1" smtClean="0">
                <a:solidFill>
                  <a:srgbClr val="263B86"/>
                </a:solidFill>
                <a:latin typeface="Arial" pitchFamily="34" charset="0"/>
                <a:ea typeface="Arial Unicode MS" pitchFamily="34" charset="-128"/>
                <a:cs typeface="Arial" pitchFamily="34" charset="0"/>
              </a:rPr>
              <a:t>stakeholders</a:t>
            </a:r>
            <a:endParaRPr lang="tr-TR" sz="2400" dirty="0" smtClean="0">
              <a:solidFill>
                <a:srgbClr val="263B86"/>
              </a:solidFill>
              <a:latin typeface="Arial" pitchFamily="34" charset="0"/>
              <a:ea typeface="Arial Unicode MS" pitchFamily="34" charset="-128"/>
              <a:cs typeface="Arial" pitchFamily="34" charset="0"/>
            </a:endParaRPr>
          </a:p>
          <a:p>
            <a:pPr marL="342900" lvl="1" indent="-342900" algn="just">
              <a:lnSpc>
                <a:spcPct val="150000"/>
              </a:lnSpc>
              <a:spcBef>
                <a:spcPts val="600"/>
              </a:spcBef>
              <a:spcAft>
                <a:spcPts val="600"/>
              </a:spcAft>
              <a:buClr>
                <a:srgbClr val="0099FF"/>
              </a:buClr>
              <a:buSzPct val="100000"/>
              <a:buBlip>
                <a:blip r:embed="rId4"/>
              </a:buBlip>
              <a:defRPr/>
            </a:pPr>
            <a:r>
              <a:rPr lang="tr-TR" sz="2400" dirty="0" err="1">
                <a:solidFill>
                  <a:srgbClr val="263B86"/>
                </a:solidFill>
                <a:latin typeface="Arial" pitchFamily="34" charset="0"/>
                <a:ea typeface="Arial Unicode MS" pitchFamily="34" charset="-128"/>
                <a:cs typeface="Arial" pitchFamily="34" charset="0"/>
              </a:rPr>
              <a:t>Trainings</a:t>
            </a:r>
            <a:r>
              <a:rPr lang="tr-TR" sz="2400" dirty="0">
                <a:solidFill>
                  <a:srgbClr val="263B86"/>
                </a:solidFill>
                <a:latin typeface="Arial" pitchFamily="34" charset="0"/>
                <a:ea typeface="Arial Unicode MS" pitchFamily="34" charset="-128"/>
                <a:cs typeface="Arial" pitchFamily="34" charset="0"/>
              </a:rPr>
              <a:t> </a:t>
            </a:r>
            <a:r>
              <a:rPr lang="tr-TR" sz="2400" dirty="0" err="1">
                <a:solidFill>
                  <a:srgbClr val="263B86"/>
                </a:solidFill>
                <a:latin typeface="Arial" pitchFamily="34" charset="0"/>
                <a:ea typeface="Arial Unicode MS" pitchFamily="34" charset="-128"/>
                <a:cs typeface="Arial" pitchFamily="34" charset="0"/>
              </a:rPr>
              <a:t>for</a:t>
            </a:r>
            <a:r>
              <a:rPr lang="tr-TR" sz="2400" dirty="0">
                <a:solidFill>
                  <a:srgbClr val="263B86"/>
                </a:solidFill>
                <a:latin typeface="Arial" pitchFamily="34" charset="0"/>
                <a:ea typeface="Arial Unicode MS" pitchFamily="34" charset="-128"/>
                <a:cs typeface="Arial" pitchFamily="34" charset="0"/>
              </a:rPr>
              <a:t> </a:t>
            </a:r>
            <a:r>
              <a:rPr lang="tr-TR" sz="2400" dirty="0" err="1">
                <a:solidFill>
                  <a:srgbClr val="263B86"/>
                </a:solidFill>
                <a:latin typeface="Arial" pitchFamily="34" charset="0"/>
                <a:ea typeface="Arial Unicode MS" pitchFamily="34" charset="-128"/>
                <a:cs typeface="Arial" pitchFamily="34" charset="0"/>
              </a:rPr>
              <a:t>Qualified</a:t>
            </a:r>
            <a:r>
              <a:rPr lang="tr-TR" sz="2400" dirty="0">
                <a:solidFill>
                  <a:srgbClr val="263B86"/>
                </a:solidFill>
                <a:latin typeface="Arial" pitchFamily="34" charset="0"/>
                <a:ea typeface="Arial Unicode MS" pitchFamily="34" charset="-128"/>
                <a:cs typeface="Arial" pitchFamily="34" charset="0"/>
              </a:rPr>
              <a:t> </a:t>
            </a:r>
            <a:r>
              <a:rPr lang="tr-TR" sz="2400" dirty="0" err="1">
                <a:solidFill>
                  <a:srgbClr val="263B86"/>
                </a:solidFill>
                <a:latin typeface="Arial" pitchFamily="34" charset="0"/>
                <a:ea typeface="Arial Unicode MS" pitchFamily="34" charset="-128"/>
                <a:cs typeface="Arial" pitchFamily="34" charset="0"/>
              </a:rPr>
              <a:t>Informatic</a:t>
            </a:r>
            <a:r>
              <a:rPr lang="tr-TR" sz="2400" dirty="0">
                <a:solidFill>
                  <a:srgbClr val="263B86"/>
                </a:solidFill>
                <a:latin typeface="Arial" pitchFamily="34" charset="0"/>
                <a:ea typeface="Arial Unicode MS" pitchFamily="34" charset="-128"/>
                <a:cs typeface="Arial" pitchFamily="34" charset="0"/>
              </a:rPr>
              <a:t> </a:t>
            </a:r>
            <a:r>
              <a:rPr lang="tr-TR" sz="2400" dirty="0" err="1">
                <a:solidFill>
                  <a:srgbClr val="263B86"/>
                </a:solidFill>
                <a:latin typeface="Arial" pitchFamily="34" charset="0"/>
                <a:ea typeface="Arial Unicode MS" pitchFamily="34" charset="-128"/>
                <a:cs typeface="Arial" pitchFamily="34" charset="0"/>
              </a:rPr>
              <a:t>Expert</a:t>
            </a:r>
            <a:r>
              <a:rPr lang="tr-TR" sz="2400" dirty="0">
                <a:solidFill>
                  <a:srgbClr val="263B86"/>
                </a:solidFill>
                <a:latin typeface="Arial" pitchFamily="34" charset="0"/>
                <a:ea typeface="Arial Unicode MS" pitchFamily="34" charset="-128"/>
                <a:cs typeface="Arial" pitchFamily="34" charset="0"/>
              </a:rPr>
              <a:t> </a:t>
            </a:r>
          </a:p>
          <a:p>
            <a:pPr marL="342900" lvl="1" indent="-342900" algn="just">
              <a:lnSpc>
                <a:spcPct val="150000"/>
              </a:lnSpc>
              <a:spcBef>
                <a:spcPts val="600"/>
              </a:spcBef>
              <a:spcAft>
                <a:spcPts val="600"/>
              </a:spcAft>
              <a:buClr>
                <a:srgbClr val="0099FF"/>
              </a:buClr>
              <a:buSzPct val="100000"/>
              <a:buBlip>
                <a:blip r:embed="rId4"/>
              </a:buBlip>
              <a:defRPr/>
            </a:pPr>
            <a:r>
              <a:rPr lang="tr-TR" sz="2400" dirty="0" err="1" smtClean="0">
                <a:solidFill>
                  <a:srgbClr val="263B86"/>
                </a:solidFill>
                <a:latin typeface="Arial" pitchFamily="34" charset="0"/>
                <a:ea typeface="Arial Unicode MS" pitchFamily="34" charset="-128"/>
                <a:cs typeface="Arial" pitchFamily="34" charset="0"/>
              </a:rPr>
              <a:t>Improving</a:t>
            </a:r>
            <a:r>
              <a:rPr lang="tr-TR" sz="2400" dirty="0" smtClean="0">
                <a:solidFill>
                  <a:srgbClr val="263B86"/>
                </a:solidFill>
                <a:latin typeface="Arial" pitchFamily="34" charset="0"/>
                <a:ea typeface="Arial Unicode MS" pitchFamily="34" charset="-128"/>
                <a:cs typeface="Arial" pitchFamily="34" charset="0"/>
              </a:rPr>
              <a:t> </a:t>
            </a:r>
            <a:r>
              <a:rPr lang="tr-TR" sz="2400" dirty="0" err="1" smtClean="0">
                <a:solidFill>
                  <a:srgbClr val="263B86"/>
                </a:solidFill>
                <a:latin typeface="Arial" pitchFamily="34" charset="0"/>
                <a:ea typeface="Arial Unicode MS" pitchFamily="34" charset="-128"/>
                <a:cs typeface="Arial" pitchFamily="34" charset="0"/>
              </a:rPr>
              <a:t>skills</a:t>
            </a:r>
            <a:r>
              <a:rPr lang="tr-TR" sz="2400" dirty="0" smtClean="0">
                <a:solidFill>
                  <a:srgbClr val="263B86"/>
                </a:solidFill>
                <a:latin typeface="Arial" pitchFamily="34" charset="0"/>
                <a:ea typeface="Arial Unicode MS" pitchFamily="34" charset="-128"/>
                <a:cs typeface="Arial" pitchFamily="34" charset="0"/>
              </a:rPr>
              <a:t> of </a:t>
            </a:r>
            <a:r>
              <a:rPr lang="tr-TR" sz="2400" dirty="0" err="1" smtClean="0">
                <a:solidFill>
                  <a:srgbClr val="263B86"/>
                </a:solidFill>
                <a:latin typeface="Arial" pitchFamily="34" charset="0"/>
                <a:ea typeface="Arial Unicode MS" pitchFamily="34" charset="-128"/>
                <a:cs typeface="Arial" pitchFamily="34" charset="0"/>
              </a:rPr>
              <a:t>job</a:t>
            </a:r>
            <a:r>
              <a:rPr lang="tr-TR" sz="2400" dirty="0" smtClean="0">
                <a:solidFill>
                  <a:srgbClr val="263B86"/>
                </a:solidFill>
                <a:latin typeface="Arial" pitchFamily="34" charset="0"/>
                <a:ea typeface="Arial Unicode MS" pitchFamily="34" charset="-128"/>
                <a:cs typeface="Arial" pitchFamily="34" charset="0"/>
              </a:rPr>
              <a:t> </a:t>
            </a:r>
            <a:r>
              <a:rPr lang="tr-TR" sz="2400" dirty="0" err="1" smtClean="0">
                <a:solidFill>
                  <a:srgbClr val="263B86"/>
                </a:solidFill>
                <a:latin typeface="Arial" pitchFamily="34" charset="0"/>
                <a:ea typeface="Arial Unicode MS" pitchFamily="34" charset="-128"/>
                <a:cs typeface="Arial" pitchFamily="34" charset="0"/>
              </a:rPr>
              <a:t>seekers</a:t>
            </a:r>
            <a:r>
              <a:rPr lang="tr-TR" sz="2400" dirty="0" smtClean="0">
                <a:solidFill>
                  <a:srgbClr val="263B86"/>
                </a:solidFill>
                <a:latin typeface="Arial" pitchFamily="34" charset="0"/>
                <a:ea typeface="Arial Unicode MS" pitchFamily="34" charset="-128"/>
                <a:cs typeface="Arial" pitchFamily="34" charset="0"/>
              </a:rPr>
              <a:t> </a:t>
            </a:r>
            <a:r>
              <a:rPr lang="tr-TR" sz="2400" dirty="0" err="1" smtClean="0">
                <a:solidFill>
                  <a:srgbClr val="263B86"/>
                </a:solidFill>
                <a:latin typeface="Arial" pitchFamily="34" charset="0"/>
                <a:ea typeface="Arial Unicode MS" pitchFamily="34" charset="-128"/>
                <a:cs typeface="Arial" pitchFamily="34" charset="0"/>
              </a:rPr>
              <a:t>by</a:t>
            </a:r>
            <a:r>
              <a:rPr lang="tr-TR" sz="2400" dirty="0" smtClean="0">
                <a:solidFill>
                  <a:srgbClr val="263B86"/>
                </a:solidFill>
                <a:latin typeface="Arial" pitchFamily="34" charset="0"/>
                <a:ea typeface="Arial Unicode MS" pitchFamily="34" charset="-128"/>
                <a:cs typeface="Arial" pitchFamily="34" charset="0"/>
              </a:rPr>
              <a:t> </a:t>
            </a:r>
            <a:r>
              <a:rPr lang="tr-TR" sz="2400" dirty="0" err="1" smtClean="0">
                <a:solidFill>
                  <a:srgbClr val="263B86"/>
                </a:solidFill>
                <a:latin typeface="Arial" pitchFamily="34" charset="0"/>
                <a:ea typeface="Arial Unicode MS" pitchFamily="34" charset="-128"/>
                <a:cs typeface="Arial" pitchFamily="34" charset="0"/>
              </a:rPr>
              <a:t>vocational</a:t>
            </a:r>
            <a:r>
              <a:rPr lang="tr-TR" sz="2400" dirty="0" smtClean="0">
                <a:solidFill>
                  <a:srgbClr val="263B86"/>
                </a:solidFill>
                <a:latin typeface="Arial" pitchFamily="34" charset="0"/>
                <a:ea typeface="Arial Unicode MS" pitchFamily="34" charset="-128"/>
                <a:cs typeface="Arial" pitchFamily="34" charset="0"/>
              </a:rPr>
              <a:t> </a:t>
            </a:r>
            <a:r>
              <a:rPr lang="tr-TR" sz="2400" dirty="0" err="1" smtClean="0">
                <a:solidFill>
                  <a:srgbClr val="263B86"/>
                </a:solidFill>
                <a:latin typeface="Arial" pitchFamily="34" charset="0"/>
                <a:ea typeface="Arial Unicode MS" pitchFamily="34" charset="-128"/>
                <a:cs typeface="Arial" pitchFamily="34" charset="0"/>
              </a:rPr>
              <a:t>trainings</a:t>
            </a:r>
            <a:r>
              <a:rPr lang="tr-TR" sz="2400" dirty="0" smtClean="0">
                <a:solidFill>
                  <a:srgbClr val="263B86"/>
                </a:solidFill>
                <a:latin typeface="Arial" pitchFamily="34" charset="0"/>
                <a:ea typeface="Arial Unicode MS" pitchFamily="34" charset="-128"/>
                <a:cs typeface="Arial" pitchFamily="34" charset="0"/>
              </a:rPr>
              <a:t> + on </a:t>
            </a:r>
            <a:r>
              <a:rPr lang="tr-TR" sz="2400" dirty="0" err="1" smtClean="0">
                <a:solidFill>
                  <a:srgbClr val="263B86"/>
                </a:solidFill>
                <a:latin typeface="Arial" pitchFamily="34" charset="0"/>
                <a:ea typeface="Arial Unicode MS" pitchFamily="34" charset="-128"/>
                <a:cs typeface="Arial" pitchFamily="34" charset="0"/>
              </a:rPr>
              <a:t>the</a:t>
            </a:r>
            <a:r>
              <a:rPr lang="tr-TR" sz="2400" dirty="0" smtClean="0">
                <a:solidFill>
                  <a:srgbClr val="263B86"/>
                </a:solidFill>
                <a:latin typeface="Arial" pitchFamily="34" charset="0"/>
                <a:ea typeface="Arial Unicode MS" pitchFamily="34" charset="-128"/>
                <a:cs typeface="Arial" pitchFamily="34" charset="0"/>
              </a:rPr>
              <a:t> </a:t>
            </a:r>
            <a:r>
              <a:rPr lang="tr-TR" sz="2400" dirty="0" err="1" smtClean="0">
                <a:solidFill>
                  <a:srgbClr val="263B86"/>
                </a:solidFill>
                <a:latin typeface="Arial" pitchFamily="34" charset="0"/>
                <a:ea typeface="Arial Unicode MS" pitchFamily="34" charset="-128"/>
                <a:cs typeface="Arial" pitchFamily="34" charset="0"/>
              </a:rPr>
              <a:t>job</a:t>
            </a:r>
            <a:r>
              <a:rPr lang="tr-TR" sz="2400" dirty="0" smtClean="0">
                <a:solidFill>
                  <a:srgbClr val="263B86"/>
                </a:solidFill>
                <a:latin typeface="Arial" pitchFamily="34" charset="0"/>
                <a:ea typeface="Arial Unicode MS" pitchFamily="34" charset="-128"/>
                <a:cs typeface="Arial" pitchFamily="34" charset="0"/>
              </a:rPr>
              <a:t> </a:t>
            </a:r>
            <a:r>
              <a:rPr lang="tr-TR" sz="2400" dirty="0" err="1" smtClean="0">
                <a:solidFill>
                  <a:srgbClr val="263B86"/>
                </a:solidFill>
                <a:latin typeface="Arial" pitchFamily="34" charset="0"/>
                <a:ea typeface="Arial Unicode MS" pitchFamily="34" charset="-128"/>
                <a:cs typeface="Arial" pitchFamily="34" charset="0"/>
              </a:rPr>
              <a:t>trainings</a:t>
            </a:r>
            <a:r>
              <a:rPr lang="tr-TR" sz="2400" dirty="0" smtClean="0">
                <a:solidFill>
                  <a:srgbClr val="263B86"/>
                </a:solidFill>
                <a:latin typeface="Arial" pitchFamily="34" charset="0"/>
                <a:ea typeface="Arial Unicode MS" pitchFamily="34" charset="-128"/>
                <a:cs typeface="Arial" pitchFamily="34" charset="0"/>
              </a:rPr>
              <a:t> </a:t>
            </a:r>
          </a:p>
          <a:p>
            <a:pPr marL="342900" lvl="1" indent="-342900" algn="just">
              <a:lnSpc>
                <a:spcPct val="150000"/>
              </a:lnSpc>
              <a:spcBef>
                <a:spcPts val="600"/>
              </a:spcBef>
              <a:spcAft>
                <a:spcPts val="600"/>
              </a:spcAft>
              <a:buClr>
                <a:srgbClr val="0099FF"/>
              </a:buClr>
              <a:buSzPct val="100000"/>
              <a:buBlip>
                <a:blip r:embed="rId4"/>
              </a:buBlip>
              <a:defRPr/>
            </a:pPr>
            <a:r>
              <a:rPr lang="tr-TR" sz="2400" dirty="0" smtClean="0">
                <a:solidFill>
                  <a:srgbClr val="263B86"/>
                </a:solidFill>
                <a:latin typeface="Arial" pitchFamily="34" charset="0"/>
                <a:ea typeface="Arial Unicode MS" pitchFamily="34" charset="-128"/>
                <a:cs typeface="Arial" pitchFamily="34" charset="0"/>
              </a:rPr>
              <a:t>6 </a:t>
            </a:r>
            <a:r>
              <a:rPr lang="tr-TR" sz="2400" dirty="0" err="1" smtClean="0">
                <a:solidFill>
                  <a:srgbClr val="263B86"/>
                </a:solidFill>
                <a:latin typeface="Arial" pitchFamily="34" charset="0"/>
                <a:ea typeface="Arial Unicode MS" pitchFamily="34" charset="-128"/>
                <a:cs typeface="Arial" pitchFamily="34" charset="0"/>
              </a:rPr>
              <a:t>months</a:t>
            </a:r>
            <a:r>
              <a:rPr lang="tr-TR" sz="2400" dirty="0" smtClean="0">
                <a:solidFill>
                  <a:srgbClr val="263B86"/>
                </a:solidFill>
                <a:latin typeface="Arial" pitchFamily="34" charset="0"/>
                <a:ea typeface="Arial Unicode MS" pitchFamily="34" charset="-128"/>
                <a:cs typeface="Arial" pitchFamily="34" charset="0"/>
              </a:rPr>
              <a:t> </a:t>
            </a:r>
            <a:r>
              <a:rPr lang="tr-TR" sz="2400" dirty="0" err="1" smtClean="0">
                <a:solidFill>
                  <a:srgbClr val="263B86"/>
                </a:solidFill>
                <a:latin typeface="Arial" pitchFamily="34" charset="0"/>
                <a:ea typeface="Arial Unicode MS" pitchFamily="34" charset="-128"/>
                <a:cs typeface="Arial" pitchFamily="34" charset="0"/>
              </a:rPr>
              <a:t>duration</a:t>
            </a:r>
            <a:endParaRPr lang="tr-TR" sz="2400" dirty="0" smtClean="0">
              <a:solidFill>
                <a:srgbClr val="263B86"/>
              </a:solidFill>
              <a:latin typeface="Arial" pitchFamily="34" charset="0"/>
              <a:ea typeface="Arial Unicode MS" pitchFamily="34" charset="-128"/>
              <a:cs typeface="Arial" pitchFamily="34" charset="0"/>
            </a:endParaRPr>
          </a:p>
          <a:p>
            <a:pPr marL="342900" lvl="1" indent="-342900" algn="just">
              <a:lnSpc>
                <a:spcPct val="150000"/>
              </a:lnSpc>
              <a:spcBef>
                <a:spcPts val="600"/>
              </a:spcBef>
              <a:spcAft>
                <a:spcPts val="600"/>
              </a:spcAft>
              <a:buClr>
                <a:srgbClr val="0099FF"/>
              </a:buClr>
              <a:buSzPct val="100000"/>
              <a:buBlip>
                <a:blip r:embed="rId4"/>
              </a:buBlip>
              <a:defRPr/>
            </a:pPr>
            <a:endParaRPr lang="tr-TR" sz="2400" dirty="0">
              <a:solidFill>
                <a:srgbClr val="263B86"/>
              </a:solidFill>
              <a:latin typeface="Arial" pitchFamily="34" charset="0"/>
              <a:ea typeface="Arial Unicode MS" pitchFamily="34" charset="-128"/>
              <a:cs typeface="Arial" pitchFamily="34" charset="0"/>
            </a:endParaRPr>
          </a:p>
          <a:p>
            <a:pPr marL="0" indent="0">
              <a:buNone/>
            </a:pPr>
            <a:endParaRPr lang="tr-TR" dirty="0"/>
          </a:p>
        </p:txBody>
      </p:sp>
    </p:spTree>
    <p:extLst>
      <p:ext uri="{BB962C8B-B14F-4D97-AF65-F5344CB8AC3E}">
        <p14:creationId xmlns:p14="http://schemas.microsoft.com/office/powerpoint/2010/main" val="299654690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30722" name="Metin kutusu 1"/>
          <p:cNvSpPr txBox="1">
            <a:spLocks noChangeArrowheads="1"/>
          </p:cNvSpPr>
          <p:nvPr/>
        </p:nvSpPr>
        <p:spPr bwMode="auto">
          <a:xfrm>
            <a:off x="3716338" y="549275"/>
            <a:ext cx="5191125"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ＭＳ Ｐゴシック" pitchFamily="34" charset="-128"/>
              </a:defRPr>
            </a:lvl1pPr>
            <a:lvl2pPr marL="742950" indent="-285750" eaLnBrk="0" hangingPunct="0">
              <a:defRPr>
                <a:solidFill>
                  <a:schemeClr val="tx1"/>
                </a:solidFill>
                <a:latin typeface="Calibri" pitchFamily="34" charset="0"/>
                <a:ea typeface="ＭＳ Ｐゴシック" pitchFamily="34" charset="-128"/>
              </a:defRPr>
            </a:lvl2pPr>
            <a:lvl3pPr marL="1143000" indent="-228600" eaLnBrk="0" hangingPunct="0">
              <a:defRPr>
                <a:solidFill>
                  <a:schemeClr val="tx1"/>
                </a:solidFill>
                <a:latin typeface="Calibri" pitchFamily="34" charset="0"/>
                <a:ea typeface="ＭＳ Ｐゴシック" pitchFamily="34" charset="-128"/>
              </a:defRPr>
            </a:lvl3pPr>
            <a:lvl4pPr marL="1600200" indent="-228600" eaLnBrk="0" hangingPunct="0">
              <a:defRPr>
                <a:solidFill>
                  <a:schemeClr val="tx1"/>
                </a:solidFill>
                <a:latin typeface="Calibri" pitchFamily="34" charset="0"/>
                <a:ea typeface="ＭＳ Ｐゴシック" pitchFamily="34" charset="-128"/>
              </a:defRPr>
            </a:lvl4pPr>
            <a:lvl5pPr marL="2057400" indent="-228600" eaLnBrk="0" hangingPunct="0">
              <a:defRPr>
                <a:solidFill>
                  <a:schemeClr val="tx1"/>
                </a:solidFill>
                <a:latin typeface="Calibri" pitchFamily="34" charset="0"/>
                <a:ea typeface="ＭＳ Ｐゴシック"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ＭＳ Ｐゴシック"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ＭＳ Ｐゴシック"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ＭＳ Ｐゴシック"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ＭＳ Ｐゴシック" pitchFamily="34" charset="-128"/>
              </a:defRPr>
            </a:lvl9pPr>
          </a:lstStyle>
          <a:p>
            <a:pPr algn="ctr" eaLnBrk="1" hangingPunct="1"/>
            <a:r>
              <a:rPr lang="tr-TR" sz="2800" b="1" dirty="0" err="1" smtClean="0">
                <a:solidFill>
                  <a:srgbClr val="17375E"/>
                </a:solidFill>
                <a:latin typeface="NimbusSansNovus SemiBold"/>
              </a:rPr>
              <a:t>History</a:t>
            </a:r>
            <a:r>
              <a:rPr lang="tr-TR" sz="2800" b="1" dirty="0" smtClean="0">
                <a:solidFill>
                  <a:srgbClr val="17375E"/>
                </a:solidFill>
                <a:latin typeface="NimbusSansNovus SemiBold"/>
              </a:rPr>
              <a:t> of </a:t>
            </a:r>
            <a:r>
              <a:rPr lang="tr-TR" sz="2800" b="1" dirty="0" err="1" smtClean="0">
                <a:solidFill>
                  <a:srgbClr val="17375E"/>
                </a:solidFill>
                <a:latin typeface="NimbusSansNovus SemiBold"/>
              </a:rPr>
              <a:t>Turkish</a:t>
            </a:r>
            <a:r>
              <a:rPr lang="tr-TR" sz="2800" b="1" dirty="0" smtClean="0">
                <a:solidFill>
                  <a:srgbClr val="17375E"/>
                </a:solidFill>
                <a:latin typeface="NimbusSansNovus SemiBold"/>
              </a:rPr>
              <a:t> </a:t>
            </a:r>
            <a:r>
              <a:rPr lang="tr-TR" sz="2800" b="1" dirty="0" err="1" smtClean="0">
                <a:solidFill>
                  <a:srgbClr val="17375E"/>
                </a:solidFill>
                <a:latin typeface="NimbusSansNovus SemiBold"/>
              </a:rPr>
              <a:t>Employment</a:t>
            </a:r>
            <a:r>
              <a:rPr lang="tr-TR" sz="2800" b="1" dirty="0" smtClean="0">
                <a:solidFill>
                  <a:srgbClr val="17375E"/>
                </a:solidFill>
                <a:latin typeface="NimbusSansNovus SemiBold"/>
              </a:rPr>
              <a:t> </a:t>
            </a:r>
            <a:r>
              <a:rPr lang="tr-TR" sz="2800" b="1" dirty="0" err="1" smtClean="0">
                <a:solidFill>
                  <a:srgbClr val="17375E"/>
                </a:solidFill>
                <a:latin typeface="NimbusSansNovus SemiBold"/>
              </a:rPr>
              <a:t>Agency</a:t>
            </a:r>
            <a:endParaRPr lang="en-GB" sz="2800" b="1" dirty="0">
              <a:solidFill>
                <a:srgbClr val="17375E"/>
              </a:solidFill>
              <a:latin typeface="NimbusSansNovus SemiBold"/>
            </a:endParaRPr>
          </a:p>
        </p:txBody>
      </p:sp>
      <p:sp>
        <p:nvSpPr>
          <p:cNvPr id="6" name="Dikdörtgen 2"/>
          <p:cNvSpPr>
            <a:spLocks noChangeArrowheads="1"/>
          </p:cNvSpPr>
          <p:nvPr/>
        </p:nvSpPr>
        <p:spPr bwMode="auto">
          <a:xfrm>
            <a:off x="1018290" y="1736435"/>
            <a:ext cx="7239019" cy="49090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just">
              <a:spcBef>
                <a:spcPct val="20000"/>
              </a:spcBef>
              <a:buClr>
                <a:srgbClr val="0099FF"/>
              </a:buClr>
              <a:buFontTx/>
              <a:buBlip>
                <a:blip r:embed="rId4"/>
              </a:buBlip>
            </a:pPr>
            <a:r>
              <a:rPr lang="en-GB" sz="2000" dirty="0" smtClean="0">
                <a:solidFill>
                  <a:srgbClr val="263B86"/>
                </a:solidFill>
                <a:latin typeface="Arial" pitchFamily="34" charset="0"/>
                <a:ea typeface="Arial Unicode MS" pitchFamily="34" charset="-128"/>
              </a:rPr>
              <a:t>  The Institution of Providing Jobs and Employees was established in </a:t>
            </a:r>
            <a:r>
              <a:rPr lang="tr-TR" sz="2000" dirty="0" smtClean="0">
                <a:solidFill>
                  <a:srgbClr val="263B86"/>
                </a:solidFill>
                <a:latin typeface="Arial" pitchFamily="34" charset="0"/>
                <a:ea typeface="Arial Unicode MS" pitchFamily="34" charset="-128"/>
              </a:rPr>
              <a:t>1</a:t>
            </a:r>
            <a:r>
              <a:rPr lang="en-GB" sz="2000" dirty="0" smtClean="0">
                <a:solidFill>
                  <a:srgbClr val="263B86"/>
                </a:solidFill>
                <a:latin typeface="Arial" pitchFamily="34" charset="0"/>
                <a:ea typeface="Arial Unicode MS" pitchFamily="34" charset="-128"/>
              </a:rPr>
              <a:t>946.</a:t>
            </a:r>
          </a:p>
          <a:p>
            <a:pPr marL="0" lvl="1" algn="just">
              <a:spcBef>
                <a:spcPct val="20000"/>
              </a:spcBef>
              <a:buClr>
                <a:srgbClr val="0099FF"/>
              </a:buClr>
              <a:buFontTx/>
              <a:buBlip>
                <a:blip r:embed="rId4"/>
              </a:buBlip>
            </a:pPr>
            <a:r>
              <a:rPr lang="en-GB" sz="2000" dirty="0" smtClean="0">
                <a:solidFill>
                  <a:srgbClr val="263B86"/>
                </a:solidFill>
                <a:latin typeface="Arial" pitchFamily="34" charset="0"/>
                <a:ea typeface="Arial Unicode MS" pitchFamily="34" charset="-128"/>
              </a:rPr>
              <a:t>  Unemployment Insurance Law was issued in 1999. </a:t>
            </a:r>
            <a:endParaRPr lang="tr-TR" sz="2000" dirty="0" smtClean="0">
              <a:solidFill>
                <a:srgbClr val="263B86"/>
              </a:solidFill>
              <a:latin typeface="Arial" pitchFamily="34" charset="0"/>
              <a:ea typeface="Arial Unicode MS" pitchFamily="34" charset="-128"/>
            </a:endParaRPr>
          </a:p>
          <a:p>
            <a:pPr marL="0" lvl="1" algn="just">
              <a:spcBef>
                <a:spcPct val="20000"/>
              </a:spcBef>
              <a:buClr>
                <a:srgbClr val="0099FF"/>
              </a:buClr>
              <a:buFontTx/>
              <a:buBlip>
                <a:blip r:embed="rId4"/>
              </a:buBlip>
            </a:pPr>
            <a:r>
              <a:rPr lang="tr-TR" sz="2000" dirty="0">
                <a:solidFill>
                  <a:srgbClr val="263B86"/>
                </a:solidFill>
                <a:latin typeface="Arial" pitchFamily="34" charset="0"/>
                <a:ea typeface="Arial Unicode MS" pitchFamily="34" charset="-128"/>
              </a:rPr>
              <a:t> </a:t>
            </a:r>
            <a:r>
              <a:rPr lang="tr-TR" sz="2000" dirty="0" smtClean="0">
                <a:solidFill>
                  <a:srgbClr val="263B86"/>
                </a:solidFill>
                <a:latin typeface="Arial" pitchFamily="34" charset="0"/>
                <a:ea typeface="Arial Unicode MS" pitchFamily="34" charset="-128"/>
              </a:rPr>
              <a:t> I</a:t>
            </a:r>
            <a:r>
              <a:rPr lang="en-US" sz="2000" dirty="0" smtClean="0">
                <a:solidFill>
                  <a:srgbClr val="263B86"/>
                </a:solidFill>
                <a:latin typeface="Arial" pitchFamily="34" charset="0"/>
                <a:ea typeface="Arial Unicode MS" pitchFamily="34" charset="-128"/>
              </a:rPr>
              <a:t>n 200</a:t>
            </a:r>
            <a:r>
              <a:rPr lang="tr-TR" sz="2000" dirty="0">
                <a:solidFill>
                  <a:srgbClr val="263B86"/>
                </a:solidFill>
                <a:latin typeface="Arial" pitchFamily="34" charset="0"/>
                <a:ea typeface="Arial Unicode MS" pitchFamily="34" charset="-128"/>
              </a:rPr>
              <a:t>3</a:t>
            </a:r>
            <a:r>
              <a:rPr lang="en-US" sz="2000" dirty="0" smtClean="0">
                <a:solidFill>
                  <a:srgbClr val="263B86"/>
                </a:solidFill>
                <a:latin typeface="Arial" pitchFamily="34" charset="0"/>
                <a:ea typeface="Arial Unicode MS" pitchFamily="34" charset="-128"/>
              </a:rPr>
              <a:t> </a:t>
            </a:r>
            <a:r>
              <a:rPr lang="tr-TR" sz="2000" dirty="0" err="1" smtClean="0">
                <a:solidFill>
                  <a:srgbClr val="263B86"/>
                </a:solidFill>
                <a:latin typeface="Arial" pitchFamily="34" charset="0"/>
                <a:ea typeface="Arial Unicode MS" pitchFamily="34" charset="-128"/>
              </a:rPr>
              <a:t>the</a:t>
            </a:r>
            <a:r>
              <a:rPr lang="tr-TR" sz="2000" dirty="0" smtClean="0">
                <a:solidFill>
                  <a:srgbClr val="263B86"/>
                </a:solidFill>
                <a:latin typeface="Arial" pitchFamily="34" charset="0"/>
                <a:ea typeface="Arial Unicode MS" pitchFamily="34" charset="-128"/>
              </a:rPr>
              <a:t> </a:t>
            </a:r>
            <a:r>
              <a:rPr lang="tr-TR" sz="2000" dirty="0" err="1" smtClean="0">
                <a:solidFill>
                  <a:srgbClr val="263B86"/>
                </a:solidFill>
                <a:latin typeface="Arial" pitchFamily="34" charset="0"/>
                <a:ea typeface="Arial Unicode MS" pitchFamily="34" charset="-128"/>
              </a:rPr>
              <a:t>title</a:t>
            </a:r>
            <a:r>
              <a:rPr lang="tr-TR" sz="2000" dirty="0" smtClean="0">
                <a:solidFill>
                  <a:srgbClr val="263B86"/>
                </a:solidFill>
                <a:latin typeface="Arial" pitchFamily="34" charset="0"/>
                <a:ea typeface="Arial Unicode MS" pitchFamily="34" charset="-128"/>
              </a:rPr>
              <a:t> of </a:t>
            </a:r>
            <a:r>
              <a:rPr lang="tr-TR" sz="2000" dirty="0" err="1" smtClean="0">
                <a:solidFill>
                  <a:srgbClr val="263B86"/>
                </a:solidFill>
                <a:latin typeface="Arial" pitchFamily="34" charset="0"/>
                <a:ea typeface="Arial Unicode MS" pitchFamily="34" charset="-128"/>
              </a:rPr>
              <a:t>the</a:t>
            </a:r>
            <a:r>
              <a:rPr lang="en-US" sz="2000" dirty="0" smtClean="0">
                <a:solidFill>
                  <a:srgbClr val="263B86"/>
                </a:solidFill>
                <a:latin typeface="Arial" pitchFamily="34" charset="0"/>
                <a:ea typeface="Arial Unicode MS" pitchFamily="34" charset="-128"/>
              </a:rPr>
              <a:t> </a:t>
            </a:r>
            <a:r>
              <a:rPr lang="en-GB" sz="2000" dirty="0">
                <a:solidFill>
                  <a:srgbClr val="263B86"/>
                </a:solidFill>
                <a:latin typeface="Arial" pitchFamily="34" charset="0"/>
                <a:ea typeface="Arial Unicode MS" pitchFamily="34" charset="-128"/>
              </a:rPr>
              <a:t>Institution </a:t>
            </a:r>
            <a:r>
              <a:rPr lang="tr-TR" sz="2000" dirty="0" err="1" smtClean="0">
                <a:solidFill>
                  <a:srgbClr val="263B86"/>
                </a:solidFill>
                <a:latin typeface="Arial" pitchFamily="34" charset="0"/>
                <a:ea typeface="Arial Unicode MS" pitchFamily="34" charset="-128"/>
              </a:rPr>
              <a:t>was</a:t>
            </a:r>
            <a:r>
              <a:rPr lang="tr-TR" sz="2000" dirty="0" smtClean="0">
                <a:solidFill>
                  <a:srgbClr val="263B86"/>
                </a:solidFill>
                <a:latin typeface="Arial" pitchFamily="34" charset="0"/>
                <a:ea typeface="Arial Unicode MS" pitchFamily="34" charset="-128"/>
              </a:rPr>
              <a:t> </a:t>
            </a:r>
            <a:r>
              <a:rPr lang="en-US" sz="2000" dirty="0" smtClean="0">
                <a:solidFill>
                  <a:srgbClr val="263B86"/>
                </a:solidFill>
                <a:latin typeface="Arial" pitchFamily="34" charset="0"/>
                <a:ea typeface="Arial Unicode MS" pitchFamily="34" charset="-128"/>
              </a:rPr>
              <a:t>changed </a:t>
            </a:r>
            <a:r>
              <a:rPr lang="en-US" sz="2000" dirty="0">
                <a:solidFill>
                  <a:srgbClr val="263B86"/>
                </a:solidFill>
                <a:latin typeface="Arial" pitchFamily="34" charset="0"/>
                <a:ea typeface="Arial Unicode MS" pitchFamily="34" charset="-128"/>
              </a:rPr>
              <a:t>as İŞKUR and new services </a:t>
            </a:r>
            <a:r>
              <a:rPr lang="tr-TR" sz="2000" dirty="0" err="1" smtClean="0">
                <a:solidFill>
                  <a:srgbClr val="263B86"/>
                </a:solidFill>
                <a:latin typeface="Arial" pitchFamily="34" charset="0"/>
                <a:ea typeface="Arial Unicode MS" pitchFamily="34" charset="-128"/>
              </a:rPr>
              <a:t>were</a:t>
            </a:r>
            <a:r>
              <a:rPr lang="tr-TR" sz="2000" dirty="0" smtClean="0">
                <a:solidFill>
                  <a:srgbClr val="263B86"/>
                </a:solidFill>
                <a:latin typeface="Arial" pitchFamily="34" charset="0"/>
                <a:ea typeface="Arial Unicode MS" pitchFamily="34" charset="-128"/>
              </a:rPr>
              <a:t> </a:t>
            </a:r>
            <a:r>
              <a:rPr lang="en-US" sz="2000" dirty="0" smtClean="0">
                <a:solidFill>
                  <a:srgbClr val="263B86"/>
                </a:solidFill>
                <a:latin typeface="Arial" pitchFamily="34" charset="0"/>
                <a:ea typeface="Arial Unicode MS" pitchFamily="34" charset="-128"/>
              </a:rPr>
              <a:t>rendered</a:t>
            </a:r>
            <a:endParaRPr lang="tr-TR" sz="2000" dirty="0" smtClean="0">
              <a:solidFill>
                <a:srgbClr val="263B86"/>
              </a:solidFill>
              <a:latin typeface="Arial" pitchFamily="34" charset="0"/>
              <a:ea typeface="Arial Unicode MS" pitchFamily="34" charset="-128"/>
            </a:endParaRPr>
          </a:p>
          <a:p>
            <a:pPr marL="0" lvl="1" algn="just">
              <a:spcBef>
                <a:spcPct val="20000"/>
              </a:spcBef>
              <a:buClr>
                <a:srgbClr val="0099FF"/>
              </a:buClr>
              <a:buFontTx/>
              <a:buBlip>
                <a:blip r:embed="rId4"/>
              </a:buBlip>
            </a:pPr>
            <a:r>
              <a:rPr lang="tr-TR" sz="2000" dirty="0">
                <a:solidFill>
                  <a:srgbClr val="263B86"/>
                </a:solidFill>
                <a:latin typeface="Arial" pitchFamily="34" charset="0"/>
                <a:ea typeface="Arial Unicode MS" pitchFamily="34" charset="-128"/>
              </a:rPr>
              <a:t> </a:t>
            </a:r>
            <a:r>
              <a:rPr lang="tr-TR" sz="2000" dirty="0" smtClean="0">
                <a:solidFill>
                  <a:srgbClr val="263B86"/>
                </a:solidFill>
                <a:latin typeface="Arial" pitchFamily="34" charset="0"/>
                <a:ea typeface="Arial Unicode MS" pitchFamily="34" charset="-128"/>
              </a:rPr>
              <a:t> </a:t>
            </a:r>
            <a:r>
              <a:rPr lang="en-GB" sz="2000" dirty="0" smtClean="0">
                <a:solidFill>
                  <a:srgbClr val="263B86"/>
                </a:solidFill>
                <a:latin typeface="Arial" pitchFamily="34" charset="0"/>
                <a:ea typeface="Arial Unicode MS" pitchFamily="34" charset="-128"/>
              </a:rPr>
              <a:t>Job </a:t>
            </a:r>
            <a:r>
              <a:rPr lang="en-GB" sz="2000" dirty="0">
                <a:solidFill>
                  <a:srgbClr val="263B86"/>
                </a:solidFill>
                <a:latin typeface="Arial" pitchFamily="34" charset="0"/>
                <a:ea typeface="Arial Unicode MS" pitchFamily="34" charset="-128"/>
              </a:rPr>
              <a:t>and Vocational Counselling Services were expanded in 201</a:t>
            </a:r>
            <a:r>
              <a:rPr lang="tr-TR" sz="2000" dirty="0">
                <a:solidFill>
                  <a:srgbClr val="263B86"/>
                </a:solidFill>
                <a:latin typeface="Arial" pitchFamily="34" charset="0"/>
                <a:ea typeface="Arial Unicode MS" pitchFamily="34" charset="-128"/>
              </a:rPr>
              <a:t>2</a:t>
            </a:r>
            <a:r>
              <a:rPr lang="en-GB" sz="2000" dirty="0">
                <a:solidFill>
                  <a:srgbClr val="263B86"/>
                </a:solidFill>
                <a:latin typeface="Arial" pitchFamily="34" charset="0"/>
                <a:ea typeface="Arial Unicode MS" pitchFamily="34" charset="-128"/>
              </a:rPr>
              <a:t> and </a:t>
            </a:r>
            <a:r>
              <a:rPr lang="tr-TR" sz="2000" dirty="0" smtClean="0">
                <a:solidFill>
                  <a:srgbClr val="263B86"/>
                </a:solidFill>
                <a:latin typeface="Arial" pitchFamily="34" charset="0"/>
                <a:ea typeface="Arial Unicode MS" pitchFamily="34" charset="-128"/>
              </a:rPr>
              <a:t>4.</a:t>
            </a:r>
            <a:r>
              <a:rPr lang="en-GB" sz="2000" dirty="0">
                <a:solidFill>
                  <a:srgbClr val="263B86"/>
                </a:solidFill>
                <a:latin typeface="Arial" pitchFamily="34" charset="0"/>
                <a:ea typeface="Arial Unicode MS" pitchFamily="34" charset="-128"/>
              </a:rPr>
              <a:t>000 job and vocational counsellors were recruited.</a:t>
            </a:r>
          </a:p>
          <a:p>
            <a:pPr algn="just">
              <a:spcBef>
                <a:spcPts val="600"/>
              </a:spcBef>
              <a:spcAft>
                <a:spcPts val="600"/>
              </a:spcAft>
              <a:buClr>
                <a:srgbClr val="0099FF"/>
              </a:buClr>
              <a:buFontTx/>
              <a:buBlip>
                <a:blip r:embed="rId4"/>
              </a:buBlip>
            </a:pPr>
            <a:r>
              <a:rPr lang="tr-TR" sz="2000" dirty="0" smtClean="0">
                <a:solidFill>
                  <a:srgbClr val="263B86"/>
                </a:solidFill>
                <a:latin typeface="Arial" pitchFamily="34" charset="0"/>
                <a:ea typeface="Arial Unicode MS" pitchFamily="34" charset="-128"/>
              </a:rPr>
              <a:t>  </a:t>
            </a:r>
            <a:r>
              <a:rPr lang="en-US" sz="2000" dirty="0" smtClean="0">
                <a:solidFill>
                  <a:srgbClr val="263B86"/>
                </a:solidFill>
                <a:latin typeface="Arial" pitchFamily="34" charset="0"/>
                <a:ea typeface="Arial Unicode MS" pitchFamily="34" charset="-128"/>
              </a:rPr>
              <a:t>ISKUR was elected as the President of  World Association of Public Employment Agencies (WAPES) for three years in May 2015.</a:t>
            </a:r>
          </a:p>
          <a:p>
            <a:pPr algn="just">
              <a:spcBef>
                <a:spcPts val="600"/>
              </a:spcBef>
              <a:spcAft>
                <a:spcPts val="600"/>
              </a:spcAft>
              <a:buClr>
                <a:srgbClr val="0099FF"/>
              </a:buClr>
              <a:buFontTx/>
              <a:buBlip>
                <a:blip r:embed="rId4"/>
              </a:buBlip>
            </a:pPr>
            <a:r>
              <a:rPr lang="en-US" sz="2000" dirty="0" smtClean="0">
                <a:solidFill>
                  <a:srgbClr val="263B86"/>
                </a:solidFill>
                <a:latin typeface="Arial" pitchFamily="34" charset="0"/>
                <a:ea typeface="Arial Unicode MS" pitchFamily="34" charset="-128"/>
              </a:rPr>
              <a:t>  Employment of more than one million </a:t>
            </a:r>
            <a:r>
              <a:rPr lang="en-US" sz="2000" dirty="0" err="1" smtClean="0">
                <a:solidFill>
                  <a:srgbClr val="263B86"/>
                </a:solidFill>
                <a:latin typeface="Arial" pitchFamily="34" charset="0"/>
                <a:ea typeface="Arial Unicode MS" pitchFamily="34" charset="-128"/>
              </a:rPr>
              <a:t>pe</a:t>
            </a:r>
            <a:r>
              <a:rPr lang="tr-TR" sz="2000" dirty="0" err="1" smtClean="0">
                <a:solidFill>
                  <a:srgbClr val="263B86"/>
                </a:solidFill>
                <a:latin typeface="Arial" pitchFamily="34" charset="0"/>
                <a:ea typeface="Arial Unicode MS" pitchFamily="34" charset="-128"/>
              </a:rPr>
              <a:t>ople</a:t>
            </a:r>
            <a:r>
              <a:rPr lang="en-US" sz="2000" dirty="0" smtClean="0">
                <a:solidFill>
                  <a:srgbClr val="263B86"/>
                </a:solidFill>
                <a:latin typeface="Arial" pitchFamily="34" charset="0"/>
                <a:ea typeface="Arial Unicode MS" pitchFamily="34" charset="-128"/>
              </a:rPr>
              <a:t> was mediated by ISKUR in 2017.</a:t>
            </a:r>
          </a:p>
          <a:p>
            <a:pPr algn="just">
              <a:spcBef>
                <a:spcPts val="600"/>
              </a:spcBef>
              <a:spcAft>
                <a:spcPts val="600"/>
              </a:spcAft>
              <a:buClr>
                <a:srgbClr val="0099FF"/>
              </a:buClr>
              <a:buFontTx/>
              <a:buBlip>
                <a:blip r:embed="rId4"/>
              </a:buBlip>
            </a:pPr>
            <a:endParaRPr lang="tr-TR" sz="3600" b="1" dirty="0">
              <a:solidFill>
                <a:schemeClr val="tx2"/>
              </a:solidFill>
              <a:ea typeface="Arial Unicode MS" pitchFamily="34" charset="-128"/>
            </a:endParaRPr>
          </a:p>
        </p:txBody>
      </p:sp>
    </p:spTree>
    <p:extLst>
      <p:ext uri="{BB962C8B-B14F-4D97-AF65-F5344CB8AC3E}">
        <p14:creationId xmlns:p14="http://schemas.microsoft.com/office/powerpoint/2010/main" val="319692644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37890" name="Metin kutusu 1"/>
          <p:cNvSpPr txBox="1">
            <a:spLocks noChangeArrowheads="1"/>
          </p:cNvSpPr>
          <p:nvPr/>
        </p:nvSpPr>
        <p:spPr bwMode="auto">
          <a:xfrm>
            <a:off x="3962401" y="414224"/>
            <a:ext cx="4987636"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itchFamily="34" charset="0"/>
                <a:ea typeface="ＭＳ Ｐゴシック" pitchFamily="34" charset="-128"/>
              </a:defRPr>
            </a:lvl1pPr>
            <a:lvl2pPr marL="742950" indent="-285750" eaLnBrk="0" hangingPunct="0">
              <a:defRPr>
                <a:solidFill>
                  <a:schemeClr val="tx1"/>
                </a:solidFill>
                <a:latin typeface="Calibri" pitchFamily="34" charset="0"/>
                <a:ea typeface="ＭＳ Ｐゴシック" pitchFamily="34" charset="-128"/>
              </a:defRPr>
            </a:lvl2pPr>
            <a:lvl3pPr marL="1143000" indent="-228600" eaLnBrk="0" hangingPunct="0">
              <a:defRPr>
                <a:solidFill>
                  <a:schemeClr val="tx1"/>
                </a:solidFill>
                <a:latin typeface="Calibri" pitchFamily="34" charset="0"/>
                <a:ea typeface="ＭＳ Ｐゴシック" pitchFamily="34" charset="-128"/>
              </a:defRPr>
            </a:lvl3pPr>
            <a:lvl4pPr marL="1600200" indent="-228600" eaLnBrk="0" hangingPunct="0">
              <a:defRPr>
                <a:solidFill>
                  <a:schemeClr val="tx1"/>
                </a:solidFill>
                <a:latin typeface="Calibri" pitchFamily="34" charset="0"/>
                <a:ea typeface="ＭＳ Ｐゴシック" pitchFamily="34" charset="-128"/>
              </a:defRPr>
            </a:lvl4pPr>
            <a:lvl5pPr marL="2057400" indent="-228600" eaLnBrk="0" hangingPunct="0">
              <a:defRPr>
                <a:solidFill>
                  <a:schemeClr val="tx1"/>
                </a:solidFill>
                <a:latin typeface="Calibri" pitchFamily="34" charset="0"/>
                <a:ea typeface="ＭＳ Ｐゴシック"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ＭＳ Ｐゴシック"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ＭＳ Ｐゴシック"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ＭＳ Ｐゴシック"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ＭＳ Ｐゴシック" pitchFamily="34" charset="-128"/>
              </a:defRPr>
            </a:lvl9pPr>
          </a:lstStyle>
          <a:p>
            <a:pPr algn="ctr" eaLnBrk="1" hangingPunct="1"/>
            <a:r>
              <a:rPr lang="en-US" sz="2800" b="1" dirty="0">
                <a:solidFill>
                  <a:srgbClr val="17375E"/>
                </a:solidFill>
                <a:latin typeface="NimbusSansNovus SemiBold"/>
              </a:rPr>
              <a:t>Public Work </a:t>
            </a:r>
            <a:r>
              <a:rPr lang="en-US" sz="2800" b="1" dirty="0" smtClean="0">
                <a:solidFill>
                  <a:srgbClr val="17375E"/>
                </a:solidFill>
                <a:latin typeface="NimbusSansNovus SemiBold"/>
              </a:rPr>
              <a:t>Program</a:t>
            </a:r>
            <a:r>
              <a:rPr lang="tr-TR" sz="2800" b="1" dirty="0" smtClean="0">
                <a:solidFill>
                  <a:srgbClr val="17375E"/>
                </a:solidFill>
                <a:latin typeface="NimbusSansNovus SemiBold"/>
              </a:rPr>
              <a:t>me</a:t>
            </a:r>
            <a:endParaRPr lang="en-US" sz="2800" b="1" dirty="0">
              <a:solidFill>
                <a:srgbClr val="17375E"/>
              </a:solidFill>
              <a:latin typeface="NimbusSansNovus SemiBold"/>
            </a:endParaRPr>
          </a:p>
          <a:p>
            <a:pPr algn="ctr" eaLnBrk="1" hangingPunct="1"/>
            <a:endParaRPr lang="en-GB" sz="2800" b="1" dirty="0">
              <a:solidFill>
                <a:srgbClr val="17375E"/>
              </a:solidFill>
              <a:latin typeface="NimbusSansNovus SemiBold"/>
            </a:endParaRPr>
          </a:p>
        </p:txBody>
      </p:sp>
      <p:sp>
        <p:nvSpPr>
          <p:cNvPr id="3" name="İçerik Yer Tutucusu 2"/>
          <p:cNvSpPr>
            <a:spLocks noGrp="1"/>
          </p:cNvSpPr>
          <p:nvPr>
            <p:ph idx="1"/>
          </p:nvPr>
        </p:nvSpPr>
        <p:spPr/>
        <p:txBody>
          <a:bodyPr/>
          <a:lstStyle/>
          <a:p>
            <a:pPr marL="342900" lvl="1" indent="-342900" algn="just">
              <a:lnSpc>
                <a:spcPct val="150000"/>
              </a:lnSpc>
              <a:spcBef>
                <a:spcPts val="600"/>
              </a:spcBef>
              <a:spcAft>
                <a:spcPts val="600"/>
              </a:spcAft>
              <a:buClr>
                <a:srgbClr val="0099FF"/>
              </a:buClr>
              <a:buSzPct val="100000"/>
              <a:buBlip>
                <a:blip r:embed="rId4"/>
              </a:buBlip>
              <a:defRPr/>
            </a:pPr>
            <a:r>
              <a:rPr lang="en-US" sz="2400" dirty="0">
                <a:solidFill>
                  <a:srgbClr val="263B86"/>
                </a:solidFill>
                <a:latin typeface="Arial" pitchFamily="34" charset="0"/>
                <a:ea typeface="Arial Unicode MS" pitchFamily="34" charset="-128"/>
                <a:cs typeface="Arial" pitchFamily="34" charset="0"/>
              </a:rPr>
              <a:t>Its </a:t>
            </a:r>
            <a:r>
              <a:rPr lang="en-US" sz="2400" dirty="0">
                <a:solidFill>
                  <a:srgbClr val="263B86"/>
                </a:solidFill>
                <a:latin typeface="Arial" pitchFamily="34" charset="0"/>
                <a:ea typeface="Arial Unicode MS" pitchFamily="34" charset="-128"/>
                <a:cs typeface="Arial" pitchFamily="34" charset="0"/>
              </a:rPr>
              <a:t>target </a:t>
            </a:r>
            <a:r>
              <a:rPr lang="tr-TR" sz="2400" dirty="0" err="1" smtClean="0">
                <a:solidFill>
                  <a:srgbClr val="263B86"/>
                </a:solidFill>
                <a:latin typeface="Arial" pitchFamily="34" charset="0"/>
                <a:ea typeface="Arial Unicode MS" pitchFamily="34" charset="-128"/>
                <a:cs typeface="Arial" pitchFamily="34" charset="0"/>
              </a:rPr>
              <a:t>group</a:t>
            </a:r>
            <a:r>
              <a:rPr lang="tr-TR" sz="2400" dirty="0" smtClean="0">
                <a:solidFill>
                  <a:srgbClr val="263B86"/>
                </a:solidFill>
                <a:latin typeface="Arial" pitchFamily="34" charset="0"/>
                <a:ea typeface="Arial Unicode MS" pitchFamily="34" charset="-128"/>
                <a:cs typeface="Arial" pitchFamily="34" charset="0"/>
              </a:rPr>
              <a:t> </a:t>
            </a:r>
            <a:r>
              <a:rPr lang="en-US" sz="2400" dirty="0" smtClean="0">
                <a:solidFill>
                  <a:srgbClr val="263B86"/>
                </a:solidFill>
                <a:latin typeface="Arial" pitchFamily="34" charset="0"/>
                <a:ea typeface="Arial Unicode MS" pitchFamily="34" charset="-128"/>
                <a:cs typeface="Arial" pitchFamily="34" charset="0"/>
              </a:rPr>
              <a:t>is </a:t>
            </a:r>
            <a:r>
              <a:rPr lang="en-US" sz="2400" dirty="0">
                <a:solidFill>
                  <a:srgbClr val="263B86"/>
                </a:solidFill>
                <a:latin typeface="Arial" pitchFamily="34" charset="0"/>
                <a:ea typeface="Arial Unicode MS" pitchFamily="34" charset="-128"/>
                <a:cs typeface="Arial" pitchFamily="34" charset="0"/>
              </a:rPr>
              <a:t>the long-term unemployed in the </a:t>
            </a:r>
            <a:r>
              <a:rPr lang="en-US" sz="2400" dirty="0" err="1">
                <a:solidFill>
                  <a:srgbClr val="263B86"/>
                </a:solidFill>
                <a:latin typeface="Arial" pitchFamily="34" charset="0"/>
                <a:ea typeface="Arial Unicode MS" pitchFamily="34" charset="-128"/>
                <a:cs typeface="Arial" pitchFamily="34" charset="0"/>
              </a:rPr>
              <a:t>labour</a:t>
            </a:r>
            <a:r>
              <a:rPr lang="en-US" sz="2400" dirty="0">
                <a:solidFill>
                  <a:srgbClr val="263B86"/>
                </a:solidFill>
                <a:latin typeface="Arial" pitchFamily="34" charset="0"/>
                <a:ea typeface="Arial Unicode MS" pitchFamily="34" charset="-128"/>
                <a:cs typeface="Arial" pitchFamily="34" charset="0"/>
              </a:rPr>
              <a:t> market</a:t>
            </a:r>
          </a:p>
          <a:p>
            <a:pPr marL="342900" lvl="1" indent="-342900" algn="just">
              <a:lnSpc>
                <a:spcPct val="150000"/>
              </a:lnSpc>
              <a:spcBef>
                <a:spcPts val="600"/>
              </a:spcBef>
              <a:spcAft>
                <a:spcPts val="600"/>
              </a:spcAft>
              <a:buClr>
                <a:srgbClr val="0099FF"/>
              </a:buClr>
              <a:buSzPct val="100000"/>
              <a:buBlip>
                <a:blip r:embed="rId4"/>
              </a:buBlip>
              <a:defRPr/>
            </a:pPr>
            <a:r>
              <a:rPr lang="en-US" sz="2400" dirty="0">
                <a:solidFill>
                  <a:srgbClr val="263B86"/>
                </a:solidFill>
                <a:latin typeface="Arial" pitchFamily="34" charset="0"/>
                <a:ea typeface="Arial Unicode MS" pitchFamily="34" charset="-128"/>
                <a:cs typeface="Arial" pitchFamily="34" charset="0"/>
              </a:rPr>
              <a:t>It is organized for adaptation to the </a:t>
            </a:r>
            <a:r>
              <a:rPr lang="en-US" sz="2400" dirty="0" err="1">
                <a:solidFill>
                  <a:srgbClr val="263B86"/>
                </a:solidFill>
                <a:latin typeface="Arial" pitchFamily="34" charset="0"/>
                <a:ea typeface="Arial Unicode MS" pitchFamily="34" charset="-128"/>
                <a:cs typeface="Arial" pitchFamily="34" charset="0"/>
              </a:rPr>
              <a:t>labour</a:t>
            </a:r>
            <a:r>
              <a:rPr lang="en-US" sz="2400" dirty="0">
                <a:solidFill>
                  <a:srgbClr val="263B86"/>
                </a:solidFill>
                <a:latin typeface="Arial" pitchFamily="34" charset="0"/>
                <a:ea typeface="Arial Unicode MS" pitchFamily="34" charset="-128"/>
                <a:cs typeface="Arial" pitchFamily="34" charset="0"/>
              </a:rPr>
              <a:t> market.</a:t>
            </a:r>
          </a:p>
          <a:p>
            <a:pPr marL="342900" lvl="1" indent="-342900" algn="just">
              <a:lnSpc>
                <a:spcPct val="150000"/>
              </a:lnSpc>
              <a:spcBef>
                <a:spcPts val="600"/>
              </a:spcBef>
              <a:spcAft>
                <a:spcPts val="600"/>
              </a:spcAft>
              <a:buClr>
                <a:srgbClr val="0099FF"/>
              </a:buClr>
              <a:buSzPct val="100000"/>
              <a:buBlip>
                <a:blip r:embed="rId4"/>
              </a:buBlip>
              <a:defRPr/>
            </a:pPr>
            <a:r>
              <a:rPr lang="en-US" sz="2400" dirty="0">
                <a:solidFill>
                  <a:srgbClr val="263B86"/>
                </a:solidFill>
                <a:latin typeface="Arial" pitchFamily="34" charset="0"/>
                <a:ea typeface="Arial Unicode MS" pitchFamily="34" charset="-128"/>
                <a:cs typeface="Arial" pitchFamily="34" charset="0"/>
              </a:rPr>
              <a:t>Max. 9 months employment on the public services is provided. (Participants can benefit max. 24 months</a:t>
            </a:r>
            <a:r>
              <a:rPr lang="tr-TR" sz="2400" dirty="0">
                <a:solidFill>
                  <a:srgbClr val="263B86"/>
                </a:solidFill>
                <a:latin typeface="Arial" pitchFamily="34" charset="0"/>
                <a:ea typeface="Arial Unicode MS" pitchFamily="34" charset="-128"/>
                <a:cs typeface="Arial" pitchFamily="34" charset="0"/>
              </a:rPr>
              <a:t> in a life time</a:t>
            </a:r>
            <a:r>
              <a:rPr lang="en-US" sz="2400" dirty="0">
                <a:solidFill>
                  <a:srgbClr val="263B86"/>
                </a:solidFill>
                <a:latin typeface="Arial" pitchFamily="34" charset="0"/>
                <a:ea typeface="Arial Unicode MS" pitchFamily="34" charset="-128"/>
                <a:cs typeface="Arial" pitchFamily="34" charset="0"/>
              </a:rPr>
              <a:t>.)</a:t>
            </a:r>
          </a:p>
          <a:p>
            <a:pPr marL="342900" lvl="1" indent="-342900" algn="just">
              <a:lnSpc>
                <a:spcPct val="150000"/>
              </a:lnSpc>
              <a:spcBef>
                <a:spcPts val="600"/>
              </a:spcBef>
              <a:spcAft>
                <a:spcPts val="600"/>
              </a:spcAft>
              <a:buClr>
                <a:srgbClr val="0099FF"/>
              </a:buClr>
              <a:buSzPct val="100000"/>
              <a:buBlip>
                <a:blip r:embed="rId4"/>
              </a:buBlip>
              <a:defRPr/>
            </a:pPr>
            <a:r>
              <a:rPr lang="en-US" sz="2400" dirty="0">
                <a:solidFill>
                  <a:srgbClr val="263B86"/>
                </a:solidFill>
                <a:latin typeface="Arial" pitchFamily="34" charset="0"/>
                <a:ea typeface="Arial Unicode MS" pitchFamily="34" charset="-128"/>
                <a:cs typeface="Arial" pitchFamily="34" charset="0"/>
              </a:rPr>
              <a:t>172.995 participants / 3.372 programs  / 2017</a:t>
            </a:r>
          </a:p>
          <a:p>
            <a:endParaRPr lang="tr-TR" dirty="0"/>
          </a:p>
        </p:txBody>
      </p:sp>
    </p:spTree>
    <p:extLst>
      <p:ext uri="{BB962C8B-B14F-4D97-AF65-F5344CB8AC3E}">
        <p14:creationId xmlns:p14="http://schemas.microsoft.com/office/powerpoint/2010/main" val="415862162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4" name="Dikdörtgen 2"/>
          <p:cNvSpPr>
            <a:spLocks noChangeArrowheads="1"/>
          </p:cNvSpPr>
          <p:nvPr/>
        </p:nvSpPr>
        <p:spPr bwMode="auto">
          <a:xfrm>
            <a:off x="893763" y="930275"/>
            <a:ext cx="7354310" cy="61247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marL="0" lvl="1" algn="ctr" defTabSz="914400">
              <a:spcBef>
                <a:spcPts val="100"/>
              </a:spcBef>
              <a:spcAft>
                <a:spcPts val="100"/>
              </a:spcAft>
              <a:buClr>
                <a:srgbClr val="0099FF"/>
              </a:buClr>
            </a:pPr>
            <a:endParaRPr lang="tr-TR" sz="3600" dirty="0">
              <a:solidFill>
                <a:srgbClr val="263B86"/>
              </a:solidFill>
              <a:latin typeface="Arial" pitchFamily="34" charset="0"/>
              <a:ea typeface="Arial Unicode MS" pitchFamily="34" charset="-128"/>
            </a:endParaRPr>
          </a:p>
          <a:p>
            <a:pPr algn="ctr" defTabSz="914400">
              <a:spcBef>
                <a:spcPts val="100"/>
              </a:spcBef>
              <a:spcAft>
                <a:spcPts val="100"/>
              </a:spcAft>
              <a:buClr>
                <a:srgbClr val="0099FF"/>
              </a:buClr>
            </a:pPr>
            <a:endParaRPr lang="tr-TR" sz="4000" b="1" dirty="0" smtClean="0">
              <a:solidFill>
                <a:srgbClr val="FF0000"/>
              </a:solidFill>
              <a:latin typeface="Arial" pitchFamily="34" charset="0"/>
              <a:ea typeface="Arial Unicode MS" pitchFamily="34" charset="-128"/>
            </a:endParaRPr>
          </a:p>
          <a:p>
            <a:pPr algn="ctr" defTabSz="914400">
              <a:spcBef>
                <a:spcPts val="100"/>
              </a:spcBef>
              <a:spcAft>
                <a:spcPts val="100"/>
              </a:spcAft>
              <a:buClr>
                <a:srgbClr val="0099FF"/>
              </a:buClr>
            </a:pPr>
            <a:r>
              <a:rPr lang="en-GB" sz="2400" b="1" dirty="0" smtClean="0">
                <a:solidFill>
                  <a:srgbClr val="FF0000"/>
                </a:solidFill>
                <a:latin typeface="Arial" pitchFamily="34" charset="0"/>
                <a:ea typeface="Arial Unicode MS" pitchFamily="34" charset="-128"/>
              </a:rPr>
              <a:t>Thank you</a:t>
            </a:r>
            <a:r>
              <a:rPr lang="tr-TR" sz="2400" b="1" dirty="0" smtClean="0">
                <a:solidFill>
                  <a:srgbClr val="FF0000"/>
                </a:solidFill>
                <a:latin typeface="Arial" pitchFamily="34" charset="0"/>
                <a:ea typeface="Arial Unicode MS" pitchFamily="34" charset="-128"/>
              </a:rPr>
              <a:t> </a:t>
            </a:r>
            <a:r>
              <a:rPr lang="tr-TR" sz="2400" b="1" dirty="0" err="1" smtClean="0">
                <a:solidFill>
                  <a:srgbClr val="FF0000"/>
                </a:solidFill>
                <a:latin typeface="Arial" pitchFamily="34" charset="0"/>
                <a:ea typeface="Arial Unicode MS" pitchFamily="34" charset="-128"/>
              </a:rPr>
              <a:t>for</a:t>
            </a:r>
            <a:r>
              <a:rPr lang="tr-TR" sz="2400" b="1" dirty="0" smtClean="0">
                <a:solidFill>
                  <a:srgbClr val="FF0000"/>
                </a:solidFill>
                <a:latin typeface="Arial" pitchFamily="34" charset="0"/>
                <a:ea typeface="Arial Unicode MS" pitchFamily="34" charset="-128"/>
              </a:rPr>
              <a:t> </a:t>
            </a:r>
            <a:r>
              <a:rPr lang="tr-TR" sz="2400" b="1" dirty="0" err="1" smtClean="0">
                <a:solidFill>
                  <a:srgbClr val="FF0000"/>
                </a:solidFill>
                <a:latin typeface="Arial" pitchFamily="34" charset="0"/>
                <a:ea typeface="Arial Unicode MS" pitchFamily="34" charset="-128"/>
              </a:rPr>
              <a:t>your</a:t>
            </a:r>
            <a:r>
              <a:rPr lang="tr-TR" sz="2400" b="1" dirty="0" smtClean="0">
                <a:solidFill>
                  <a:srgbClr val="FF0000"/>
                </a:solidFill>
                <a:latin typeface="Arial" pitchFamily="34" charset="0"/>
                <a:ea typeface="Arial Unicode MS" pitchFamily="34" charset="-128"/>
              </a:rPr>
              <a:t> </a:t>
            </a:r>
            <a:r>
              <a:rPr lang="tr-TR" sz="2400" b="1" dirty="0" err="1" smtClean="0">
                <a:solidFill>
                  <a:srgbClr val="FF0000"/>
                </a:solidFill>
                <a:latin typeface="Arial" pitchFamily="34" charset="0"/>
                <a:ea typeface="Arial Unicode MS" pitchFamily="34" charset="-128"/>
              </a:rPr>
              <a:t>attention</a:t>
            </a:r>
            <a:endParaRPr lang="tr-TR" sz="2400" b="1" dirty="0">
              <a:solidFill>
                <a:srgbClr val="FF0000"/>
              </a:solidFill>
              <a:latin typeface="Arial" pitchFamily="34" charset="0"/>
              <a:ea typeface="Arial Unicode MS" pitchFamily="34" charset="-128"/>
            </a:endParaRPr>
          </a:p>
          <a:p>
            <a:pPr algn="ctr" defTabSz="914400">
              <a:spcBef>
                <a:spcPts val="100"/>
              </a:spcBef>
              <a:spcAft>
                <a:spcPts val="100"/>
              </a:spcAft>
              <a:buClr>
                <a:srgbClr val="0099FF"/>
              </a:buClr>
            </a:pPr>
            <a:endParaRPr lang="tr-TR" sz="2400" b="1" dirty="0" smtClean="0">
              <a:solidFill>
                <a:srgbClr val="FF0000"/>
              </a:solidFill>
              <a:latin typeface="Arial" pitchFamily="34" charset="0"/>
              <a:ea typeface="Arial Unicode MS" pitchFamily="34" charset="-128"/>
            </a:endParaRPr>
          </a:p>
          <a:p>
            <a:pPr algn="ctr" defTabSz="914400">
              <a:spcBef>
                <a:spcPts val="100"/>
              </a:spcBef>
              <a:spcAft>
                <a:spcPts val="100"/>
              </a:spcAft>
              <a:buClr>
                <a:srgbClr val="0099FF"/>
              </a:buClr>
            </a:pPr>
            <a:r>
              <a:rPr lang="tr-TR" sz="2400" b="1" dirty="0" smtClean="0">
                <a:solidFill>
                  <a:srgbClr val="002060"/>
                </a:solidFill>
                <a:latin typeface="Arial" pitchFamily="34" charset="0"/>
                <a:ea typeface="Arial Unicode MS" pitchFamily="34" charset="-128"/>
              </a:rPr>
              <a:t>Eser </a:t>
            </a:r>
            <a:r>
              <a:rPr lang="tr-TR" sz="2400" b="1" dirty="0">
                <a:solidFill>
                  <a:srgbClr val="002060"/>
                </a:solidFill>
                <a:latin typeface="Arial" pitchFamily="34" charset="0"/>
                <a:ea typeface="Arial Unicode MS" pitchFamily="34" charset="-128"/>
              </a:rPr>
              <a:t>EROL</a:t>
            </a:r>
          </a:p>
          <a:p>
            <a:pPr algn="ctr" defTabSz="914400">
              <a:spcBef>
                <a:spcPts val="100"/>
              </a:spcBef>
              <a:spcAft>
                <a:spcPts val="100"/>
              </a:spcAft>
              <a:buClr>
                <a:srgbClr val="0099FF"/>
              </a:buClr>
            </a:pPr>
            <a:r>
              <a:rPr lang="tr-TR" sz="2400" b="1" dirty="0" err="1" smtClean="0">
                <a:solidFill>
                  <a:srgbClr val="002060"/>
                </a:solidFill>
                <a:latin typeface="Arial" pitchFamily="34" charset="0"/>
                <a:ea typeface="Arial Unicode MS" pitchFamily="34" charset="-128"/>
              </a:rPr>
              <a:t>Employment</a:t>
            </a:r>
            <a:r>
              <a:rPr lang="tr-TR" sz="2400" b="1" dirty="0" smtClean="0">
                <a:solidFill>
                  <a:srgbClr val="002060"/>
                </a:solidFill>
                <a:latin typeface="Arial" pitchFamily="34" charset="0"/>
                <a:ea typeface="Arial Unicode MS" pitchFamily="34" charset="-128"/>
              </a:rPr>
              <a:t> </a:t>
            </a:r>
            <a:r>
              <a:rPr lang="tr-TR" sz="2400" b="1" dirty="0" err="1" smtClean="0">
                <a:solidFill>
                  <a:srgbClr val="002060"/>
                </a:solidFill>
                <a:latin typeface="Arial" pitchFamily="34" charset="0"/>
                <a:ea typeface="Arial Unicode MS" pitchFamily="34" charset="-128"/>
              </a:rPr>
              <a:t>Expert</a:t>
            </a:r>
            <a:endParaRPr lang="tr-TR" sz="2400" b="1" dirty="0" smtClean="0">
              <a:solidFill>
                <a:srgbClr val="002060"/>
              </a:solidFill>
              <a:latin typeface="Arial" pitchFamily="34" charset="0"/>
              <a:ea typeface="Arial Unicode MS" pitchFamily="34" charset="-128"/>
            </a:endParaRPr>
          </a:p>
          <a:p>
            <a:pPr algn="ctr" defTabSz="914400">
              <a:spcBef>
                <a:spcPts val="100"/>
              </a:spcBef>
              <a:spcAft>
                <a:spcPts val="100"/>
              </a:spcAft>
              <a:buClr>
                <a:srgbClr val="0099FF"/>
              </a:buClr>
            </a:pPr>
            <a:r>
              <a:rPr lang="tr-TR" sz="2400" b="1" dirty="0" err="1" smtClean="0">
                <a:solidFill>
                  <a:srgbClr val="002060"/>
                </a:solidFill>
                <a:latin typeface="Arial" pitchFamily="34" charset="0"/>
                <a:ea typeface="Arial Unicode MS" pitchFamily="34" charset="-128"/>
              </a:rPr>
              <a:t>Turkish</a:t>
            </a:r>
            <a:r>
              <a:rPr lang="tr-TR" sz="2400" b="1" dirty="0" smtClean="0">
                <a:solidFill>
                  <a:srgbClr val="002060"/>
                </a:solidFill>
                <a:latin typeface="Arial" pitchFamily="34" charset="0"/>
                <a:ea typeface="Arial Unicode MS" pitchFamily="34" charset="-128"/>
              </a:rPr>
              <a:t> </a:t>
            </a:r>
            <a:r>
              <a:rPr lang="tr-TR" sz="2400" b="1" dirty="0" err="1" smtClean="0">
                <a:solidFill>
                  <a:srgbClr val="002060"/>
                </a:solidFill>
                <a:latin typeface="Arial" pitchFamily="34" charset="0"/>
                <a:ea typeface="Arial Unicode MS" pitchFamily="34" charset="-128"/>
              </a:rPr>
              <a:t>Employment</a:t>
            </a:r>
            <a:r>
              <a:rPr lang="tr-TR" sz="2400" b="1" dirty="0" smtClean="0">
                <a:solidFill>
                  <a:srgbClr val="002060"/>
                </a:solidFill>
                <a:latin typeface="Arial" pitchFamily="34" charset="0"/>
                <a:ea typeface="Arial Unicode MS" pitchFamily="34" charset="-128"/>
              </a:rPr>
              <a:t> </a:t>
            </a:r>
            <a:r>
              <a:rPr lang="tr-TR" sz="2400" b="1" dirty="0" err="1" smtClean="0">
                <a:solidFill>
                  <a:srgbClr val="002060"/>
                </a:solidFill>
                <a:latin typeface="Arial" pitchFamily="34" charset="0"/>
                <a:ea typeface="Arial Unicode MS" pitchFamily="34" charset="-128"/>
              </a:rPr>
              <a:t>Agency</a:t>
            </a:r>
            <a:r>
              <a:rPr lang="tr-TR" sz="2400" b="1" dirty="0" smtClean="0">
                <a:solidFill>
                  <a:srgbClr val="002060"/>
                </a:solidFill>
                <a:latin typeface="Arial" pitchFamily="34" charset="0"/>
                <a:ea typeface="Arial Unicode MS" pitchFamily="34" charset="-128"/>
              </a:rPr>
              <a:t> (İŞKUR)</a:t>
            </a:r>
          </a:p>
          <a:p>
            <a:pPr algn="ctr" defTabSz="914400">
              <a:spcBef>
                <a:spcPts val="100"/>
              </a:spcBef>
              <a:spcAft>
                <a:spcPts val="100"/>
              </a:spcAft>
              <a:buClr>
                <a:srgbClr val="0099FF"/>
              </a:buClr>
            </a:pPr>
            <a:endParaRPr lang="tr-TR" sz="2400" b="1" dirty="0" smtClean="0">
              <a:solidFill>
                <a:srgbClr val="263B86"/>
              </a:solidFill>
              <a:latin typeface="Arial" pitchFamily="34" charset="0"/>
              <a:ea typeface="Arial Unicode MS" pitchFamily="34" charset="-128"/>
            </a:endParaRPr>
          </a:p>
          <a:p>
            <a:pPr algn="ctr" defTabSz="914400">
              <a:spcBef>
                <a:spcPts val="100"/>
              </a:spcBef>
              <a:spcAft>
                <a:spcPts val="100"/>
              </a:spcAft>
              <a:buClr>
                <a:srgbClr val="0099FF"/>
              </a:buClr>
            </a:pPr>
            <a:r>
              <a:rPr lang="tr-TR" sz="2400" b="1" dirty="0" smtClean="0">
                <a:solidFill>
                  <a:srgbClr val="263B86"/>
                </a:solidFill>
                <a:latin typeface="Arial" pitchFamily="34" charset="0"/>
                <a:ea typeface="Arial Unicode MS" pitchFamily="34" charset="-128"/>
                <a:hlinkClick r:id="rId4"/>
              </a:rPr>
              <a:t>eser.erol@iskur.gov.tr</a:t>
            </a:r>
            <a:r>
              <a:rPr lang="tr-TR" sz="2400" b="1" dirty="0" smtClean="0">
                <a:solidFill>
                  <a:srgbClr val="263B86"/>
                </a:solidFill>
                <a:latin typeface="Arial" pitchFamily="34" charset="0"/>
                <a:ea typeface="Arial Unicode MS" pitchFamily="34" charset="-128"/>
              </a:rPr>
              <a:t> </a:t>
            </a:r>
          </a:p>
          <a:p>
            <a:pPr algn="ctr" defTabSz="914400">
              <a:spcBef>
                <a:spcPts val="100"/>
              </a:spcBef>
              <a:spcAft>
                <a:spcPts val="100"/>
              </a:spcAft>
              <a:buClr>
                <a:srgbClr val="0099FF"/>
              </a:buClr>
            </a:pPr>
            <a:r>
              <a:rPr lang="tr-TR" sz="2400" b="1" dirty="0" smtClean="0">
                <a:solidFill>
                  <a:srgbClr val="263B86"/>
                </a:solidFill>
                <a:latin typeface="Arial" pitchFamily="34" charset="0"/>
                <a:ea typeface="Arial Unicode MS" pitchFamily="34" charset="-128"/>
                <a:hlinkClick r:id="rId5"/>
              </a:rPr>
              <a:t>aktifuzmanlar@iskur.gov.tr</a:t>
            </a:r>
            <a:r>
              <a:rPr lang="tr-TR" sz="2400" b="1" dirty="0" smtClean="0">
                <a:solidFill>
                  <a:srgbClr val="263B86"/>
                </a:solidFill>
                <a:latin typeface="Arial" pitchFamily="34" charset="0"/>
                <a:ea typeface="Arial Unicode MS" pitchFamily="34" charset="-128"/>
              </a:rPr>
              <a:t> </a:t>
            </a:r>
            <a:endParaRPr lang="tr-TR" sz="2400" b="1" dirty="0" smtClean="0">
              <a:solidFill>
                <a:srgbClr val="263B86"/>
              </a:solidFill>
              <a:latin typeface="Arial" pitchFamily="34" charset="0"/>
              <a:ea typeface="Arial Unicode MS" pitchFamily="34" charset="-128"/>
            </a:endParaRPr>
          </a:p>
          <a:p>
            <a:pPr algn="ctr" defTabSz="914400">
              <a:spcBef>
                <a:spcPts val="100"/>
              </a:spcBef>
              <a:spcAft>
                <a:spcPts val="100"/>
              </a:spcAft>
              <a:buClr>
                <a:srgbClr val="0099FF"/>
              </a:buClr>
            </a:pPr>
            <a:r>
              <a:rPr lang="tr-TR" sz="2400" b="1" dirty="0" smtClean="0">
                <a:solidFill>
                  <a:srgbClr val="263B86"/>
                </a:solidFill>
                <a:latin typeface="Arial" pitchFamily="34" charset="0"/>
                <a:ea typeface="Arial Unicode MS" pitchFamily="34" charset="-128"/>
                <a:hlinkClick r:id="rId6"/>
              </a:rPr>
              <a:t>international@iskur.gov.tr</a:t>
            </a:r>
            <a:r>
              <a:rPr lang="tr-TR" sz="2400" b="1" dirty="0" smtClean="0">
                <a:solidFill>
                  <a:srgbClr val="263B86"/>
                </a:solidFill>
                <a:latin typeface="Arial" pitchFamily="34" charset="0"/>
                <a:ea typeface="Arial Unicode MS" pitchFamily="34" charset="-128"/>
              </a:rPr>
              <a:t> </a:t>
            </a:r>
            <a:endParaRPr lang="tr-TR" sz="2400" b="1" dirty="0" smtClean="0">
              <a:solidFill>
                <a:srgbClr val="263B86"/>
              </a:solidFill>
              <a:latin typeface="Arial" pitchFamily="34" charset="0"/>
              <a:ea typeface="Arial Unicode MS" pitchFamily="34" charset="-128"/>
            </a:endParaRPr>
          </a:p>
          <a:p>
            <a:pPr algn="ctr" defTabSz="914400">
              <a:spcBef>
                <a:spcPts val="100"/>
              </a:spcBef>
              <a:spcAft>
                <a:spcPts val="100"/>
              </a:spcAft>
              <a:buClr>
                <a:srgbClr val="0099FF"/>
              </a:buClr>
            </a:pPr>
            <a:endParaRPr lang="tr-TR" sz="4000" b="1" dirty="0">
              <a:solidFill>
                <a:srgbClr val="263B86"/>
              </a:solidFill>
              <a:latin typeface="Arial" pitchFamily="34" charset="0"/>
              <a:ea typeface="Arial Unicode MS" pitchFamily="34" charset="-128"/>
            </a:endParaRPr>
          </a:p>
          <a:p>
            <a:pPr algn="ctr" defTabSz="914400">
              <a:spcBef>
                <a:spcPts val="100"/>
              </a:spcBef>
              <a:spcAft>
                <a:spcPts val="100"/>
              </a:spcAft>
              <a:buClr>
                <a:srgbClr val="0099FF"/>
              </a:buClr>
            </a:pPr>
            <a:r>
              <a:rPr lang="tr-TR" sz="4000" b="1" dirty="0" smtClean="0">
                <a:solidFill>
                  <a:srgbClr val="263B86"/>
                </a:solidFill>
                <a:latin typeface="Arial" pitchFamily="34" charset="0"/>
                <a:ea typeface="Arial Unicode MS" pitchFamily="34" charset="-128"/>
              </a:rPr>
              <a:t> </a:t>
            </a:r>
            <a:endParaRPr lang="tr-TR" sz="4000" b="1" dirty="0">
              <a:solidFill>
                <a:srgbClr val="263B86"/>
              </a:solidFill>
              <a:latin typeface="Arial" pitchFamily="34" charset="0"/>
              <a:ea typeface="Arial Unicode MS" pitchFamily="34" charset="-128"/>
            </a:endParaRPr>
          </a:p>
        </p:txBody>
      </p:sp>
    </p:spTree>
    <p:extLst>
      <p:ext uri="{BB962C8B-B14F-4D97-AF65-F5344CB8AC3E}">
        <p14:creationId xmlns:p14="http://schemas.microsoft.com/office/powerpoint/2010/main" val="159018872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graphicFrame>
        <p:nvGraphicFramePr>
          <p:cNvPr id="4" name="Diyagram 3"/>
          <p:cNvGraphicFramePr/>
          <p:nvPr>
            <p:extLst>
              <p:ext uri="{D42A27DB-BD31-4B8C-83A1-F6EECF244321}">
                <p14:modId xmlns:p14="http://schemas.microsoft.com/office/powerpoint/2010/main" val="2744903399"/>
              </p:ext>
            </p:extLst>
          </p:nvPr>
        </p:nvGraphicFramePr>
        <p:xfrm>
          <a:off x="0" y="1280317"/>
          <a:ext cx="9144000" cy="5289228"/>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5" name="Metin kutusu 5"/>
          <p:cNvSpPr txBox="1">
            <a:spLocks noChangeArrowheads="1"/>
          </p:cNvSpPr>
          <p:nvPr/>
        </p:nvSpPr>
        <p:spPr bwMode="auto">
          <a:xfrm>
            <a:off x="5724525" y="4365625"/>
            <a:ext cx="3455988" cy="21328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85750" indent="-285750" eaLnBrk="0" hangingPunct="0">
              <a:defRPr>
                <a:solidFill>
                  <a:schemeClr val="tx1"/>
                </a:solidFill>
                <a:latin typeface="Calibri" pitchFamily="34" charset="0"/>
                <a:ea typeface="ＭＳ Ｐゴシック" pitchFamily="34" charset="-128"/>
              </a:defRPr>
            </a:lvl1pPr>
            <a:lvl2pPr marL="742950" indent="-285750" eaLnBrk="0" hangingPunct="0">
              <a:defRPr>
                <a:solidFill>
                  <a:schemeClr val="tx1"/>
                </a:solidFill>
                <a:latin typeface="Calibri" pitchFamily="34" charset="0"/>
                <a:ea typeface="ＭＳ Ｐゴシック" pitchFamily="34" charset="-128"/>
              </a:defRPr>
            </a:lvl2pPr>
            <a:lvl3pPr marL="1143000" indent="-228600" eaLnBrk="0" hangingPunct="0">
              <a:defRPr>
                <a:solidFill>
                  <a:schemeClr val="tx1"/>
                </a:solidFill>
                <a:latin typeface="Calibri" pitchFamily="34" charset="0"/>
                <a:ea typeface="ＭＳ Ｐゴシック" pitchFamily="34" charset="-128"/>
              </a:defRPr>
            </a:lvl3pPr>
            <a:lvl4pPr marL="1600200" indent="-228600" eaLnBrk="0" hangingPunct="0">
              <a:defRPr>
                <a:solidFill>
                  <a:schemeClr val="tx1"/>
                </a:solidFill>
                <a:latin typeface="Calibri" pitchFamily="34" charset="0"/>
                <a:ea typeface="ＭＳ Ｐゴシック" pitchFamily="34" charset="-128"/>
              </a:defRPr>
            </a:lvl4pPr>
            <a:lvl5pPr marL="2057400" indent="-228600" eaLnBrk="0" hangingPunct="0">
              <a:defRPr>
                <a:solidFill>
                  <a:schemeClr val="tx1"/>
                </a:solidFill>
                <a:latin typeface="Calibri"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Calibri"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Calibri"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Calibri"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Calibri" pitchFamily="34" charset="0"/>
                <a:ea typeface="ＭＳ Ｐゴシック" pitchFamily="34" charset="-128"/>
              </a:defRPr>
            </a:lvl9pPr>
          </a:lstStyle>
          <a:p>
            <a:pPr defTabSz="914400" eaLnBrk="1" hangingPunct="1">
              <a:lnSpc>
                <a:spcPct val="105000"/>
              </a:lnSpc>
              <a:spcBef>
                <a:spcPts val="600"/>
              </a:spcBef>
              <a:buClr>
                <a:srgbClr val="1D2C64"/>
              </a:buClr>
              <a:buFont typeface="Wingdings" pitchFamily="2" charset="2"/>
              <a:buChar char="ü"/>
            </a:pPr>
            <a:r>
              <a:rPr lang="en-GB" sz="1400" b="1" dirty="0" smtClean="0">
                <a:solidFill>
                  <a:srgbClr val="105CA4"/>
                </a:solidFill>
                <a:latin typeface="Arial" pitchFamily="34" charset="0"/>
              </a:rPr>
              <a:t>5</a:t>
            </a:r>
            <a:r>
              <a:rPr lang="tr-TR" sz="1400" b="1" dirty="0" smtClean="0">
                <a:solidFill>
                  <a:srgbClr val="105CA4"/>
                </a:solidFill>
                <a:latin typeface="Arial" pitchFamily="34" charset="0"/>
              </a:rPr>
              <a:t>20</a:t>
            </a:r>
            <a:r>
              <a:rPr lang="en-GB" sz="1400" b="1" dirty="0" smtClean="0">
                <a:solidFill>
                  <a:srgbClr val="105CA4"/>
                </a:solidFill>
                <a:latin typeface="Arial" pitchFamily="34" charset="0"/>
              </a:rPr>
              <a:t> personnel in General </a:t>
            </a:r>
            <a:r>
              <a:rPr lang="tr-TR" sz="1400" b="1" dirty="0" smtClean="0">
                <a:solidFill>
                  <a:srgbClr val="105CA4"/>
                </a:solidFill>
                <a:latin typeface="Arial" pitchFamily="34" charset="0"/>
              </a:rPr>
              <a:t> </a:t>
            </a:r>
            <a:r>
              <a:rPr lang="en-GB" sz="1400" b="1" dirty="0" smtClean="0">
                <a:solidFill>
                  <a:srgbClr val="105CA4"/>
                </a:solidFill>
                <a:latin typeface="Arial" pitchFamily="34" charset="0"/>
              </a:rPr>
              <a:t>Directorate</a:t>
            </a:r>
          </a:p>
          <a:p>
            <a:pPr defTabSz="914400" eaLnBrk="1" hangingPunct="1">
              <a:lnSpc>
                <a:spcPct val="105000"/>
              </a:lnSpc>
              <a:spcBef>
                <a:spcPts val="600"/>
              </a:spcBef>
              <a:buClr>
                <a:srgbClr val="1D2C64"/>
              </a:buClr>
              <a:buFont typeface="Wingdings" pitchFamily="2" charset="2"/>
              <a:buChar char="ü"/>
            </a:pPr>
            <a:r>
              <a:rPr lang="en-GB" sz="1400" b="1" dirty="0">
                <a:solidFill>
                  <a:srgbClr val="105CA4"/>
                </a:solidFill>
                <a:latin typeface="Arial" pitchFamily="34" charset="0"/>
              </a:rPr>
              <a:t>7027 </a:t>
            </a:r>
            <a:r>
              <a:rPr lang="en-GB" sz="1400" b="1" dirty="0" smtClean="0">
                <a:solidFill>
                  <a:srgbClr val="105CA4"/>
                </a:solidFill>
                <a:latin typeface="Arial" pitchFamily="34" charset="0"/>
              </a:rPr>
              <a:t>personnel in Provincial</a:t>
            </a:r>
            <a:r>
              <a:rPr lang="tr-TR" sz="1400" b="1" dirty="0" smtClean="0">
                <a:solidFill>
                  <a:srgbClr val="105CA4"/>
                </a:solidFill>
                <a:latin typeface="Arial" pitchFamily="34" charset="0"/>
              </a:rPr>
              <a:t> </a:t>
            </a:r>
            <a:r>
              <a:rPr lang="en-GB" sz="1400" b="1" dirty="0" smtClean="0">
                <a:solidFill>
                  <a:srgbClr val="105CA4"/>
                </a:solidFill>
                <a:latin typeface="Arial" pitchFamily="34" charset="0"/>
              </a:rPr>
              <a:t> </a:t>
            </a:r>
            <a:r>
              <a:rPr lang="tr-TR" sz="1400" b="1" dirty="0" smtClean="0">
                <a:solidFill>
                  <a:srgbClr val="105CA4"/>
                </a:solidFill>
                <a:latin typeface="Arial" pitchFamily="34" charset="0"/>
              </a:rPr>
              <a:t> </a:t>
            </a:r>
            <a:r>
              <a:rPr lang="en-GB" sz="1400" b="1" dirty="0" smtClean="0">
                <a:solidFill>
                  <a:srgbClr val="105CA4"/>
                </a:solidFill>
                <a:latin typeface="Arial" pitchFamily="34" charset="0"/>
              </a:rPr>
              <a:t>Directorates</a:t>
            </a:r>
          </a:p>
          <a:p>
            <a:pPr defTabSz="914400" eaLnBrk="1" hangingPunct="1">
              <a:lnSpc>
                <a:spcPct val="105000"/>
              </a:lnSpc>
              <a:spcBef>
                <a:spcPts val="600"/>
              </a:spcBef>
              <a:buClr>
                <a:srgbClr val="1D2C64"/>
              </a:buClr>
              <a:buFont typeface="Wingdings" pitchFamily="2" charset="2"/>
              <a:buChar char="ü"/>
            </a:pPr>
            <a:r>
              <a:rPr lang="en-GB" sz="1400" b="1" dirty="0" smtClean="0">
                <a:solidFill>
                  <a:srgbClr val="105CA4"/>
                </a:solidFill>
                <a:latin typeface="Arial" pitchFamily="34" charset="0"/>
              </a:rPr>
              <a:t>In total </a:t>
            </a:r>
            <a:r>
              <a:rPr lang="en-GB" sz="1400" b="1" dirty="0">
                <a:solidFill>
                  <a:srgbClr val="105CA4"/>
                </a:solidFill>
                <a:latin typeface="Arial" pitchFamily="34" charset="0"/>
              </a:rPr>
              <a:t>7547  </a:t>
            </a:r>
            <a:r>
              <a:rPr lang="en-GB" sz="1400" b="1" dirty="0" smtClean="0">
                <a:solidFill>
                  <a:srgbClr val="105CA4"/>
                </a:solidFill>
                <a:latin typeface="Arial" pitchFamily="34" charset="0"/>
              </a:rPr>
              <a:t>personnel works.</a:t>
            </a:r>
          </a:p>
          <a:p>
            <a:pPr defTabSz="914400" eaLnBrk="1" hangingPunct="1">
              <a:lnSpc>
                <a:spcPct val="105000"/>
              </a:lnSpc>
              <a:spcBef>
                <a:spcPts val="600"/>
              </a:spcBef>
              <a:buClr>
                <a:srgbClr val="1D2C64"/>
              </a:buClr>
              <a:buFont typeface="Wingdings" pitchFamily="2" charset="2"/>
              <a:buChar char="ü"/>
            </a:pPr>
            <a:r>
              <a:rPr lang="en-GB" sz="1400" b="1" dirty="0" smtClean="0">
                <a:solidFill>
                  <a:srgbClr val="105CA4"/>
                </a:solidFill>
                <a:latin typeface="Arial" pitchFamily="34" charset="0"/>
              </a:rPr>
              <a:t>Within this total number, </a:t>
            </a:r>
            <a:r>
              <a:rPr lang="en-GB" sz="1400" b="1" dirty="0">
                <a:solidFill>
                  <a:srgbClr val="105CA4"/>
                </a:solidFill>
                <a:latin typeface="Arial" pitchFamily="34" charset="0"/>
              </a:rPr>
              <a:t>3911 </a:t>
            </a:r>
            <a:r>
              <a:rPr lang="en-GB" sz="1400" b="1" dirty="0" smtClean="0">
                <a:solidFill>
                  <a:srgbClr val="105CA4"/>
                </a:solidFill>
                <a:latin typeface="Arial" pitchFamily="34" charset="0"/>
              </a:rPr>
              <a:t>Job and Vocational Counsellors (JVC) work.</a:t>
            </a:r>
            <a:r>
              <a:rPr lang="tr-TR" sz="1400" b="1" dirty="0" smtClean="0">
                <a:solidFill>
                  <a:srgbClr val="105CA4"/>
                </a:solidFill>
                <a:latin typeface="Arial" pitchFamily="34" charset="0"/>
              </a:rPr>
              <a:t> </a:t>
            </a:r>
            <a:endParaRPr lang="en-GB" sz="1400" b="1" dirty="0">
              <a:solidFill>
                <a:srgbClr val="105CA4"/>
              </a:solidFill>
              <a:latin typeface="Arial" pitchFamily="34" charset="0"/>
            </a:endParaRPr>
          </a:p>
        </p:txBody>
      </p:sp>
      <p:sp>
        <p:nvSpPr>
          <p:cNvPr id="7" name="Akış Çizelgesi: Öteki İşlem 6"/>
          <p:cNvSpPr/>
          <p:nvPr/>
        </p:nvSpPr>
        <p:spPr>
          <a:xfrm>
            <a:off x="2882900" y="736600"/>
            <a:ext cx="4368800" cy="482600"/>
          </a:xfrm>
          <a:prstGeom prst="flowChartAlternateProcess">
            <a:avLst/>
          </a:prstGeom>
          <a:solidFill>
            <a:srgbClr val="506E94"/>
          </a:solidFill>
          <a:ln w="25400" cap="flat" cmpd="sng" algn="ctr">
            <a:solidFill>
              <a:srgbClr val="506E94">
                <a:shade val="50000"/>
              </a:srgbClr>
            </a:solidFill>
            <a:prstDash val="solid"/>
          </a:ln>
          <a:effectLst/>
        </p:spPr>
        <p:txBody>
          <a:bodyPr anchor="ctr"/>
          <a:lstStyle/>
          <a:p>
            <a:pPr algn="ctr" defTabSz="914400" fontAlgn="auto">
              <a:spcBef>
                <a:spcPts val="0"/>
              </a:spcBef>
              <a:spcAft>
                <a:spcPts val="0"/>
              </a:spcAft>
              <a:defRPr/>
            </a:pPr>
            <a:r>
              <a:rPr lang="tr-TR" kern="0" dirty="0" smtClean="0">
                <a:solidFill>
                  <a:prstClr val="white"/>
                </a:solidFill>
                <a:latin typeface="Arial"/>
                <a:ea typeface="+mn-ea"/>
                <a:cs typeface="+mn-cs"/>
              </a:rPr>
              <a:t>TURKISH EMPLOYMENT AGENCY</a:t>
            </a:r>
            <a:endParaRPr lang="tr-TR" kern="0" dirty="0">
              <a:solidFill>
                <a:prstClr val="white"/>
              </a:solidFill>
              <a:latin typeface="Arial"/>
              <a:ea typeface="+mn-ea"/>
              <a:cs typeface="+mn-cs"/>
            </a:endParaRPr>
          </a:p>
        </p:txBody>
      </p:sp>
    </p:spTree>
    <p:extLst>
      <p:ext uri="{BB962C8B-B14F-4D97-AF65-F5344CB8AC3E}">
        <p14:creationId xmlns:p14="http://schemas.microsoft.com/office/powerpoint/2010/main" val="212337964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30722" name="Metin kutusu 1"/>
          <p:cNvSpPr txBox="1">
            <a:spLocks noChangeArrowheads="1"/>
          </p:cNvSpPr>
          <p:nvPr/>
        </p:nvSpPr>
        <p:spPr bwMode="auto">
          <a:xfrm>
            <a:off x="3716338" y="549275"/>
            <a:ext cx="5191125"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ＭＳ Ｐゴシック" pitchFamily="34" charset="-128"/>
              </a:defRPr>
            </a:lvl1pPr>
            <a:lvl2pPr marL="742950" indent="-285750" eaLnBrk="0" hangingPunct="0">
              <a:defRPr>
                <a:solidFill>
                  <a:schemeClr val="tx1"/>
                </a:solidFill>
                <a:latin typeface="Calibri" pitchFamily="34" charset="0"/>
                <a:ea typeface="ＭＳ Ｐゴシック" pitchFamily="34" charset="-128"/>
              </a:defRPr>
            </a:lvl2pPr>
            <a:lvl3pPr marL="1143000" indent="-228600" eaLnBrk="0" hangingPunct="0">
              <a:defRPr>
                <a:solidFill>
                  <a:schemeClr val="tx1"/>
                </a:solidFill>
                <a:latin typeface="Calibri" pitchFamily="34" charset="0"/>
                <a:ea typeface="ＭＳ Ｐゴシック" pitchFamily="34" charset="-128"/>
              </a:defRPr>
            </a:lvl3pPr>
            <a:lvl4pPr marL="1600200" indent="-228600" eaLnBrk="0" hangingPunct="0">
              <a:defRPr>
                <a:solidFill>
                  <a:schemeClr val="tx1"/>
                </a:solidFill>
                <a:latin typeface="Calibri" pitchFamily="34" charset="0"/>
                <a:ea typeface="ＭＳ Ｐゴシック" pitchFamily="34" charset="-128"/>
              </a:defRPr>
            </a:lvl4pPr>
            <a:lvl5pPr marL="2057400" indent="-228600" eaLnBrk="0" hangingPunct="0">
              <a:defRPr>
                <a:solidFill>
                  <a:schemeClr val="tx1"/>
                </a:solidFill>
                <a:latin typeface="Calibri" pitchFamily="34" charset="0"/>
                <a:ea typeface="ＭＳ Ｐゴシック"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ＭＳ Ｐゴシック"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ＭＳ Ｐゴシック"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ＭＳ Ｐゴシック"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ＭＳ Ｐゴシック" pitchFamily="34" charset="-128"/>
              </a:defRPr>
            </a:lvl9pPr>
          </a:lstStyle>
          <a:p>
            <a:pPr algn="ctr" eaLnBrk="1" hangingPunct="1"/>
            <a:r>
              <a:rPr lang="tr-TR" sz="2800" b="1" dirty="0" err="1" smtClean="0">
                <a:solidFill>
                  <a:srgbClr val="17375E"/>
                </a:solidFill>
                <a:latin typeface="NimbusSansNovus SemiBold"/>
              </a:rPr>
              <a:t>Labour</a:t>
            </a:r>
            <a:r>
              <a:rPr lang="tr-TR" sz="2800" b="1" dirty="0" smtClean="0">
                <a:solidFill>
                  <a:srgbClr val="17375E"/>
                </a:solidFill>
                <a:latin typeface="NimbusSansNovus SemiBold"/>
              </a:rPr>
              <a:t> Market </a:t>
            </a:r>
            <a:r>
              <a:rPr lang="tr-TR" sz="2800" b="1" dirty="0" err="1" smtClean="0">
                <a:solidFill>
                  <a:srgbClr val="17375E"/>
                </a:solidFill>
                <a:latin typeface="NimbusSansNovus SemiBold"/>
              </a:rPr>
              <a:t>Statistics</a:t>
            </a:r>
            <a:endParaRPr lang="en-GB" sz="2800" b="1" dirty="0">
              <a:solidFill>
                <a:srgbClr val="17375E"/>
              </a:solidFill>
              <a:latin typeface="NimbusSansNovus SemiBold"/>
            </a:endParaRPr>
          </a:p>
        </p:txBody>
      </p:sp>
      <p:sp>
        <p:nvSpPr>
          <p:cNvPr id="6" name="Dikdörtgen 2"/>
          <p:cNvSpPr>
            <a:spLocks noChangeArrowheads="1"/>
          </p:cNvSpPr>
          <p:nvPr/>
        </p:nvSpPr>
        <p:spPr bwMode="auto">
          <a:xfrm>
            <a:off x="950914" y="1548765"/>
            <a:ext cx="7324868" cy="52045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marL="0" lvl="1" indent="-285750" algn="just">
              <a:spcBef>
                <a:spcPct val="20000"/>
              </a:spcBef>
              <a:buClr>
                <a:srgbClr val="0099FF"/>
              </a:buClr>
              <a:buBlip>
                <a:blip r:embed="rId4"/>
              </a:buBlip>
            </a:pPr>
            <a:r>
              <a:rPr lang="en-GB" dirty="0">
                <a:solidFill>
                  <a:srgbClr val="263B86"/>
                </a:solidFill>
                <a:latin typeface="Arial" pitchFamily="34" charset="0"/>
                <a:ea typeface="Arial Unicode MS" pitchFamily="34" charset="-128"/>
              </a:rPr>
              <a:t>  </a:t>
            </a:r>
            <a:r>
              <a:rPr lang="tr-TR" dirty="0">
                <a:solidFill>
                  <a:srgbClr val="263B86"/>
                </a:solidFill>
                <a:latin typeface="Arial" pitchFamily="34" charset="0"/>
                <a:ea typeface="Arial Unicode MS" pitchFamily="34" charset="-128"/>
              </a:rPr>
              <a:t>+15 </a:t>
            </a:r>
            <a:r>
              <a:rPr lang="tr-TR" dirty="0" err="1">
                <a:solidFill>
                  <a:srgbClr val="263B86"/>
                </a:solidFill>
                <a:latin typeface="Arial" pitchFamily="34" charset="0"/>
                <a:ea typeface="Arial Unicode MS" pitchFamily="34" charset="-128"/>
              </a:rPr>
              <a:t>population</a:t>
            </a:r>
            <a:r>
              <a:rPr lang="tr-TR" dirty="0">
                <a:solidFill>
                  <a:srgbClr val="263B86"/>
                </a:solidFill>
                <a:latin typeface="Arial" pitchFamily="34" charset="0"/>
                <a:ea typeface="Arial Unicode MS" pitchFamily="34" charset="-128"/>
              </a:rPr>
              <a:t> is 59.8 </a:t>
            </a:r>
            <a:r>
              <a:rPr lang="tr-TR" dirty="0" err="1">
                <a:solidFill>
                  <a:srgbClr val="263B86"/>
                </a:solidFill>
                <a:latin typeface="Arial" pitchFamily="34" charset="0"/>
                <a:ea typeface="Arial Unicode MS" pitchFamily="34" charset="-128"/>
              </a:rPr>
              <a:t>million</a:t>
            </a:r>
            <a:r>
              <a:rPr lang="tr-TR" dirty="0">
                <a:solidFill>
                  <a:srgbClr val="263B86"/>
                </a:solidFill>
                <a:latin typeface="Arial" pitchFamily="34" charset="0"/>
                <a:ea typeface="Arial Unicode MS" pitchFamily="34" charset="-128"/>
              </a:rPr>
              <a:t> (80 </a:t>
            </a:r>
            <a:r>
              <a:rPr lang="tr-TR" dirty="0" err="1">
                <a:solidFill>
                  <a:srgbClr val="263B86"/>
                </a:solidFill>
                <a:latin typeface="Arial" pitchFamily="34" charset="0"/>
                <a:ea typeface="Arial Unicode MS" pitchFamily="34" charset="-128"/>
              </a:rPr>
              <a:t>million</a:t>
            </a:r>
            <a:r>
              <a:rPr lang="tr-TR" dirty="0">
                <a:solidFill>
                  <a:srgbClr val="263B86"/>
                </a:solidFill>
                <a:latin typeface="Arial" pitchFamily="34" charset="0"/>
                <a:ea typeface="Arial Unicode MS" pitchFamily="34" charset="-128"/>
              </a:rPr>
              <a:t> in total)</a:t>
            </a:r>
          </a:p>
          <a:p>
            <a:pPr marL="0" lvl="1" indent="-285750" algn="just">
              <a:spcBef>
                <a:spcPct val="20000"/>
              </a:spcBef>
              <a:buClr>
                <a:srgbClr val="0099FF"/>
              </a:buClr>
              <a:buBlip>
                <a:blip r:embed="rId4"/>
              </a:buBlip>
            </a:pPr>
            <a:r>
              <a:rPr lang="tr-TR" dirty="0">
                <a:solidFill>
                  <a:srgbClr val="263B86"/>
                </a:solidFill>
                <a:latin typeface="Arial" pitchFamily="34" charset="0"/>
                <a:ea typeface="Arial Unicode MS" pitchFamily="34" charset="-128"/>
              </a:rPr>
              <a:t>  3.5 </a:t>
            </a:r>
            <a:r>
              <a:rPr lang="tr-TR" dirty="0" err="1">
                <a:solidFill>
                  <a:srgbClr val="263B86"/>
                </a:solidFill>
                <a:latin typeface="Arial" pitchFamily="34" charset="0"/>
                <a:ea typeface="Arial Unicode MS" pitchFamily="34" charset="-128"/>
              </a:rPr>
              <a:t>million</a:t>
            </a:r>
            <a:r>
              <a:rPr lang="tr-TR" dirty="0">
                <a:solidFill>
                  <a:srgbClr val="263B86"/>
                </a:solidFill>
                <a:latin typeface="Arial" pitchFamily="34" charset="0"/>
                <a:ea typeface="Arial Unicode MS" pitchFamily="34" charset="-128"/>
              </a:rPr>
              <a:t> </a:t>
            </a:r>
            <a:r>
              <a:rPr lang="tr-TR" dirty="0" err="1">
                <a:solidFill>
                  <a:srgbClr val="263B86"/>
                </a:solidFill>
                <a:latin typeface="Arial" pitchFamily="34" charset="0"/>
                <a:ea typeface="Arial Unicode MS" pitchFamily="34" charset="-128"/>
              </a:rPr>
              <a:t>unemployed</a:t>
            </a:r>
            <a:r>
              <a:rPr lang="tr-TR" dirty="0">
                <a:solidFill>
                  <a:srgbClr val="263B86"/>
                </a:solidFill>
                <a:latin typeface="Arial" pitchFamily="34" charset="0"/>
                <a:ea typeface="Arial Unicode MS" pitchFamily="34" charset="-128"/>
              </a:rPr>
              <a:t> (</a:t>
            </a:r>
            <a:r>
              <a:rPr lang="tr-TR" dirty="0" err="1">
                <a:solidFill>
                  <a:srgbClr val="263B86"/>
                </a:solidFill>
                <a:latin typeface="Arial" pitchFamily="34" charset="0"/>
                <a:ea typeface="Arial Unicode MS" pitchFamily="34" charset="-128"/>
              </a:rPr>
              <a:t>women</a:t>
            </a:r>
            <a:r>
              <a:rPr lang="tr-TR" dirty="0">
                <a:solidFill>
                  <a:srgbClr val="263B86"/>
                </a:solidFill>
                <a:latin typeface="Arial" pitchFamily="34" charset="0"/>
                <a:ea typeface="Arial Unicode MS" pitchFamily="34" charset="-128"/>
              </a:rPr>
              <a:t>, 1.4 </a:t>
            </a:r>
            <a:r>
              <a:rPr lang="tr-TR" dirty="0" err="1">
                <a:solidFill>
                  <a:srgbClr val="263B86"/>
                </a:solidFill>
                <a:latin typeface="Arial" pitchFamily="34" charset="0"/>
                <a:ea typeface="Arial Unicode MS" pitchFamily="34" charset="-128"/>
              </a:rPr>
              <a:t>million</a:t>
            </a:r>
            <a:r>
              <a:rPr lang="tr-TR" dirty="0">
                <a:solidFill>
                  <a:srgbClr val="263B86"/>
                </a:solidFill>
                <a:latin typeface="Arial" pitchFamily="34" charset="0"/>
                <a:ea typeface="Arial Unicode MS" pitchFamily="34" charset="-128"/>
              </a:rPr>
              <a:t>)</a:t>
            </a:r>
          </a:p>
          <a:p>
            <a:pPr marL="0" lvl="1" indent="-285750" algn="just">
              <a:spcBef>
                <a:spcPct val="20000"/>
              </a:spcBef>
              <a:buClr>
                <a:srgbClr val="0099FF"/>
              </a:buClr>
              <a:buBlip>
                <a:blip r:embed="rId4"/>
              </a:buBlip>
            </a:pPr>
            <a:r>
              <a:rPr lang="tr-TR" dirty="0">
                <a:solidFill>
                  <a:srgbClr val="263B86"/>
                </a:solidFill>
                <a:latin typeface="Arial" pitchFamily="34" charset="0"/>
                <a:ea typeface="Arial Unicode MS" pitchFamily="34" charset="-128"/>
              </a:rPr>
              <a:t>  </a:t>
            </a:r>
            <a:r>
              <a:rPr lang="tr-TR" dirty="0" err="1">
                <a:solidFill>
                  <a:srgbClr val="263B86"/>
                </a:solidFill>
                <a:latin typeface="Arial" pitchFamily="34" charset="0"/>
                <a:ea typeface="Arial Unicode MS" pitchFamily="34" charset="-128"/>
              </a:rPr>
              <a:t>Unemployment</a:t>
            </a:r>
            <a:r>
              <a:rPr lang="tr-TR" dirty="0">
                <a:solidFill>
                  <a:srgbClr val="263B86"/>
                </a:solidFill>
                <a:latin typeface="Arial" pitchFamily="34" charset="0"/>
                <a:ea typeface="Arial Unicode MS" pitchFamily="34" charset="-128"/>
              </a:rPr>
              <a:t> rate is 10,9 %</a:t>
            </a:r>
            <a:endParaRPr lang="en-GB" dirty="0">
              <a:solidFill>
                <a:srgbClr val="263B86"/>
              </a:solidFill>
              <a:latin typeface="Arial" pitchFamily="34" charset="0"/>
              <a:ea typeface="Arial Unicode MS" pitchFamily="34" charset="-128"/>
            </a:endParaRPr>
          </a:p>
          <a:p>
            <a:pPr marL="0" lvl="1" indent="-285750" algn="just">
              <a:spcBef>
                <a:spcPct val="20000"/>
              </a:spcBef>
              <a:buClr>
                <a:srgbClr val="0099FF"/>
              </a:buClr>
              <a:buBlip>
                <a:blip r:embed="rId4"/>
              </a:buBlip>
            </a:pPr>
            <a:r>
              <a:rPr lang="en-GB" dirty="0">
                <a:solidFill>
                  <a:srgbClr val="263B86"/>
                </a:solidFill>
                <a:latin typeface="Arial" pitchFamily="34" charset="0"/>
                <a:ea typeface="Arial Unicode MS" pitchFamily="34" charset="-128"/>
              </a:rPr>
              <a:t>  </a:t>
            </a:r>
            <a:r>
              <a:rPr lang="tr-TR" dirty="0" err="1">
                <a:solidFill>
                  <a:srgbClr val="263B86"/>
                </a:solidFill>
                <a:latin typeface="Arial" pitchFamily="34" charset="0"/>
                <a:ea typeface="Arial Unicode MS" pitchFamily="34" charset="-128"/>
              </a:rPr>
              <a:t>Youth</a:t>
            </a:r>
            <a:r>
              <a:rPr lang="tr-TR" dirty="0">
                <a:solidFill>
                  <a:srgbClr val="263B86"/>
                </a:solidFill>
                <a:latin typeface="Arial" pitchFamily="34" charset="0"/>
                <a:ea typeface="Arial Unicode MS" pitchFamily="34" charset="-128"/>
              </a:rPr>
              <a:t> (</a:t>
            </a:r>
            <a:r>
              <a:rPr lang="tr-TR" dirty="0" err="1">
                <a:solidFill>
                  <a:srgbClr val="263B86"/>
                </a:solidFill>
                <a:latin typeface="Arial" pitchFamily="34" charset="0"/>
                <a:ea typeface="Arial Unicode MS" pitchFamily="34" charset="-128"/>
              </a:rPr>
              <a:t>age</a:t>
            </a:r>
            <a:r>
              <a:rPr lang="tr-TR" dirty="0">
                <a:solidFill>
                  <a:srgbClr val="263B86"/>
                </a:solidFill>
                <a:latin typeface="Arial" pitchFamily="34" charset="0"/>
                <a:ea typeface="Arial Unicode MS" pitchFamily="34" charset="-128"/>
              </a:rPr>
              <a:t> </a:t>
            </a:r>
            <a:r>
              <a:rPr lang="tr-TR" dirty="0" err="1">
                <a:solidFill>
                  <a:srgbClr val="263B86"/>
                </a:solidFill>
                <a:latin typeface="Arial" pitchFamily="34" charset="0"/>
                <a:ea typeface="Arial Unicode MS" pitchFamily="34" charset="-128"/>
              </a:rPr>
              <a:t>between</a:t>
            </a:r>
            <a:r>
              <a:rPr lang="tr-TR" dirty="0">
                <a:solidFill>
                  <a:srgbClr val="263B86"/>
                </a:solidFill>
                <a:latin typeface="Arial" pitchFamily="34" charset="0"/>
                <a:ea typeface="Arial Unicode MS" pitchFamily="34" charset="-128"/>
              </a:rPr>
              <a:t> 15-24) </a:t>
            </a:r>
            <a:r>
              <a:rPr lang="tr-TR" dirty="0" err="1">
                <a:solidFill>
                  <a:srgbClr val="263B86"/>
                </a:solidFill>
                <a:latin typeface="Arial" pitchFamily="34" charset="0"/>
                <a:ea typeface="Arial Unicode MS" pitchFamily="34" charset="-128"/>
              </a:rPr>
              <a:t>unemployment</a:t>
            </a:r>
            <a:r>
              <a:rPr lang="tr-TR" dirty="0">
                <a:solidFill>
                  <a:srgbClr val="263B86"/>
                </a:solidFill>
                <a:latin typeface="Arial" pitchFamily="34" charset="0"/>
                <a:ea typeface="Arial Unicode MS" pitchFamily="34" charset="-128"/>
              </a:rPr>
              <a:t> is 20.8 %</a:t>
            </a:r>
          </a:p>
          <a:p>
            <a:pPr marL="0" lvl="1" indent="-285750" algn="just">
              <a:spcBef>
                <a:spcPct val="20000"/>
              </a:spcBef>
              <a:buClr>
                <a:srgbClr val="0099FF"/>
              </a:buClr>
              <a:buBlip>
                <a:blip r:embed="rId4"/>
              </a:buBlip>
            </a:pPr>
            <a:r>
              <a:rPr lang="tr-TR" dirty="0">
                <a:solidFill>
                  <a:srgbClr val="263B86"/>
                </a:solidFill>
                <a:latin typeface="Arial" pitchFamily="34" charset="0"/>
                <a:ea typeface="Arial Unicode MS" pitchFamily="34" charset="-128"/>
              </a:rPr>
              <a:t>  28,2 </a:t>
            </a:r>
            <a:r>
              <a:rPr lang="tr-TR" dirty="0" err="1">
                <a:solidFill>
                  <a:srgbClr val="263B86"/>
                </a:solidFill>
                <a:latin typeface="Arial" pitchFamily="34" charset="0"/>
                <a:ea typeface="Arial Unicode MS" pitchFamily="34" charset="-128"/>
              </a:rPr>
              <a:t>million</a:t>
            </a:r>
            <a:r>
              <a:rPr lang="tr-TR" dirty="0">
                <a:solidFill>
                  <a:srgbClr val="263B86"/>
                </a:solidFill>
                <a:latin typeface="Arial" pitchFamily="34" charset="0"/>
                <a:ea typeface="Arial Unicode MS" pitchFamily="34" charset="-128"/>
              </a:rPr>
              <a:t> </a:t>
            </a:r>
            <a:r>
              <a:rPr lang="tr-TR" dirty="0" err="1">
                <a:solidFill>
                  <a:srgbClr val="263B86"/>
                </a:solidFill>
                <a:latin typeface="Arial" pitchFamily="34" charset="0"/>
                <a:ea typeface="Arial Unicode MS" pitchFamily="34" charset="-128"/>
              </a:rPr>
              <a:t>employed</a:t>
            </a:r>
            <a:endParaRPr lang="tr-TR" dirty="0">
              <a:solidFill>
                <a:srgbClr val="263B86"/>
              </a:solidFill>
              <a:latin typeface="Arial" pitchFamily="34" charset="0"/>
              <a:ea typeface="Arial Unicode MS" pitchFamily="34" charset="-128"/>
            </a:endParaRPr>
          </a:p>
          <a:p>
            <a:pPr marL="0" lvl="1" indent="-285750" algn="just">
              <a:spcBef>
                <a:spcPct val="20000"/>
              </a:spcBef>
              <a:buClr>
                <a:srgbClr val="0099FF"/>
              </a:buClr>
              <a:buBlip>
                <a:blip r:embed="rId4"/>
              </a:buBlip>
            </a:pPr>
            <a:r>
              <a:rPr lang="tr-TR" dirty="0">
                <a:solidFill>
                  <a:srgbClr val="263B86"/>
                </a:solidFill>
                <a:latin typeface="Arial" pitchFamily="34" charset="0"/>
                <a:ea typeface="Arial Unicode MS" pitchFamily="34" charset="-128"/>
              </a:rPr>
              <a:t>  </a:t>
            </a:r>
            <a:r>
              <a:rPr lang="tr-TR" dirty="0" err="1">
                <a:solidFill>
                  <a:srgbClr val="263B86"/>
                </a:solidFill>
                <a:latin typeface="Arial" pitchFamily="34" charset="0"/>
                <a:ea typeface="Arial Unicode MS" pitchFamily="34" charset="-128"/>
              </a:rPr>
              <a:t>Employment</a:t>
            </a:r>
            <a:r>
              <a:rPr lang="tr-TR" dirty="0">
                <a:solidFill>
                  <a:srgbClr val="263B86"/>
                </a:solidFill>
                <a:latin typeface="Arial" pitchFamily="34" charset="0"/>
                <a:ea typeface="Arial Unicode MS" pitchFamily="34" charset="-128"/>
              </a:rPr>
              <a:t> rate is 47,1 % (</a:t>
            </a:r>
            <a:r>
              <a:rPr lang="tr-TR" dirty="0" err="1">
                <a:solidFill>
                  <a:srgbClr val="263B86"/>
                </a:solidFill>
                <a:latin typeface="Arial" pitchFamily="34" charset="0"/>
                <a:ea typeface="Arial Unicode MS" pitchFamily="34" charset="-128"/>
              </a:rPr>
              <a:t>women</a:t>
            </a:r>
            <a:r>
              <a:rPr lang="tr-TR" dirty="0">
                <a:solidFill>
                  <a:srgbClr val="263B86"/>
                </a:solidFill>
                <a:latin typeface="Arial" pitchFamily="34" charset="0"/>
                <a:ea typeface="Arial Unicode MS" pitchFamily="34" charset="-128"/>
              </a:rPr>
              <a:t> 28,9 %)</a:t>
            </a:r>
          </a:p>
          <a:p>
            <a:pPr marL="0" lvl="1" algn="just">
              <a:spcBef>
                <a:spcPct val="20000"/>
              </a:spcBef>
              <a:buClr>
                <a:srgbClr val="0099FF"/>
              </a:buClr>
              <a:buFontTx/>
              <a:buBlip>
                <a:blip r:embed="rId4"/>
              </a:buBlip>
            </a:pPr>
            <a:r>
              <a:rPr lang="tr-TR" dirty="0">
                <a:solidFill>
                  <a:srgbClr val="263B86"/>
                </a:solidFill>
                <a:latin typeface="Arial" pitchFamily="34" charset="0"/>
                <a:ea typeface="Arial Unicode MS" pitchFamily="34" charset="-128"/>
              </a:rPr>
              <a:t>  </a:t>
            </a:r>
            <a:r>
              <a:rPr lang="tr-TR" dirty="0" smtClean="0">
                <a:solidFill>
                  <a:srgbClr val="263B86"/>
                </a:solidFill>
                <a:latin typeface="Arial" pitchFamily="34" charset="0"/>
                <a:ea typeface="Arial Unicode MS" pitchFamily="34" charset="-128"/>
              </a:rPr>
              <a:t>  31,6 </a:t>
            </a:r>
            <a:r>
              <a:rPr lang="tr-TR" dirty="0" err="1">
                <a:solidFill>
                  <a:srgbClr val="263B86"/>
                </a:solidFill>
                <a:latin typeface="Arial" pitchFamily="34" charset="0"/>
                <a:ea typeface="Arial Unicode MS" pitchFamily="34" charset="-128"/>
              </a:rPr>
              <a:t>million</a:t>
            </a:r>
            <a:r>
              <a:rPr lang="tr-TR" dirty="0">
                <a:solidFill>
                  <a:srgbClr val="263B86"/>
                </a:solidFill>
                <a:latin typeface="Arial" pitchFamily="34" charset="0"/>
                <a:ea typeface="Arial Unicode MS" pitchFamily="34" charset="-128"/>
              </a:rPr>
              <a:t> in </a:t>
            </a:r>
            <a:r>
              <a:rPr lang="tr-TR" dirty="0" err="1">
                <a:solidFill>
                  <a:srgbClr val="263B86"/>
                </a:solidFill>
                <a:latin typeface="Arial" pitchFamily="34" charset="0"/>
                <a:ea typeface="Arial Unicode MS" pitchFamily="34" charset="-128"/>
              </a:rPr>
              <a:t>labour</a:t>
            </a:r>
            <a:r>
              <a:rPr lang="tr-TR" dirty="0">
                <a:solidFill>
                  <a:srgbClr val="263B86"/>
                </a:solidFill>
                <a:latin typeface="Arial" pitchFamily="34" charset="0"/>
                <a:ea typeface="Arial Unicode MS" pitchFamily="34" charset="-128"/>
              </a:rPr>
              <a:t> market</a:t>
            </a:r>
          </a:p>
          <a:p>
            <a:pPr marL="0" lvl="1" algn="just">
              <a:spcBef>
                <a:spcPct val="20000"/>
              </a:spcBef>
              <a:buClr>
                <a:srgbClr val="0099FF"/>
              </a:buClr>
              <a:buFontTx/>
              <a:buBlip>
                <a:blip r:embed="rId4"/>
              </a:buBlip>
            </a:pPr>
            <a:r>
              <a:rPr lang="tr-TR" dirty="0">
                <a:solidFill>
                  <a:srgbClr val="263B86"/>
                </a:solidFill>
                <a:latin typeface="Arial" pitchFamily="34" charset="0"/>
                <a:ea typeface="Arial Unicode MS" pitchFamily="34" charset="-128"/>
              </a:rPr>
              <a:t>  </a:t>
            </a:r>
            <a:r>
              <a:rPr lang="tr-TR" dirty="0" smtClean="0">
                <a:solidFill>
                  <a:srgbClr val="263B86"/>
                </a:solidFill>
                <a:latin typeface="Arial" pitchFamily="34" charset="0"/>
                <a:ea typeface="Arial Unicode MS" pitchFamily="34" charset="-128"/>
              </a:rPr>
              <a:t>  </a:t>
            </a:r>
            <a:r>
              <a:rPr lang="tr-TR" dirty="0" err="1" smtClean="0">
                <a:solidFill>
                  <a:srgbClr val="263B86"/>
                </a:solidFill>
                <a:latin typeface="Arial" pitchFamily="34" charset="0"/>
                <a:ea typeface="Arial Unicode MS" pitchFamily="34" charset="-128"/>
              </a:rPr>
              <a:t>Labour</a:t>
            </a:r>
            <a:r>
              <a:rPr lang="tr-TR" dirty="0" smtClean="0">
                <a:solidFill>
                  <a:srgbClr val="263B86"/>
                </a:solidFill>
                <a:latin typeface="Arial" pitchFamily="34" charset="0"/>
                <a:ea typeface="Arial Unicode MS" pitchFamily="34" charset="-128"/>
              </a:rPr>
              <a:t> </a:t>
            </a:r>
            <a:r>
              <a:rPr lang="tr-TR" dirty="0" err="1">
                <a:solidFill>
                  <a:srgbClr val="263B86"/>
                </a:solidFill>
                <a:latin typeface="Arial" pitchFamily="34" charset="0"/>
                <a:ea typeface="Arial Unicode MS" pitchFamily="34" charset="-128"/>
              </a:rPr>
              <a:t>force</a:t>
            </a:r>
            <a:r>
              <a:rPr lang="tr-TR" dirty="0">
                <a:solidFill>
                  <a:srgbClr val="263B86"/>
                </a:solidFill>
                <a:latin typeface="Arial" pitchFamily="34" charset="0"/>
                <a:ea typeface="Arial Unicode MS" pitchFamily="34" charset="-128"/>
              </a:rPr>
              <a:t> </a:t>
            </a:r>
            <a:r>
              <a:rPr lang="tr-TR" dirty="0" err="1">
                <a:solidFill>
                  <a:srgbClr val="263B86"/>
                </a:solidFill>
                <a:latin typeface="Arial" pitchFamily="34" charset="0"/>
                <a:ea typeface="Arial Unicode MS" pitchFamily="34" charset="-128"/>
              </a:rPr>
              <a:t>participation</a:t>
            </a:r>
            <a:r>
              <a:rPr lang="tr-TR" dirty="0">
                <a:solidFill>
                  <a:srgbClr val="263B86"/>
                </a:solidFill>
                <a:latin typeface="Arial" pitchFamily="34" charset="0"/>
                <a:ea typeface="Arial Unicode MS" pitchFamily="34" charset="-128"/>
              </a:rPr>
              <a:t> rate 52,8 % (</a:t>
            </a:r>
            <a:r>
              <a:rPr lang="tr-TR" dirty="0" err="1">
                <a:solidFill>
                  <a:srgbClr val="263B86"/>
                </a:solidFill>
                <a:latin typeface="Arial" pitchFamily="34" charset="0"/>
                <a:ea typeface="Arial Unicode MS" pitchFamily="34" charset="-128"/>
              </a:rPr>
              <a:t>women</a:t>
            </a:r>
            <a:r>
              <a:rPr lang="tr-TR" dirty="0">
                <a:solidFill>
                  <a:srgbClr val="263B86"/>
                </a:solidFill>
                <a:latin typeface="Arial" pitchFamily="34" charset="0"/>
                <a:ea typeface="Arial Unicode MS" pitchFamily="34" charset="-128"/>
              </a:rPr>
              <a:t> 33,6 %)</a:t>
            </a:r>
          </a:p>
          <a:p>
            <a:pPr marL="0" lvl="1" algn="just">
              <a:spcBef>
                <a:spcPct val="20000"/>
              </a:spcBef>
              <a:buClr>
                <a:srgbClr val="0099FF"/>
              </a:buClr>
            </a:pPr>
            <a:endParaRPr lang="tr-TR" dirty="0" smtClean="0">
              <a:solidFill>
                <a:srgbClr val="263B86"/>
              </a:solidFill>
              <a:latin typeface="Arial" pitchFamily="34" charset="0"/>
              <a:ea typeface="Arial Unicode MS" pitchFamily="34" charset="-128"/>
            </a:endParaRPr>
          </a:p>
          <a:p>
            <a:pPr marL="0" lvl="1">
              <a:buClr>
                <a:srgbClr val="0099FF"/>
              </a:buClr>
            </a:pPr>
            <a:r>
              <a:rPr lang="tr-TR" dirty="0">
                <a:solidFill>
                  <a:srgbClr val="263B86"/>
                </a:solidFill>
                <a:latin typeface="Arial" pitchFamily="34" charset="0"/>
                <a:ea typeface="Arial Unicode MS" pitchFamily="34" charset="-128"/>
              </a:rPr>
              <a:t>	</a:t>
            </a:r>
            <a:r>
              <a:rPr lang="tr-TR" b="1" dirty="0">
                <a:solidFill>
                  <a:srgbClr val="263B86"/>
                </a:solidFill>
                <a:latin typeface="Arial" pitchFamily="34" charset="0"/>
                <a:ea typeface="Arial Unicode MS" pitchFamily="34" charset="-128"/>
              </a:rPr>
              <a:t>ISKUR </a:t>
            </a:r>
            <a:r>
              <a:rPr lang="tr-TR" b="1" dirty="0" err="1">
                <a:solidFill>
                  <a:srgbClr val="263B86"/>
                </a:solidFill>
                <a:latin typeface="Arial" pitchFamily="34" charset="0"/>
                <a:ea typeface="Arial Unicode MS" pitchFamily="34" charset="-128"/>
              </a:rPr>
              <a:t>Statistics</a:t>
            </a:r>
            <a:endParaRPr lang="tr-TR" b="1" dirty="0">
              <a:solidFill>
                <a:srgbClr val="263B86"/>
              </a:solidFill>
              <a:latin typeface="Arial" pitchFamily="34" charset="0"/>
              <a:ea typeface="Arial Unicode MS" pitchFamily="34" charset="-128"/>
            </a:endParaRPr>
          </a:p>
          <a:p>
            <a:pPr marL="285750" lvl="1" indent="-285750" algn="just">
              <a:spcBef>
                <a:spcPct val="20000"/>
              </a:spcBef>
              <a:buClr>
                <a:srgbClr val="0099FF"/>
              </a:buClr>
              <a:buBlip>
                <a:blip r:embed="rId4"/>
              </a:buBlip>
            </a:pPr>
            <a:r>
              <a:rPr lang="tr-TR" dirty="0" smtClean="0">
                <a:solidFill>
                  <a:srgbClr val="263B86"/>
                </a:solidFill>
                <a:latin typeface="Arial" pitchFamily="34" charset="0"/>
                <a:ea typeface="Arial Unicode MS" pitchFamily="34" charset="-128"/>
              </a:rPr>
              <a:t>  </a:t>
            </a:r>
            <a:r>
              <a:rPr lang="tr-TR" dirty="0">
                <a:solidFill>
                  <a:srgbClr val="263B86"/>
                </a:solidFill>
                <a:latin typeface="Arial" pitchFamily="34" charset="0"/>
                <a:ea typeface="Arial Unicode MS" pitchFamily="34" charset="-128"/>
              </a:rPr>
              <a:t>1.057.249 </a:t>
            </a:r>
            <a:r>
              <a:rPr lang="tr-TR" dirty="0" err="1">
                <a:solidFill>
                  <a:srgbClr val="263B86"/>
                </a:solidFill>
                <a:latin typeface="Arial" pitchFamily="34" charset="0"/>
                <a:ea typeface="Arial Unicode MS" pitchFamily="34" charset="-128"/>
              </a:rPr>
              <a:t>people</a:t>
            </a:r>
            <a:r>
              <a:rPr lang="tr-TR" dirty="0">
                <a:solidFill>
                  <a:srgbClr val="263B86"/>
                </a:solidFill>
                <a:latin typeface="Arial" pitchFamily="34" charset="0"/>
                <a:ea typeface="Arial Unicode MS" pitchFamily="34" charset="-128"/>
              </a:rPr>
              <a:t> </a:t>
            </a:r>
            <a:r>
              <a:rPr lang="tr-TR" dirty="0" err="1">
                <a:solidFill>
                  <a:srgbClr val="263B86"/>
                </a:solidFill>
                <a:latin typeface="Arial" pitchFamily="34" charset="0"/>
                <a:ea typeface="Arial Unicode MS" pitchFamily="34" charset="-128"/>
              </a:rPr>
              <a:t>were</a:t>
            </a:r>
            <a:r>
              <a:rPr lang="en-US" dirty="0">
                <a:solidFill>
                  <a:srgbClr val="263B86"/>
                </a:solidFill>
                <a:latin typeface="Arial" pitchFamily="34" charset="0"/>
                <a:ea typeface="Arial Unicode MS" pitchFamily="34" charset="-128"/>
              </a:rPr>
              <a:t> mediated by ISKUR in 2017</a:t>
            </a:r>
            <a:endParaRPr lang="tr-TR" dirty="0">
              <a:solidFill>
                <a:srgbClr val="263B86"/>
              </a:solidFill>
              <a:latin typeface="Arial" pitchFamily="34" charset="0"/>
              <a:ea typeface="Arial Unicode MS" pitchFamily="34" charset="-128"/>
            </a:endParaRPr>
          </a:p>
          <a:p>
            <a:pPr marL="285750" lvl="1" indent="-285750" algn="just">
              <a:spcBef>
                <a:spcPct val="20000"/>
              </a:spcBef>
              <a:buClr>
                <a:srgbClr val="0099FF"/>
              </a:buClr>
              <a:buBlip>
                <a:blip r:embed="rId4"/>
              </a:buBlip>
            </a:pPr>
            <a:r>
              <a:rPr lang="tr-TR" dirty="0">
                <a:solidFill>
                  <a:srgbClr val="263B86"/>
                </a:solidFill>
                <a:latin typeface="Arial" pitchFamily="34" charset="0"/>
                <a:ea typeface="Arial Unicode MS" pitchFamily="34" charset="-128"/>
              </a:rPr>
              <a:t>  </a:t>
            </a:r>
            <a:r>
              <a:rPr lang="tr-TR" dirty="0" smtClean="0">
                <a:solidFill>
                  <a:srgbClr val="263B86"/>
                </a:solidFill>
                <a:latin typeface="Arial" pitchFamily="34" charset="0"/>
                <a:ea typeface="Arial Unicode MS" pitchFamily="34" charset="-128"/>
              </a:rPr>
              <a:t>241.773 </a:t>
            </a:r>
            <a:r>
              <a:rPr lang="tr-TR" dirty="0" err="1">
                <a:solidFill>
                  <a:srgbClr val="263B86"/>
                </a:solidFill>
                <a:latin typeface="Arial" pitchFamily="34" charset="0"/>
                <a:ea typeface="Arial Unicode MS" pitchFamily="34" charset="-128"/>
              </a:rPr>
              <a:t>vacancies</a:t>
            </a:r>
            <a:r>
              <a:rPr lang="tr-TR" dirty="0">
                <a:solidFill>
                  <a:srgbClr val="263B86"/>
                </a:solidFill>
                <a:latin typeface="Arial" pitchFamily="34" charset="0"/>
                <a:ea typeface="Arial Unicode MS" pitchFamily="34" charset="-128"/>
              </a:rPr>
              <a:t> </a:t>
            </a:r>
          </a:p>
          <a:p>
            <a:pPr marL="285750" lvl="1" indent="-285750" algn="just">
              <a:spcBef>
                <a:spcPct val="20000"/>
              </a:spcBef>
              <a:buClr>
                <a:srgbClr val="0099FF"/>
              </a:buClr>
              <a:buBlip>
                <a:blip r:embed="rId4"/>
              </a:buBlip>
            </a:pPr>
            <a:r>
              <a:rPr lang="tr-TR" dirty="0" smtClean="0">
                <a:solidFill>
                  <a:srgbClr val="263B86"/>
                </a:solidFill>
                <a:latin typeface="Arial" pitchFamily="34" charset="0"/>
                <a:ea typeface="Arial Unicode MS" pitchFamily="34" charset="-128"/>
              </a:rPr>
              <a:t>  5.009.112 </a:t>
            </a:r>
            <a:r>
              <a:rPr lang="tr-TR" dirty="0" err="1">
                <a:solidFill>
                  <a:srgbClr val="263B86"/>
                </a:solidFill>
                <a:latin typeface="Arial" pitchFamily="34" charset="0"/>
                <a:ea typeface="Arial Unicode MS" pitchFamily="34" charset="-128"/>
              </a:rPr>
              <a:t>registered</a:t>
            </a:r>
            <a:r>
              <a:rPr lang="tr-TR" dirty="0">
                <a:solidFill>
                  <a:srgbClr val="263B86"/>
                </a:solidFill>
                <a:latin typeface="Arial" pitchFamily="34" charset="0"/>
                <a:ea typeface="Arial Unicode MS" pitchFamily="34" charset="-128"/>
              </a:rPr>
              <a:t> </a:t>
            </a:r>
            <a:r>
              <a:rPr lang="tr-TR" dirty="0" err="1">
                <a:solidFill>
                  <a:srgbClr val="263B86"/>
                </a:solidFill>
                <a:latin typeface="Arial" pitchFamily="34" charset="0"/>
                <a:ea typeface="Arial Unicode MS" pitchFamily="34" charset="-128"/>
              </a:rPr>
              <a:t>workforce</a:t>
            </a:r>
            <a:r>
              <a:rPr lang="tr-TR" dirty="0">
                <a:solidFill>
                  <a:srgbClr val="263B86"/>
                </a:solidFill>
                <a:latin typeface="Arial" pitchFamily="34" charset="0"/>
                <a:ea typeface="Arial Unicode MS" pitchFamily="34" charset="-128"/>
              </a:rPr>
              <a:t> (</a:t>
            </a:r>
            <a:r>
              <a:rPr lang="tr-TR" dirty="0" err="1" smtClean="0">
                <a:solidFill>
                  <a:srgbClr val="263B86"/>
                </a:solidFill>
                <a:latin typeface="Arial" pitchFamily="34" charset="0"/>
                <a:ea typeface="Arial Unicode MS" pitchFamily="34" charset="-128"/>
              </a:rPr>
              <a:t>January-August</a:t>
            </a:r>
            <a:r>
              <a:rPr lang="tr-TR" dirty="0" smtClean="0">
                <a:solidFill>
                  <a:srgbClr val="263B86"/>
                </a:solidFill>
                <a:latin typeface="Arial" pitchFamily="34" charset="0"/>
                <a:ea typeface="Arial Unicode MS" pitchFamily="34" charset="-128"/>
              </a:rPr>
              <a:t> 2018</a:t>
            </a:r>
            <a:r>
              <a:rPr lang="tr-TR" dirty="0">
                <a:solidFill>
                  <a:srgbClr val="263B86"/>
                </a:solidFill>
                <a:latin typeface="Arial" pitchFamily="34" charset="0"/>
                <a:ea typeface="Arial Unicode MS" pitchFamily="34" charset="-128"/>
              </a:rPr>
              <a:t>) </a:t>
            </a:r>
          </a:p>
          <a:p>
            <a:pPr marL="285750" lvl="1" indent="-285750" algn="just">
              <a:spcBef>
                <a:spcPct val="20000"/>
              </a:spcBef>
              <a:buClr>
                <a:srgbClr val="0099FF"/>
              </a:buClr>
              <a:buBlip>
                <a:blip r:embed="rId4"/>
              </a:buBlip>
            </a:pPr>
            <a:r>
              <a:rPr lang="tr-TR" dirty="0">
                <a:solidFill>
                  <a:srgbClr val="263B86"/>
                </a:solidFill>
                <a:latin typeface="Arial" pitchFamily="34" charset="0"/>
                <a:ea typeface="Arial Unicode MS" pitchFamily="34" charset="-128"/>
              </a:rPr>
              <a:t>  </a:t>
            </a:r>
            <a:r>
              <a:rPr lang="tr-TR" dirty="0" smtClean="0">
                <a:solidFill>
                  <a:srgbClr val="263B86"/>
                </a:solidFill>
                <a:latin typeface="Arial" pitchFamily="34" charset="0"/>
                <a:ea typeface="Arial Unicode MS" pitchFamily="34" charset="-128"/>
              </a:rPr>
              <a:t>2.670.970 </a:t>
            </a:r>
            <a:r>
              <a:rPr lang="tr-TR" dirty="0" err="1" smtClean="0">
                <a:solidFill>
                  <a:srgbClr val="263B86"/>
                </a:solidFill>
                <a:latin typeface="Arial" pitchFamily="34" charset="0"/>
                <a:ea typeface="Arial Unicode MS" pitchFamily="34" charset="-128"/>
              </a:rPr>
              <a:t>registered</a:t>
            </a:r>
            <a:r>
              <a:rPr lang="tr-TR" dirty="0" smtClean="0">
                <a:solidFill>
                  <a:srgbClr val="263B86"/>
                </a:solidFill>
                <a:latin typeface="Arial" pitchFamily="34" charset="0"/>
                <a:ea typeface="Arial Unicode MS" pitchFamily="34" charset="-128"/>
              </a:rPr>
              <a:t> </a:t>
            </a:r>
            <a:r>
              <a:rPr lang="tr-TR" dirty="0" err="1">
                <a:solidFill>
                  <a:srgbClr val="263B86"/>
                </a:solidFill>
                <a:latin typeface="Arial" pitchFamily="34" charset="0"/>
                <a:ea typeface="Arial Unicode MS" pitchFamily="34" charset="-128"/>
              </a:rPr>
              <a:t>unemployed</a:t>
            </a:r>
            <a:r>
              <a:rPr lang="tr-TR" dirty="0">
                <a:solidFill>
                  <a:srgbClr val="263B86"/>
                </a:solidFill>
                <a:latin typeface="Arial" pitchFamily="34" charset="0"/>
                <a:ea typeface="Arial Unicode MS" pitchFamily="34" charset="-128"/>
              </a:rPr>
              <a:t> (</a:t>
            </a:r>
            <a:r>
              <a:rPr lang="tr-TR" dirty="0" err="1" smtClean="0">
                <a:solidFill>
                  <a:srgbClr val="263B86"/>
                </a:solidFill>
                <a:latin typeface="Arial" pitchFamily="34" charset="0"/>
                <a:ea typeface="Arial Unicode MS" pitchFamily="34" charset="-128"/>
              </a:rPr>
              <a:t>January-August</a:t>
            </a:r>
            <a:r>
              <a:rPr lang="tr-TR" dirty="0" smtClean="0">
                <a:solidFill>
                  <a:srgbClr val="263B86"/>
                </a:solidFill>
                <a:latin typeface="Arial" pitchFamily="34" charset="0"/>
                <a:ea typeface="Arial Unicode MS" pitchFamily="34" charset="-128"/>
              </a:rPr>
              <a:t> </a:t>
            </a:r>
            <a:r>
              <a:rPr lang="tr-TR" dirty="0">
                <a:solidFill>
                  <a:srgbClr val="263B86"/>
                </a:solidFill>
                <a:latin typeface="Arial" pitchFamily="34" charset="0"/>
                <a:ea typeface="Arial Unicode MS" pitchFamily="34" charset="-128"/>
              </a:rPr>
              <a:t>2018) </a:t>
            </a:r>
          </a:p>
          <a:p>
            <a:pPr algn="just">
              <a:spcBef>
                <a:spcPts val="600"/>
              </a:spcBef>
              <a:spcAft>
                <a:spcPts val="600"/>
              </a:spcAft>
              <a:buClr>
                <a:srgbClr val="0099FF"/>
              </a:buClr>
            </a:pPr>
            <a:endParaRPr lang="tr-TR" sz="3200" b="1" dirty="0">
              <a:solidFill>
                <a:schemeClr val="tx2"/>
              </a:solidFill>
              <a:ea typeface="Arial Unicode MS" pitchFamily="34" charset="-128"/>
            </a:endParaRPr>
          </a:p>
        </p:txBody>
      </p:sp>
      <p:sp>
        <p:nvSpPr>
          <p:cNvPr id="2" name="Metin kutusu 1"/>
          <p:cNvSpPr txBox="1"/>
          <p:nvPr/>
        </p:nvSpPr>
        <p:spPr>
          <a:xfrm>
            <a:off x="1219200" y="1179433"/>
            <a:ext cx="1043876" cy="369332"/>
          </a:xfrm>
          <a:prstGeom prst="rect">
            <a:avLst/>
          </a:prstGeom>
          <a:noFill/>
        </p:spPr>
        <p:txBody>
          <a:bodyPr wrap="none" rtlCol="0">
            <a:spAutoFit/>
          </a:bodyPr>
          <a:lstStyle/>
          <a:p>
            <a:r>
              <a:rPr lang="tr-TR" b="1" dirty="0" err="1" smtClean="0">
                <a:solidFill>
                  <a:srgbClr val="263B86"/>
                </a:solidFill>
                <a:latin typeface="Arial" pitchFamily="34" charset="0"/>
                <a:ea typeface="Arial Unicode MS" pitchFamily="34" charset="-128"/>
              </a:rPr>
              <a:t>In</a:t>
            </a:r>
            <a:r>
              <a:rPr lang="tr-TR" b="1" dirty="0" smtClean="0">
                <a:solidFill>
                  <a:srgbClr val="263B86"/>
                </a:solidFill>
                <a:latin typeface="Arial" pitchFamily="34" charset="0"/>
                <a:ea typeface="Arial Unicode MS" pitchFamily="34" charset="-128"/>
              </a:rPr>
              <a:t> 2017;</a:t>
            </a:r>
            <a:endParaRPr lang="tr-TR" b="1" dirty="0">
              <a:solidFill>
                <a:srgbClr val="263B86"/>
              </a:solidFill>
              <a:latin typeface="Arial" pitchFamily="34" charset="0"/>
              <a:ea typeface="Arial Unicode MS" pitchFamily="34" charset="-128"/>
            </a:endParaRPr>
          </a:p>
        </p:txBody>
      </p:sp>
    </p:spTree>
    <p:extLst>
      <p:ext uri="{BB962C8B-B14F-4D97-AF65-F5344CB8AC3E}">
        <p14:creationId xmlns:p14="http://schemas.microsoft.com/office/powerpoint/2010/main" val="373908849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6" name="Metin kutusu 1"/>
          <p:cNvSpPr txBox="1">
            <a:spLocks noChangeArrowheads="1"/>
          </p:cNvSpPr>
          <p:nvPr/>
        </p:nvSpPr>
        <p:spPr bwMode="auto">
          <a:xfrm>
            <a:off x="3716338" y="549275"/>
            <a:ext cx="5191125"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ＭＳ Ｐゴシック" pitchFamily="34" charset="-128"/>
              </a:defRPr>
            </a:lvl1pPr>
            <a:lvl2pPr marL="742950" indent="-285750" eaLnBrk="0" hangingPunct="0">
              <a:defRPr>
                <a:solidFill>
                  <a:schemeClr val="tx1"/>
                </a:solidFill>
                <a:latin typeface="Calibri" pitchFamily="34" charset="0"/>
                <a:ea typeface="ＭＳ Ｐゴシック" pitchFamily="34" charset="-128"/>
              </a:defRPr>
            </a:lvl2pPr>
            <a:lvl3pPr marL="1143000" indent="-228600" eaLnBrk="0" hangingPunct="0">
              <a:defRPr>
                <a:solidFill>
                  <a:schemeClr val="tx1"/>
                </a:solidFill>
                <a:latin typeface="Calibri" pitchFamily="34" charset="0"/>
                <a:ea typeface="ＭＳ Ｐゴシック" pitchFamily="34" charset="-128"/>
              </a:defRPr>
            </a:lvl3pPr>
            <a:lvl4pPr marL="1600200" indent="-228600" eaLnBrk="0" hangingPunct="0">
              <a:defRPr>
                <a:solidFill>
                  <a:schemeClr val="tx1"/>
                </a:solidFill>
                <a:latin typeface="Calibri" pitchFamily="34" charset="0"/>
                <a:ea typeface="ＭＳ Ｐゴシック" pitchFamily="34" charset="-128"/>
              </a:defRPr>
            </a:lvl4pPr>
            <a:lvl5pPr marL="2057400" indent="-228600" eaLnBrk="0" hangingPunct="0">
              <a:defRPr>
                <a:solidFill>
                  <a:schemeClr val="tx1"/>
                </a:solidFill>
                <a:latin typeface="Calibri" pitchFamily="34" charset="0"/>
                <a:ea typeface="ＭＳ Ｐゴシック"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ＭＳ Ｐゴシック"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ＭＳ Ｐゴシック"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ＭＳ Ｐゴシック"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ＭＳ Ｐゴシック" pitchFamily="34" charset="-128"/>
              </a:defRPr>
            </a:lvl9pPr>
          </a:lstStyle>
          <a:p>
            <a:pPr algn="ctr" eaLnBrk="1" hangingPunct="1"/>
            <a:r>
              <a:rPr lang="en-GB" sz="2800" b="1" dirty="0">
                <a:solidFill>
                  <a:srgbClr val="17375E"/>
                </a:solidFill>
                <a:latin typeface="NimbusSansNovus SemiBold"/>
              </a:rPr>
              <a:t>Labour Market and Statistics</a:t>
            </a:r>
          </a:p>
        </p:txBody>
      </p:sp>
      <p:graphicFrame>
        <p:nvGraphicFramePr>
          <p:cNvPr id="9" name="İçerik Yer Tutucusu 4"/>
          <p:cNvGraphicFramePr>
            <a:graphicFrameLocks noGrp="1"/>
          </p:cNvGraphicFramePr>
          <p:nvPr>
            <p:ph idx="1"/>
            <p:extLst>
              <p:ext uri="{D42A27DB-BD31-4B8C-83A1-F6EECF244321}">
                <p14:modId xmlns:p14="http://schemas.microsoft.com/office/powerpoint/2010/main" val="215874021"/>
              </p:ext>
            </p:extLst>
          </p:nvPr>
        </p:nvGraphicFramePr>
        <p:xfrm>
          <a:off x="533400" y="1695308"/>
          <a:ext cx="7772400" cy="486152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7" name="Metin kutusu 6"/>
          <p:cNvSpPr txBox="1"/>
          <p:nvPr/>
        </p:nvSpPr>
        <p:spPr>
          <a:xfrm>
            <a:off x="1104621" y="1260909"/>
            <a:ext cx="2877711" cy="369332"/>
          </a:xfrm>
          <a:prstGeom prst="rect">
            <a:avLst/>
          </a:prstGeom>
          <a:noFill/>
        </p:spPr>
        <p:txBody>
          <a:bodyPr wrap="none" rtlCol="0">
            <a:spAutoFit/>
          </a:bodyPr>
          <a:lstStyle/>
          <a:p>
            <a:pPr algn="ctr"/>
            <a:r>
              <a:rPr lang="tr-TR" b="1" dirty="0" err="1">
                <a:solidFill>
                  <a:srgbClr val="263B86"/>
                </a:solidFill>
                <a:latin typeface="Arial" pitchFamily="34" charset="0"/>
                <a:ea typeface="Arial Unicode MS" pitchFamily="34" charset="-128"/>
              </a:rPr>
              <a:t>Labour</a:t>
            </a:r>
            <a:r>
              <a:rPr lang="tr-TR" b="1" dirty="0">
                <a:solidFill>
                  <a:srgbClr val="263B86"/>
                </a:solidFill>
                <a:latin typeface="Arial" pitchFamily="34" charset="0"/>
                <a:ea typeface="Arial Unicode MS" pitchFamily="34" charset="-128"/>
              </a:rPr>
              <a:t> Market </a:t>
            </a:r>
            <a:r>
              <a:rPr lang="tr-TR" b="1" dirty="0" err="1">
                <a:solidFill>
                  <a:srgbClr val="263B86"/>
                </a:solidFill>
                <a:latin typeface="Arial" pitchFamily="34" charset="0"/>
                <a:ea typeface="Arial Unicode MS" pitchFamily="34" charset="-128"/>
              </a:rPr>
              <a:t>Research</a:t>
            </a:r>
            <a:endParaRPr lang="tr-TR" b="1" dirty="0">
              <a:solidFill>
                <a:srgbClr val="263B86"/>
              </a:solidFill>
              <a:latin typeface="Arial" pitchFamily="34" charset="0"/>
              <a:ea typeface="Arial Unicode MS" pitchFamily="34" charset="-128"/>
            </a:endParaRPr>
          </a:p>
        </p:txBody>
      </p:sp>
    </p:spTree>
    <p:extLst>
      <p:ext uri="{BB962C8B-B14F-4D97-AF65-F5344CB8AC3E}">
        <p14:creationId xmlns:p14="http://schemas.microsoft.com/office/powerpoint/2010/main" val="217160739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Metin kutusu 1"/>
          <p:cNvSpPr txBox="1">
            <a:spLocks noChangeArrowheads="1"/>
          </p:cNvSpPr>
          <p:nvPr/>
        </p:nvSpPr>
        <p:spPr bwMode="auto">
          <a:xfrm>
            <a:off x="2374105" y="654368"/>
            <a:ext cx="6796089"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itchFamily="34" charset="0"/>
                <a:ea typeface="ＭＳ Ｐゴシック" pitchFamily="34" charset="-128"/>
              </a:defRPr>
            </a:lvl1pPr>
            <a:lvl2pPr marL="742950" indent="-285750" eaLnBrk="0" hangingPunct="0">
              <a:defRPr>
                <a:solidFill>
                  <a:schemeClr val="tx1"/>
                </a:solidFill>
                <a:latin typeface="Calibri" pitchFamily="34" charset="0"/>
                <a:ea typeface="ＭＳ Ｐゴシック" pitchFamily="34" charset="-128"/>
              </a:defRPr>
            </a:lvl2pPr>
            <a:lvl3pPr marL="1143000" indent="-228600" eaLnBrk="0" hangingPunct="0">
              <a:defRPr>
                <a:solidFill>
                  <a:schemeClr val="tx1"/>
                </a:solidFill>
                <a:latin typeface="Calibri" pitchFamily="34" charset="0"/>
                <a:ea typeface="ＭＳ Ｐゴシック" pitchFamily="34" charset="-128"/>
              </a:defRPr>
            </a:lvl3pPr>
            <a:lvl4pPr marL="1600200" indent="-228600" eaLnBrk="0" hangingPunct="0">
              <a:defRPr>
                <a:solidFill>
                  <a:schemeClr val="tx1"/>
                </a:solidFill>
                <a:latin typeface="Calibri" pitchFamily="34" charset="0"/>
                <a:ea typeface="ＭＳ Ｐゴシック" pitchFamily="34" charset="-128"/>
              </a:defRPr>
            </a:lvl4pPr>
            <a:lvl5pPr marL="2057400" indent="-228600" eaLnBrk="0" hangingPunct="0">
              <a:defRPr>
                <a:solidFill>
                  <a:schemeClr val="tx1"/>
                </a:solidFill>
                <a:latin typeface="Calibri" pitchFamily="34" charset="0"/>
                <a:ea typeface="ＭＳ Ｐゴシック"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ＭＳ Ｐゴシック"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ＭＳ Ｐゴシック"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ＭＳ Ｐゴシック"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ＭＳ Ｐゴシック" pitchFamily="34" charset="-128"/>
              </a:defRPr>
            </a:lvl9pPr>
          </a:lstStyle>
          <a:p>
            <a:pPr algn="ctr" eaLnBrk="1" hangingPunct="1"/>
            <a:r>
              <a:rPr lang="en-GB" sz="2800" b="1" dirty="0">
                <a:solidFill>
                  <a:srgbClr val="17375E"/>
                </a:solidFill>
                <a:latin typeface="NimbusSansNovus SemiBold"/>
              </a:rPr>
              <a:t>Job and Vocational Counselling</a:t>
            </a:r>
          </a:p>
        </p:txBody>
      </p:sp>
      <p:sp>
        <p:nvSpPr>
          <p:cNvPr id="157" name="Metin kutusu 156"/>
          <p:cNvSpPr txBox="1"/>
          <p:nvPr/>
        </p:nvSpPr>
        <p:spPr>
          <a:xfrm>
            <a:off x="346869" y="1281520"/>
            <a:ext cx="8774113" cy="1200329"/>
          </a:xfrm>
          <a:prstGeom prst="rect">
            <a:avLst/>
          </a:prstGeom>
          <a:noFill/>
        </p:spPr>
        <p:txBody>
          <a:bodyPr wrap="square" rtlCol="0">
            <a:spAutoFit/>
          </a:bodyPr>
          <a:lstStyle/>
          <a:p>
            <a:r>
              <a:rPr lang="en-GB" dirty="0" smtClean="0"/>
              <a:t>Job and Vocational Counsellors (JVC’s) are those who systematically help job seekers with their choice of vocation and with finding a job; </a:t>
            </a:r>
            <a:r>
              <a:rPr lang="en-GB" dirty="0" err="1" smtClean="0"/>
              <a:t>emloyees</a:t>
            </a:r>
            <a:r>
              <a:rPr lang="en-GB" dirty="0" smtClean="0"/>
              <a:t> with resolving their vocational adaptation problems, developing their vocational skills, change their vocations/jobs; and employers with being informed as per the legislation and meeting their demand. </a:t>
            </a:r>
            <a:endParaRPr lang="en-GB" dirty="0"/>
          </a:p>
        </p:txBody>
      </p:sp>
      <p:sp>
        <p:nvSpPr>
          <p:cNvPr id="158" name="Freeform 19"/>
          <p:cNvSpPr>
            <a:spLocks/>
          </p:cNvSpPr>
          <p:nvPr/>
        </p:nvSpPr>
        <p:spPr bwMode="auto">
          <a:xfrm>
            <a:off x="549273" y="2810669"/>
            <a:ext cx="2092325" cy="2905125"/>
          </a:xfrm>
          <a:custGeom>
            <a:avLst/>
            <a:gdLst/>
            <a:ahLst/>
            <a:cxnLst>
              <a:cxn ang="0">
                <a:pos x="1294" y="376"/>
              </a:cxn>
              <a:cxn ang="0">
                <a:pos x="1328" y="392"/>
              </a:cxn>
              <a:cxn ang="0">
                <a:pos x="1350" y="412"/>
              </a:cxn>
              <a:cxn ang="0">
                <a:pos x="1400" y="418"/>
              </a:cxn>
              <a:cxn ang="0">
                <a:pos x="1406" y="0"/>
              </a:cxn>
              <a:cxn ang="0">
                <a:pos x="1264" y="6"/>
              </a:cxn>
              <a:cxn ang="0">
                <a:pos x="1056" y="44"/>
              </a:cxn>
              <a:cxn ang="0">
                <a:pos x="860" y="110"/>
              </a:cxn>
              <a:cxn ang="0">
                <a:pos x="678" y="204"/>
              </a:cxn>
              <a:cxn ang="0">
                <a:pos x="512" y="320"/>
              </a:cxn>
              <a:cxn ang="0">
                <a:pos x="366" y="460"/>
              </a:cxn>
              <a:cxn ang="0">
                <a:pos x="240" y="620"/>
              </a:cxn>
              <a:cxn ang="0">
                <a:pos x="140" y="796"/>
              </a:cxn>
              <a:cxn ang="0">
                <a:pos x="64" y="988"/>
              </a:cxn>
              <a:cxn ang="0">
                <a:pos x="16" y="1192"/>
              </a:cxn>
              <a:cxn ang="0">
                <a:pos x="0" y="1406"/>
              </a:cxn>
              <a:cxn ang="0">
                <a:pos x="4" y="1498"/>
              </a:cxn>
              <a:cxn ang="0">
                <a:pos x="20" y="1634"/>
              </a:cxn>
              <a:cxn ang="0">
                <a:pos x="48" y="1770"/>
              </a:cxn>
              <a:cxn ang="0">
                <a:pos x="90" y="1900"/>
              </a:cxn>
              <a:cxn ang="0">
                <a:pos x="146" y="2028"/>
              </a:cxn>
              <a:cxn ang="0">
                <a:pos x="542" y="1904"/>
              </a:cxn>
              <a:cxn ang="0">
                <a:pos x="564" y="1942"/>
              </a:cxn>
              <a:cxn ang="0">
                <a:pos x="566" y="1956"/>
              </a:cxn>
              <a:cxn ang="0">
                <a:pos x="560" y="1984"/>
              </a:cxn>
              <a:cxn ang="0">
                <a:pos x="562" y="2022"/>
              </a:cxn>
              <a:cxn ang="0">
                <a:pos x="576" y="2048"/>
              </a:cxn>
              <a:cxn ang="0">
                <a:pos x="622" y="2082"/>
              </a:cxn>
              <a:cxn ang="0">
                <a:pos x="676" y="2086"/>
              </a:cxn>
              <a:cxn ang="0">
                <a:pos x="692" y="2080"/>
              </a:cxn>
              <a:cxn ang="0">
                <a:pos x="720" y="2052"/>
              </a:cxn>
              <a:cxn ang="0">
                <a:pos x="730" y="2000"/>
              </a:cxn>
              <a:cxn ang="0">
                <a:pos x="714" y="1950"/>
              </a:cxn>
              <a:cxn ang="0">
                <a:pos x="696" y="1932"/>
              </a:cxn>
              <a:cxn ang="0">
                <a:pos x="656" y="1912"/>
              </a:cxn>
              <a:cxn ang="0">
                <a:pos x="640" y="1906"/>
              </a:cxn>
              <a:cxn ang="0">
                <a:pos x="618" y="1868"/>
              </a:cxn>
              <a:cxn ang="0">
                <a:pos x="1406" y="500"/>
              </a:cxn>
              <a:cxn ang="0">
                <a:pos x="1364" y="500"/>
              </a:cxn>
              <a:cxn ang="0">
                <a:pos x="1350" y="506"/>
              </a:cxn>
              <a:cxn ang="0">
                <a:pos x="1328" y="524"/>
              </a:cxn>
              <a:cxn ang="0">
                <a:pos x="1294" y="542"/>
              </a:cxn>
              <a:cxn ang="0">
                <a:pos x="1264" y="542"/>
              </a:cxn>
              <a:cxn ang="0">
                <a:pos x="1214" y="524"/>
              </a:cxn>
              <a:cxn ang="0">
                <a:pos x="1184" y="480"/>
              </a:cxn>
              <a:cxn ang="0">
                <a:pos x="1180" y="460"/>
              </a:cxn>
              <a:cxn ang="0">
                <a:pos x="1188" y="426"/>
              </a:cxn>
              <a:cxn ang="0">
                <a:pos x="1228" y="388"/>
              </a:cxn>
              <a:cxn ang="0">
                <a:pos x="1282" y="374"/>
              </a:cxn>
            </a:cxnLst>
            <a:rect l="0" t="0" r="r" b="b"/>
            <a:pathLst>
              <a:path w="1406" h="2108">
                <a:moveTo>
                  <a:pt x="1282" y="374"/>
                </a:moveTo>
                <a:lnTo>
                  <a:pt x="1282" y="374"/>
                </a:lnTo>
                <a:lnTo>
                  <a:pt x="1294" y="376"/>
                </a:lnTo>
                <a:lnTo>
                  <a:pt x="1306" y="380"/>
                </a:lnTo>
                <a:lnTo>
                  <a:pt x="1318" y="386"/>
                </a:lnTo>
                <a:lnTo>
                  <a:pt x="1328" y="392"/>
                </a:lnTo>
                <a:lnTo>
                  <a:pt x="1344" y="406"/>
                </a:lnTo>
                <a:lnTo>
                  <a:pt x="1350" y="412"/>
                </a:lnTo>
                <a:lnTo>
                  <a:pt x="1350" y="412"/>
                </a:lnTo>
                <a:lnTo>
                  <a:pt x="1356" y="416"/>
                </a:lnTo>
                <a:lnTo>
                  <a:pt x="1364" y="418"/>
                </a:lnTo>
                <a:lnTo>
                  <a:pt x="1400" y="418"/>
                </a:lnTo>
                <a:lnTo>
                  <a:pt x="1400" y="418"/>
                </a:lnTo>
                <a:lnTo>
                  <a:pt x="1406" y="418"/>
                </a:lnTo>
                <a:lnTo>
                  <a:pt x="1406" y="0"/>
                </a:lnTo>
                <a:lnTo>
                  <a:pt x="1406" y="0"/>
                </a:lnTo>
                <a:lnTo>
                  <a:pt x="1334" y="2"/>
                </a:lnTo>
                <a:lnTo>
                  <a:pt x="1264" y="6"/>
                </a:lnTo>
                <a:lnTo>
                  <a:pt x="1192" y="16"/>
                </a:lnTo>
                <a:lnTo>
                  <a:pt x="1124" y="28"/>
                </a:lnTo>
                <a:lnTo>
                  <a:pt x="1056" y="44"/>
                </a:lnTo>
                <a:lnTo>
                  <a:pt x="988" y="62"/>
                </a:lnTo>
                <a:lnTo>
                  <a:pt x="924" y="84"/>
                </a:lnTo>
                <a:lnTo>
                  <a:pt x="860" y="110"/>
                </a:lnTo>
                <a:lnTo>
                  <a:pt x="798" y="138"/>
                </a:lnTo>
                <a:lnTo>
                  <a:pt x="736" y="170"/>
                </a:lnTo>
                <a:lnTo>
                  <a:pt x="678" y="204"/>
                </a:lnTo>
                <a:lnTo>
                  <a:pt x="620" y="240"/>
                </a:lnTo>
                <a:lnTo>
                  <a:pt x="566" y="278"/>
                </a:lnTo>
                <a:lnTo>
                  <a:pt x="512" y="320"/>
                </a:lnTo>
                <a:lnTo>
                  <a:pt x="462" y="364"/>
                </a:lnTo>
                <a:lnTo>
                  <a:pt x="412" y="412"/>
                </a:lnTo>
                <a:lnTo>
                  <a:pt x="366" y="460"/>
                </a:lnTo>
                <a:lnTo>
                  <a:pt x="322" y="512"/>
                </a:lnTo>
                <a:lnTo>
                  <a:pt x="280" y="564"/>
                </a:lnTo>
                <a:lnTo>
                  <a:pt x="240" y="620"/>
                </a:lnTo>
                <a:lnTo>
                  <a:pt x="204" y="676"/>
                </a:lnTo>
                <a:lnTo>
                  <a:pt x="170" y="736"/>
                </a:lnTo>
                <a:lnTo>
                  <a:pt x="140" y="796"/>
                </a:lnTo>
                <a:lnTo>
                  <a:pt x="112" y="858"/>
                </a:lnTo>
                <a:lnTo>
                  <a:pt x="86" y="922"/>
                </a:lnTo>
                <a:lnTo>
                  <a:pt x="64" y="988"/>
                </a:lnTo>
                <a:lnTo>
                  <a:pt x="46" y="1054"/>
                </a:lnTo>
                <a:lnTo>
                  <a:pt x="30" y="1122"/>
                </a:lnTo>
                <a:lnTo>
                  <a:pt x="16" y="1192"/>
                </a:lnTo>
                <a:lnTo>
                  <a:pt x="8" y="1262"/>
                </a:lnTo>
                <a:lnTo>
                  <a:pt x="2" y="1334"/>
                </a:lnTo>
                <a:lnTo>
                  <a:pt x="0" y="1406"/>
                </a:lnTo>
                <a:lnTo>
                  <a:pt x="0" y="1406"/>
                </a:lnTo>
                <a:lnTo>
                  <a:pt x="2" y="1452"/>
                </a:lnTo>
                <a:lnTo>
                  <a:pt x="4" y="1498"/>
                </a:lnTo>
                <a:lnTo>
                  <a:pt x="8" y="1544"/>
                </a:lnTo>
                <a:lnTo>
                  <a:pt x="12" y="1590"/>
                </a:lnTo>
                <a:lnTo>
                  <a:pt x="20" y="1634"/>
                </a:lnTo>
                <a:lnTo>
                  <a:pt x="28" y="1680"/>
                </a:lnTo>
                <a:lnTo>
                  <a:pt x="38" y="1724"/>
                </a:lnTo>
                <a:lnTo>
                  <a:pt x="48" y="1770"/>
                </a:lnTo>
                <a:lnTo>
                  <a:pt x="62" y="1814"/>
                </a:lnTo>
                <a:lnTo>
                  <a:pt x="76" y="1858"/>
                </a:lnTo>
                <a:lnTo>
                  <a:pt x="90" y="1900"/>
                </a:lnTo>
                <a:lnTo>
                  <a:pt x="108" y="1944"/>
                </a:lnTo>
                <a:lnTo>
                  <a:pt x="126" y="1986"/>
                </a:lnTo>
                <a:lnTo>
                  <a:pt x="146" y="2028"/>
                </a:lnTo>
                <a:lnTo>
                  <a:pt x="166" y="2068"/>
                </a:lnTo>
                <a:lnTo>
                  <a:pt x="190" y="2108"/>
                </a:lnTo>
                <a:lnTo>
                  <a:pt x="542" y="1904"/>
                </a:lnTo>
                <a:lnTo>
                  <a:pt x="542" y="1904"/>
                </a:lnTo>
                <a:lnTo>
                  <a:pt x="546" y="1910"/>
                </a:lnTo>
                <a:lnTo>
                  <a:pt x="564" y="1942"/>
                </a:lnTo>
                <a:lnTo>
                  <a:pt x="564" y="1942"/>
                </a:lnTo>
                <a:lnTo>
                  <a:pt x="566" y="1948"/>
                </a:lnTo>
                <a:lnTo>
                  <a:pt x="566" y="1956"/>
                </a:lnTo>
                <a:lnTo>
                  <a:pt x="566" y="1956"/>
                </a:lnTo>
                <a:lnTo>
                  <a:pt x="564" y="1964"/>
                </a:lnTo>
                <a:lnTo>
                  <a:pt x="560" y="1984"/>
                </a:lnTo>
                <a:lnTo>
                  <a:pt x="560" y="1998"/>
                </a:lnTo>
                <a:lnTo>
                  <a:pt x="560" y="2010"/>
                </a:lnTo>
                <a:lnTo>
                  <a:pt x="562" y="2022"/>
                </a:lnTo>
                <a:lnTo>
                  <a:pt x="566" y="2034"/>
                </a:lnTo>
                <a:lnTo>
                  <a:pt x="566" y="2034"/>
                </a:lnTo>
                <a:lnTo>
                  <a:pt x="576" y="2048"/>
                </a:lnTo>
                <a:lnTo>
                  <a:pt x="590" y="2062"/>
                </a:lnTo>
                <a:lnTo>
                  <a:pt x="606" y="2072"/>
                </a:lnTo>
                <a:lnTo>
                  <a:pt x="622" y="2082"/>
                </a:lnTo>
                <a:lnTo>
                  <a:pt x="640" y="2086"/>
                </a:lnTo>
                <a:lnTo>
                  <a:pt x="658" y="2088"/>
                </a:lnTo>
                <a:lnTo>
                  <a:pt x="676" y="2086"/>
                </a:lnTo>
                <a:lnTo>
                  <a:pt x="684" y="2084"/>
                </a:lnTo>
                <a:lnTo>
                  <a:pt x="692" y="2080"/>
                </a:lnTo>
                <a:lnTo>
                  <a:pt x="692" y="2080"/>
                </a:lnTo>
                <a:lnTo>
                  <a:pt x="700" y="2074"/>
                </a:lnTo>
                <a:lnTo>
                  <a:pt x="708" y="2066"/>
                </a:lnTo>
                <a:lnTo>
                  <a:pt x="720" y="2052"/>
                </a:lnTo>
                <a:lnTo>
                  <a:pt x="726" y="2034"/>
                </a:lnTo>
                <a:lnTo>
                  <a:pt x="730" y="2018"/>
                </a:lnTo>
                <a:lnTo>
                  <a:pt x="730" y="2000"/>
                </a:lnTo>
                <a:lnTo>
                  <a:pt x="726" y="1982"/>
                </a:lnTo>
                <a:lnTo>
                  <a:pt x="722" y="1966"/>
                </a:lnTo>
                <a:lnTo>
                  <a:pt x="714" y="1950"/>
                </a:lnTo>
                <a:lnTo>
                  <a:pt x="714" y="1950"/>
                </a:lnTo>
                <a:lnTo>
                  <a:pt x="706" y="1940"/>
                </a:lnTo>
                <a:lnTo>
                  <a:pt x="696" y="1932"/>
                </a:lnTo>
                <a:lnTo>
                  <a:pt x="686" y="1926"/>
                </a:lnTo>
                <a:lnTo>
                  <a:pt x="674" y="1920"/>
                </a:lnTo>
                <a:lnTo>
                  <a:pt x="656" y="1912"/>
                </a:lnTo>
                <a:lnTo>
                  <a:pt x="648" y="1910"/>
                </a:lnTo>
                <a:lnTo>
                  <a:pt x="648" y="1910"/>
                </a:lnTo>
                <a:lnTo>
                  <a:pt x="640" y="1906"/>
                </a:lnTo>
                <a:lnTo>
                  <a:pt x="636" y="1900"/>
                </a:lnTo>
                <a:lnTo>
                  <a:pt x="618" y="1868"/>
                </a:lnTo>
                <a:lnTo>
                  <a:pt x="618" y="1868"/>
                </a:lnTo>
                <a:lnTo>
                  <a:pt x="614" y="1864"/>
                </a:lnTo>
                <a:lnTo>
                  <a:pt x="1406" y="1406"/>
                </a:lnTo>
                <a:lnTo>
                  <a:pt x="1406" y="500"/>
                </a:lnTo>
                <a:lnTo>
                  <a:pt x="1406" y="500"/>
                </a:lnTo>
                <a:lnTo>
                  <a:pt x="1400" y="500"/>
                </a:lnTo>
                <a:lnTo>
                  <a:pt x="1364" y="500"/>
                </a:lnTo>
                <a:lnTo>
                  <a:pt x="1364" y="500"/>
                </a:lnTo>
                <a:lnTo>
                  <a:pt x="1356" y="502"/>
                </a:lnTo>
                <a:lnTo>
                  <a:pt x="1350" y="506"/>
                </a:lnTo>
                <a:lnTo>
                  <a:pt x="1350" y="506"/>
                </a:lnTo>
                <a:lnTo>
                  <a:pt x="1344" y="512"/>
                </a:lnTo>
                <a:lnTo>
                  <a:pt x="1328" y="524"/>
                </a:lnTo>
                <a:lnTo>
                  <a:pt x="1318" y="532"/>
                </a:lnTo>
                <a:lnTo>
                  <a:pt x="1306" y="538"/>
                </a:lnTo>
                <a:lnTo>
                  <a:pt x="1294" y="542"/>
                </a:lnTo>
                <a:lnTo>
                  <a:pt x="1282" y="544"/>
                </a:lnTo>
                <a:lnTo>
                  <a:pt x="1282" y="544"/>
                </a:lnTo>
                <a:lnTo>
                  <a:pt x="1264" y="542"/>
                </a:lnTo>
                <a:lnTo>
                  <a:pt x="1246" y="538"/>
                </a:lnTo>
                <a:lnTo>
                  <a:pt x="1230" y="532"/>
                </a:lnTo>
                <a:lnTo>
                  <a:pt x="1214" y="524"/>
                </a:lnTo>
                <a:lnTo>
                  <a:pt x="1202" y="512"/>
                </a:lnTo>
                <a:lnTo>
                  <a:pt x="1192" y="498"/>
                </a:lnTo>
                <a:lnTo>
                  <a:pt x="1184" y="480"/>
                </a:lnTo>
                <a:lnTo>
                  <a:pt x="1182" y="470"/>
                </a:lnTo>
                <a:lnTo>
                  <a:pt x="1180" y="460"/>
                </a:lnTo>
                <a:lnTo>
                  <a:pt x="1180" y="460"/>
                </a:lnTo>
                <a:lnTo>
                  <a:pt x="1180" y="450"/>
                </a:lnTo>
                <a:lnTo>
                  <a:pt x="1182" y="442"/>
                </a:lnTo>
                <a:lnTo>
                  <a:pt x="1188" y="426"/>
                </a:lnTo>
                <a:lnTo>
                  <a:pt x="1200" y="412"/>
                </a:lnTo>
                <a:lnTo>
                  <a:pt x="1212" y="400"/>
                </a:lnTo>
                <a:lnTo>
                  <a:pt x="1228" y="388"/>
                </a:lnTo>
                <a:lnTo>
                  <a:pt x="1246" y="380"/>
                </a:lnTo>
                <a:lnTo>
                  <a:pt x="1264" y="376"/>
                </a:lnTo>
                <a:lnTo>
                  <a:pt x="1282" y="374"/>
                </a:lnTo>
                <a:lnTo>
                  <a:pt x="1282" y="374"/>
                </a:lnTo>
                <a:close/>
              </a:path>
            </a:pathLst>
          </a:custGeom>
          <a:solidFill>
            <a:schemeClr val="accent6">
              <a:lumMod val="75000"/>
            </a:schemeClr>
          </a:solidFill>
          <a:ln w="3175" cap="flat" cmpd="sng">
            <a:noFill/>
            <a:prstDash val="solid"/>
            <a:round/>
            <a:headEnd type="none" w="med" len="med"/>
            <a:tailEnd type="none" w="med" len="med"/>
          </a:ln>
          <a:effectLst>
            <a:outerShdw blurRad="25400" dist="38100" dir="2400000" algn="ctr" rotWithShape="0">
              <a:srgbClr val="000000">
                <a:alpha val="10000"/>
              </a:srgbClr>
            </a:outerShdw>
          </a:effectLst>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ts val="0"/>
              </a:spcBef>
              <a:spcAft>
                <a:spcPts val="0"/>
              </a:spcAft>
              <a:defRPr/>
            </a:pPr>
            <a:endParaRPr lang="da-DK" sz="1400" kern="0" dirty="0">
              <a:solidFill>
                <a:sysClr val="windowText" lastClr="000000">
                  <a:lumMod val="95000"/>
                  <a:lumOff val="5000"/>
                </a:sysClr>
              </a:solidFill>
              <a:latin typeface="Cambria" panose="02040503050406030204" pitchFamily="18" charset="0"/>
            </a:endParaRPr>
          </a:p>
        </p:txBody>
      </p:sp>
      <p:sp>
        <p:nvSpPr>
          <p:cNvPr id="159" name="Freeform 17"/>
          <p:cNvSpPr>
            <a:spLocks/>
          </p:cNvSpPr>
          <p:nvPr/>
        </p:nvSpPr>
        <p:spPr bwMode="auto">
          <a:xfrm>
            <a:off x="2290902" y="2800916"/>
            <a:ext cx="2457450" cy="2924175"/>
          </a:xfrm>
          <a:custGeom>
            <a:avLst/>
            <a:gdLst/>
            <a:ahLst/>
            <a:cxnLst>
              <a:cxn ang="0">
                <a:pos x="890" y="166"/>
              </a:cxn>
              <a:cxn ang="0">
                <a:pos x="764" y="106"/>
              </a:cxn>
              <a:cxn ang="0">
                <a:pos x="634" y="60"/>
              </a:cxn>
              <a:cxn ang="0">
                <a:pos x="502" y="26"/>
              </a:cxn>
              <a:cxn ang="0">
                <a:pos x="366" y="6"/>
              </a:cxn>
              <a:cxn ang="0">
                <a:pos x="226" y="0"/>
              </a:cxn>
              <a:cxn ang="0">
                <a:pos x="220" y="418"/>
              </a:cxn>
              <a:cxn ang="0">
                <a:pos x="176" y="416"/>
              </a:cxn>
              <a:cxn ang="0">
                <a:pos x="164" y="406"/>
              </a:cxn>
              <a:cxn ang="0">
                <a:pos x="126" y="380"/>
              </a:cxn>
              <a:cxn ang="0">
                <a:pos x="102" y="374"/>
              </a:cxn>
              <a:cxn ang="0">
                <a:pos x="48" y="388"/>
              </a:cxn>
              <a:cxn ang="0">
                <a:pos x="8" y="426"/>
              </a:cxn>
              <a:cxn ang="0">
                <a:pos x="0" y="460"/>
              </a:cxn>
              <a:cxn ang="0">
                <a:pos x="4" y="480"/>
              </a:cxn>
              <a:cxn ang="0">
                <a:pos x="34" y="524"/>
              </a:cxn>
              <a:cxn ang="0">
                <a:pos x="84" y="542"/>
              </a:cxn>
              <a:cxn ang="0">
                <a:pos x="114" y="542"/>
              </a:cxn>
              <a:cxn ang="0">
                <a:pos x="148" y="524"/>
              </a:cxn>
              <a:cxn ang="0">
                <a:pos x="170" y="506"/>
              </a:cxn>
              <a:cxn ang="0">
                <a:pos x="220" y="500"/>
              </a:cxn>
              <a:cxn ang="0">
                <a:pos x="226" y="1406"/>
              </a:cxn>
              <a:cxn ang="0">
                <a:pos x="1018" y="1860"/>
              </a:cxn>
              <a:cxn ang="0">
                <a:pos x="1040" y="1820"/>
              </a:cxn>
              <a:cxn ang="0">
                <a:pos x="1038" y="1804"/>
              </a:cxn>
              <a:cxn ang="0">
                <a:pos x="1034" y="1758"/>
              </a:cxn>
              <a:cxn ang="0">
                <a:pos x="1042" y="1736"/>
              </a:cxn>
              <a:cxn ang="0">
                <a:pos x="1078" y="1696"/>
              </a:cxn>
              <a:cxn ang="0">
                <a:pos x="1128" y="1680"/>
              </a:cxn>
              <a:cxn ang="0">
                <a:pos x="1166" y="1692"/>
              </a:cxn>
              <a:cxn ang="0">
                <a:pos x="1180" y="1702"/>
              </a:cxn>
              <a:cxn ang="0">
                <a:pos x="1202" y="1750"/>
              </a:cxn>
              <a:cxn ang="0">
                <a:pos x="1194" y="1806"/>
              </a:cxn>
              <a:cxn ang="0">
                <a:pos x="1180" y="1832"/>
              </a:cxn>
              <a:cxn ang="0">
                <a:pos x="1148" y="1852"/>
              </a:cxn>
              <a:cxn ang="0">
                <a:pos x="1120" y="1862"/>
              </a:cxn>
              <a:cxn ang="0">
                <a:pos x="1090" y="1902"/>
              </a:cxn>
              <a:cxn ang="0">
                <a:pos x="1444" y="2108"/>
              </a:cxn>
              <a:cxn ang="0">
                <a:pos x="1510" y="1980"/>
              </a:cxn>
              <a:cxn ang="0">
                <a:pos x="1582" y="1782"/>
              </a:cxn>
              <a:cxn ang="0">
                <a:pos x="1622" y="1580"/>
              </a:cxn>
              <a:cxn ang="0">
                <a:pos x="1632" y="1376"/>
              </a:cxn>
              <a:cxn ang="0">
                <a:pos x="1614" y="1174"/>
              </a:cxn>
              <a:cxn ang="0">
                <a:pos x="1566" y="978"/>
              </a:cxn>
              <a:cxn ang="0">
                <a:pos x="1490" y="790"/>
              </a:cxn>
              <a:cxn ang="0">
                <a:pos x="1388" y="612"/>
              </a:cxn>
              <a:cxn ang="0">
                <a:pos x="1260" y="452"/>
              </a:cxn>
              <a:cxn ang="0">
                <a:pos x="1108" y="310"/>
              </a:cxn>
              <a:cxn ang="0">
                <a:pos x="930" y="188"/>
              </a:cxn>
            </a:cxnLst>
            <a:rect l="0" t="0" r="r" b="b"/>
            <a:pathLst>
              <a:path w="1632" h="2108">
                <a:moveTo>
                  <a:pt x="930" y="188"/>
                </a:moveTo>
                <a:lnTo>
                  <a:pt x="930" y="188"/>
                </a:lnTo>
                <a:lnTo>
                  <a:pt x="890" y="166"/>
                </a:lnTo>
                <a:lnTo>
                  <a:pt x="848" y="144"/>
                </a:lnTo>
                <a:lnTo>
                  <a:pt x="806" y="124"/>
                </a:lnTo>
                <a:lnTo>
                  <a:pt x="764" y="106"/>
                </a:lnTo>
                <a:lnTo>
                  <a:pt x="722" y="90"/>
                </a:lnTo>
                <a:lnTo>
                  <a:pt x="678" y="74"/>
                </a:lnTo>
                <a:lnTo>
                  <a:pt x="634" y="60"/>
                </a:lnTo>
                <a:lnTo>
                  <a:pt x="590" y="48"/>
                </a:lnTo>
                <a:lnTo>
                  <a:pt x="546" y="36"/>
                </a:lnTo>
                <a:lnTo>
                  <a:pt x="502" y="26"/>
                </a:lnTo>
                <a:lnTo>
                  <a:pt x="456" y="18"/>
                </a:lnTo>
                <a:lnTo>
                  <a:pt x="410" y="12"/>
                </a:lnTo>
                <a:lnTo>
                  <a:pt x="366" y="6"/>
                </a:lnTo>
                <a:lnTo>
                  <a:pt x="320" y="2"/>
                </a:lnTo>
                <a:lnTo>
                  <a:pt x="272" y="0"/>
                </a:lnTo>
                <a:lnTo>
                  <a:pt x="226" y="0"/>
                </a:lnTo>
                <a:lnTo>
                  <a:pt x="226" y="418"/>
                </a:lnTo>
                <a:lnTo>
                  <a:pt x="226" y="418"/>
                </a:lnTo>
                <a:lnTo>
                  <a:pt x="220" y="418"/>
                </a:lnTo>
                <a:lnTo>
                  <a:pt x="184" y="418"/>
                </a:lnTo>
                <a:lnTo>
                  <a:pt x="184" y="418"/>
                </a:lnTo>
                <a:lnTo>
                  <a:pt x="176" y="416"/>
                </a:lnTo>
                <a:lnTo>
                  <a:pt x="170" y="412"/>
                </a:lnTo>
                <a:lnTo>
                  <a:pt x="170" y="412"/>
                </a:lnTo>
                <a:lnTo>
                  <a:pt x="164" y="406"/>
                </a:lnTo>
                <a:lnTo>
                  <a:pt x="148" y="392"/>
                </a:lnTo>
                <a:lnTo>
                  <a:pt x="138" y="386"/>
                </a:lnTo>
                <a:lnTo>
                  <a:pt x="126" y="380"/>
                </a:lnTo>
                <a:lnTo>
                  <a:pt x="114" y="376"/>
                </a:lnTo>
                <a:lnTo>
                  <a:pt x="102" y="374"/>
                </a:lnTo>
                <a:lnTo>
                  <a:pt x="102" y="374"/>
                </a:lnTo>
                <a:lnTo>
                  <a:pt x="84" y="376"/>
                </a:lnTo>
                <a:lnTo>
                  <a:pt x="66" y="380"/>
                </a:lnTo>
                <a:lnTo>
                  <a:pt x="48" y="388"/>
                </a:lnTo>
                <a:lnTo>
                  <a:pt x="32" y="400"/>
                </a:lnTo>
                <a:lnTo>
                  <a:pt x="20" y="412"/>
                </a:lnTo>
                <a:lnTo>
                  <a:pt x="8" y="426"/>
                </a:lnTo>
                <a:lnTo>
                  <a:pt x="2" y="442"/>
                </a:lnTo>
                <a:lnTo>
                  <a:pt x="0" y="450"/>
                </a:lnTo>
                <a:lnTo>
                  <a:pt x="0" y="460"/>
                </a:lnTo>
                <a:lnTo>
                  <a:pt x="0" y="460"/>
                </a:lnTo>
                <a:lnTo>
                  <a:pt x="2" y="470"/>
                </a:lnTo>
                <a:lnTo>
                  <a:pt x="4" y="480"/>
                </a:lnTo>
                <a:lnTo>
                  <a:pt x="12" y="498"/>
                </a:lnTo>
                <a:lnTo>
                  <a:pt x="22" y="512"/>
                </a:lnTo>
                <a:lnTo>
                  <a:pt x="34" y="524"/>
                </a:lnTo>
                <a:lnTo>
                  <a:pt x="50" y="532"/>
                </a:lnTo>
                <a:lnTo>
                  <a:pt x="66" y="538"/>
                </a:lnTo>
                <a:lnTo>
                  <a:pt x="84" y="542"/>
                </a:lnTo>
                <a:lnTo>
                  <a:pt x="102" y="544"/>
                </a:lnTo>
                <a:lnTo>
                  <a:pt x="102" y="544"/>
                </a:lnTo>
                <a:lnTo>
                  <a:pt x="114" y="542"/>
                </a:lnTo>
                <a:lnTo>
                  <a:pt x="126" y="538"/>
                </a:lnTo>
                <a:lnTo>
                  <a:pt x="138" y="532"/>
                </a:lnTo>
                <a:lnTo>
                  <a:pt x="148" y="524"/>
                </a:lnTo>
                <a:lnTo>
                  <a:pt x="164" y="512"/>
                </a:lnTo>
                <a:lnTo>
                  <a:pt x="170" y="506"/>
                </a:lnTo>
                <a:lnTo>
                  <a:pt x="170" y="506"/>
                </a:lnTo>
                <a:lnTo>
                  <a:pt x="176" y="502"/>
                </a:lnTo>
                <a:lnTo>
                  <a:pt x="184" y="500"/>
                </a:lnTo>
                <a:lnTo>
                  <a:pt x="220" y="500"/>
                </a:lnTo>
                <a:lnTo>
                  <a:pt x="220" y="500"/>
                </a:lnTo>
                <a:lnTo>
                  <a:pt x="226" y="500"/>
                </a:lnTo>
                <a:lnTo>
                  <a:pt x="226" y="1406"/>
                </a:lnTo>
                <a:lnTo>
                  <a:pt x="1018" y="1862"/>
                </a:lnTo>
                <a:lnTo>
                  <a:pt x="1018" y="1862"/>
                </a:lnTo>
                <a:lnTo>
                  <a:pt x="1018" y="1860"/>
                </a:lnTo>
                <a:lnTo>
                  <a:pt x="1038" y="1828"/>
                </a:lnTo>
                <a:lnTo>
                  <a:pt x="1038" y="1828"/>
                </a:lnTo>
                <a:lnTo>
                  <a:pt x="1040" y="1820"/>
                </a:lnTo>
                <a:lnTo>
                  <a:pt x="1040" y="1814"/>
                </a:lnTo>
                <a:lnTo>
                  <a:pt x="1040" y="1814"/>
                </a:lnTo>
                <a:lnTo>
                  <a:pt x="1038" y="1804"/>
                </a:lnTo>
                <a:lnTo>
                  <a:pt x="1034" y="1784"/>
                </a:lnTo>
                <a:lnTo>
                  <a:pt x="1034" y="1772"/>
                </a:lnTo>
                <a:lnTo>
                  <a:pt x="1034" y="1758"/>
                </a:lnTo>
                <a:lnTo>
                  <a:pt x="1038" y="1746"/>
                </a:lnTo>
                <a:lnTo>
                  <a:pt x="1042" y="1736"/>
                </a:lnTo>
                <a:lnTo>
                  <a:pt x="1042" y="1736"/>
                </a:lnTo>
                <a:lnTo>
                  <a:pt x="1052" y="1720"/>
                </a:lnTo>
                <a:lnTo>
                  <a:pt x="1064" y="1708"/>
                </a:lnTo>
                <a:lnTo>
                  <a:pt x="1078" y="1696"/>
                </a:lnTo>
                <a:lnTo>
                  <a:pt x="1092" y="1688"/>
                </a:lnTo>
                <a:lnTo>
                  <a:pt x="1110" y="1682"/>
                </a:lnTo>
                <a:lnTo>
                  <a:pt x="1128" y="1680"/>
                </a:lnTo>
                <a:lnTo>
                  <a:pt x="1146" y="1684"/>
                </a:lnTo>
                <a:lnTo>
                  <a:pt x="1156" y="1686"/>
                </a:lnTo>
                <a:lnTo>
                  <a:pt x="1166" y="1692"/>
                </a:lnTo>
                <a:lnTo>
                  <a:pt x="1166" y="1692"/>
                </a:lnTo>
                <a:lnTo>
                  <a:pt x="1174" y="1696"/>
                </a:lnTo>
                <a:lnTo>
                  <a:pt x="1180" y="1702"/>
                </a:lnTo>
                <a:lnTo>
                  <a:pt x="1190" y="1716"/>
                </a:lnTo>
                <a:lnTo>
                  <a:pt x="1198" y="1732"/>
                </a:lnTo>
                <a:lnTo>
                  <a:pt x="1202" y="1750"/>
                </a:lnTo>
                <a:lnTo>
                  <a:pt x="1202" y="1770"/>
                </a:lnTo>
                <a:lnTo>
                  <a:pt x="1200" y="1788"/>
                </a:lnTo>
                <a:lnTo>
                  <a:pt x="1194" y="1806"/>
                </a:lnTo>
                <a:lnTo>
                  <a:pt x="1188" y="1822"/>
                </a:lnTo>
                <a:lnTo>
                  <a:pt x="1188" y="1822"/>
                </a:lnTo>
                <a:lnTo>
                  <a:pt x="1180" y="1832"/>
                </a:lnTo>
                <a:lnTo>
                  <a:pt x="1170" y="1840"/>
                </a:lnTo>
                <a:lnTo>
                  <a:pt x="1158" y="1846"/>
                </a:lnTo>
                <a:lnTo>
                  <a:pt x="1148" y="1852"/>
                </a:lnTo>
                <a:lnTo>
                  <a:pt x="1128" y="1858"/>
                </a:lnTo>
                <a:lnTo>
                  <a:pt x="1120" y="1862"/>
                </a:lnTo>
                <a:lnTo>
                  <a:pt x="1120" y="1862"/>
                </a:lnTo>
                <a:lnTo>
                  <a:pt x="1114" y="1864"/>
                </a:lnTo>
                <a:lnTo>
                  <a:pt x="1108" y="1870"/>
                </a:lnTo>
                <a:lnTo>
                  <a:pt x="1090" y="1902"/>
                </a:lnTo>
                <a:lnTo>
                  <a:pt x="1090" y="1902"/>
                </a:lnTo>
                <a:lnTo>
                  <a:pt x="1088" y="1902"/>
                </a:lnTo>
                <a:lnTo>
                  <a:pt x="1444" y="2108"/>
                </a:lnTo>
                <a:lnTo>
                  <a:pt x="1444" y="2108"/>
                </a:lnTo>
                <a:lnTo>
                  <a:pt x="1480" y="2044"/>
                </a:lnTo>
                <a:lnTo>
                  <a:pt x="1510" y="1980"/>
                </a:lnTo>
                <a:lnTo>
                  <a:pt x="1538" y="1914"/>
                </a:lnTo>
                <a:lnTo>
                  <a:pt x="1562" y="1848"/>
                </a:lnTo>
                <a:lnTo>
                  <a:pt x="1582" y="1782"/>
                </a:lnTo>
                <a:lnTo>
                  <a:pt x="1598" y="1714"/>
                </a:lnTo>
                <a:lnTo>
                  <a:pt x="1612" y="1648"/>
                </a:lnTo>
                <a:lnTo>
                  <a:pt x="1622" y="1580"/>
                </a:lnTo>
                <a:lnTo>
                  <a:pt x="1630" y="1512"/>
                </a:lnTo>
                <a:lnTo>
                  <a:pt x="1632" y="1444"/>
                </a:lnTo>
                <a:lnTo>
                  <a:pt x="1632" y="1376"/>
                </a:lnTo>
                <a:lnTo>
                  <a:pt x="1630" y="1308"/>
                </a:lnTo>
                <a:lnTo>
                  <a:pt x="1624" y="1240"/>
                </a:lnTo>
                <a:lnTo>
                  <a:pt x="1614" y="1174"/>
                </a:lnTo>
                <a:lnTo>
                  <a:pt x="1600" y="1108"/>
                </a:lnTo>
                <a:lnTo>
                  <a:pt x="1584" y="1042"/>
                </a:lnTo>
                <a:lnTo>
                  <a:pt x="1566" y="978"/>
                </a:lnTo>
                <a:lnTo>
                  <a:pt x="1544" y="914"/>
                </a:lnTo>
                <a:lnTo>
                  <a:pt x="1518" y="850"/>
                </a:lnTo>
                <a:lnTo>
                  <a:pt x="1490" y="790"/>
                </a:lnTo>
                <a:lnTo>
                  <a:pt x="1460" y="728"/>
                </a:lnTo>
                <a:lnTo>
                  <a:pt x="1426" y="670"/>
                </a:lnTo>
                <a:lnTo>
                  <a:pt x="1388" y="612"/>
                </a:lnTo>
                <a:lnTo>
                  <a:pt x="1348" y="558"/>
                </a:lnTo>
                <a:lnTo>
                  <a:pt x="1306" y="504"/>
                </a:lnTo>
                <a:lnTo>
                  <a:pt x="1260" y="452"/>
                </a:lnTo>
                <a:lnTo>
                  <a:pt x="1212" y="402"/>
                </a:lnTo>
                <a:lnTo>
                  <a:pt x="1160" y="354"/>
                </a:lnTo>
                <a:lnTo>
                  <a:pt x="1108" y="310"/>
                </a:lnTo>
                <a:lnTo>
                  <a:pt x="1050" y="266"/>
                </a:lnTo>
                <a:lnTo>
                  <a:pt x="992" y="226"/>
                </a:lnTo>
                <a:lnTo>
                  <a:pt x="930" y="188"/>
                </a:lnTo>
                <a:lnTo>
                  <a:pt x="930" y="188"/>
                </a:lnTo>
                <a:close/>
              </a:path>
            </a:pathLst>
          </a:custGeom>
          <a:solidFill>
            <a:srgbClr val="002060"/>
          </a:solidFill>
          <a:ln w="3175" cap="flat" cmpd="sng">
            <a:noFill/>
            <a:prstDash val="solid"/>
            <a:round/>
            <a:headEnd type="none" w="med" len="med"/>
            <a:tailEnd type="none" w="med" len="med"/>
          </a:ln>
          <a:effectLst>
            <a:outerShdw blurRad="25400" dist="38100" dir="2400000" algn="ctr" rotWithShape="0">
              <a:srgbClr val="000000">
                <a:alpha val="10000"/>
              </a:srgbClr>
            </a:outerShdw>
          </a:effectLst>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ts val="0"/>
              </a:spcBef>
              <a:spcAft>
                <a:spcPts val="0"/>
              </a:spcAft>
              <a:defRPr/>
            </a:pPr>
            <a:endParaRPr lang="da-DK" sz="1400" b="1" kern="0" dirty="0">
              <a:solidFill>
                <a:sysClr val="windowText" lastClr="000000">
                  <a:lumMod val="95000"/>
                  <a:lumOff val="5000"/>
                </a:sysClr>
              </a:solidFill>
              <a:latin typeface="Cambria" panose="02040503050406030204" pitchFamily="18" charset="0"/>
            </a:endParaRPr>
          </a:p>
        </p:txBody>
      </p:sp>
      <p:sp>
        <p:nvSpPr>
          <p:cNvPr id="160" name="Freeform 18"/>
          <p:cNvSpPr>
            <a:spLocks/>
          </p:cNvSpPr>
          <p:nvPr/>
        </p:nvSpPr>
        <p:spPr bwMode="auto">
          <a:xfrm>
            <a:off x="827087" y="4745832"/>
            <a:ext cx="3629025" cy="1939925"/>
          </a:xfrm>
          <a:custGeom>
            <a:avLst/>
            <a:gdLst/>
            <a:ahLst/>
            <a:cxnLst>
              <a:cxn ang="0">
                <a:pos x="2080" y="496"/>
              </a:cxn>
              <a:cxn ang="0">
                <a:pos x="2104" y="458"/>
              </a:cxn>
              <a:cxn ang="0">
                <a:pos x="2118" y="452"/>
              </a:cxn>
              <a:cxn ang="0">
                <a:pos x="2160" y="434"/>
              </a:cxn>
              <a:cxn ang="0">
                <a:pos x="2178" y="416"/>
              </a:cxn>
              <a:cxn ang="0">
                <a:pos x="2192" y="364"/>
              </a:cxn>
              <a:cxn ang="0">
                <a:pos x="2180" y="310"/>
              </a:cxn>
              <a:cxn ang="0">
                <a:pos x="2156" y="286"/>
              </a:cxn>
              <a:cxn ang="0">
                <a:pos x="2136" y="278"/>
              </a:cxn>
              <a:cxn ang="0">
                <a:pos x="2082" y="282"/>
              </a:cxn>
              <a:cxn ang="0">
                <a:pos x="2042" y="314"/>
              </a:cxn>
              <a:cxn ang="0">
                <a:pos x="2028" y="340"/>
              </a:cxn>
              <a:cxn ang="0">
                <a:pos x="2024" y="378"/>
              </a:cxn>
              <a:cxn ang="0">
                <a:pos x="2030" y="408"/>
              </a:cxn>
              <a:cxn ang="0">
                <a:pos x="2008" y="454"/>
              </a:cxn>
              <a:cxn ang="0">
                <a:pos x="1216" y="0"/>
              </a:cxn>
              <a:cxn ang="0">
                <a:pos x="428" y="462"/>
              </a:cxn>
              <a:cxn ang="0">
                <a:pos x="450" y="500"/>
              </a:cxn>
              <a:cxn ang="0">
                <a:pos x="466" y="506"/>
              </a:cxn>
              <a:cxn ang="0">
                <a:pos x="506" y="526"/>
              </a:cxn>
              <a:cxn ang="0">
                <a:pos x="524" y="544"/>
              </a:cxn>
              <a:cxn ang="0">
                <a:pos x="540" y="594"/>
              </a:cxn>
              <a:cxn ang="0">
                <a:pos x="530" y="646"/>
              </a:cxn>
              <a:cxn ang="0">
                <a:pos x="502" y="674"/>
              </a:cxn>
              <a:cxn ang="0">
                <a:pos x="486" y="680"/>
              </a:cxn>
              <a:cxn ang="0">
                <a:pos x="432" y="676"/>
              </a:cxn>
              <a:cxn ang="0">
                <a:pos x="386" y="642"/>
              </a:cxn>
              <a:cxn ang="0">
                <a:pos x="372" y="616"/>
              </a:cxn>
              <a:cxn ang="0">
                <a:pos x="370" y="578"/>
              </a:cxn>
              <a:cxn ang="0">
                <a:pos x="376" y="550"/>
              </a:cxn>
              <a:cxn ang="0">
                <a:pos x="356" y="504"/>
              </a:cxn>
              <a:cxn ang="0">
                <a:pos x="0" y="702"/>
              </a:cxn>
              <a:cxn ang="0">
                <a:pos x="78" y="824"/>
              </a:cxn>
              <a:cxn ang="0">
                <a:pos x="214" y="984"/>
              </a:cxn>
              <a:cxn ang="0">
                <a:pos x="368" y="1122"/>
              </a:cxn>
              <a:cxn ang="0">
                <a:pos x="540" y="1232"/>
              </a:cxn>
              <a:cxn ang="0">
                <a:pos x="724" y="1316"/>
              </a:cxn>
              <a:cxn ang="0">
                <a:pos x="918" y="1374"/>
              </a:cxn>
              <a:cxn ang="0">
                <a:pos x="1120" y="1402"/>
              </a:cxn>
              <a:cxn ang="0">
                <a:pos x="1322" y="1402"/>
              </a:cxn>
              <a:cxn ang="0">
                <a:pos x="1526" y="1372"/>
              </a:cxn>
              <a:cxn ang="0">
                <a:pos x="1726" y="1310"/>
              </a:cxn>
              <a:cxn ang="0">
                <a:pos x="1920" y="1218"/>
              </a:cxn>
              <a:cxn ang="0">
                <a:pos x="1998" y="1168"/>
              </a:cxn>
              <a:cxn ang="0">
                <a:pos x="2110" y="1086"/>
              </a:cxn>
              <a:cxn ang="0">
                <a:pos x="2212" y="994"/>
              </a:cxn>
              <a:cxn ang="0">
                <a:pos x="2304" y="892"/>
              </a:cxn>
              <a:cxn ang="0">
                <a:pos x="2386" y="780"/>
              </a:cxn>
              <a:cxn ang="0">
                <a:pos x="2078" y="496"/>
              </a:cxn>
            </a:cxnLst>
            <a:rect l="0" t="0" r="r" b="b"/>
            <a:pathLst>
              <a:path w="2434" h="1406">
                <a:moveTo>
                  <a:pt x="2078" y="496"/>
                </a:moveTo>
                <a:lnTo>
                  <a:pt x="2078" y="496"/>
                </a:lnTo>
                <a:lnTo>
                  <a:pt x="2080" y="496"/>
                </a:lnTo>
                <a:lnTo>
                  <a:pt x="2098" y="464"/>
                </a:lnTo>
                <a:lnTo>
                  <a:pt x="2098" y="464"/>
                </a:lnTo>
                <a:lnTo>
                  <a:pt x="2104" y="458"/>
                </a:lnTo>
                <a:lnTo>
                  <a:pt x="2110" y="456"/>
                </a:lnTo>
                <a:lnTo>
                  <a:pt x="2110" y="456"/>
                </a:lnTo>
                <a:lnTo>
                  <a:pt x="2118" y="452"/>
                </a:lnTo>
                <a:lnTo>
                  <a:pt x="2138" y="446"/>
                </a:lnTo>
                <a:lnTo>
                  <a:pt x="2148" y="440"/>
                </a:lnTo>
                <a:lnTo>
                  <a:pt x="2160" y="434"/>
                </a:lnTo>
                <a:lnTo>
                  <a:pt x="2170" y="426"/>
                </a:lnTo>
                <a:lnTo>
                  <a:pt x="2178" y="416"/>
                </a:lnTo>
                <a:lnTo>
                  <a:pt x="2178" y="416"/>
                </a:lnTo>
                <a:lnTo>
                  <a:pt x="2184" y="400"/>
                </a:lnTo>
                <a:lnTo>
                  <a:pt x="2190" y="382"/>
                </a:lnTo>
                <a:lnTo>
                  <a:pt x="2192" y="364"/>
                </a:lnTo>
                <a:lnTo>
                  <a:pt x="2192" y="344"/>
                </a:lnTo>
                <a:lnTo>
                  <a:pt x="2188" y="326"/>
                </a:lnTo>
                <a:lnTo>
                  <a:pt x="2180" y="310"/>
                </a:lnTo>
                <a:lnTo>
                  <a:pt x="2170" y="296"/>
                </a:lnTo>
                <a:lnTo>
                  <a:pt x="2164" y="290"/>
                </a:lnTo>
                <a:lnTo>
                  <a:pt x="2156" y="286"/>
                </a:lnTo>
                <a:lnTo>
                  <a:pt x="2156" y="286"/>
                </a:lnTo>
                <a:lnTo>
                  <a:pt x="2146" y="280"/>
                </a:lnTo>
                <a:lnTo>
                  <a:pt x="2136" y="278"/>
                </a:lnTo>
                <a:lnTo>
                  <a:pt x="2118" y="274"/>
                </a:lnTo>
                <a:lnTo>
                  <a:pt x="2100" y="276"/>
                </a:lnTo>
                <a:lnTo>
                  <a:pt x="2082" y="282"/>
                </a:lnTo>
                <a:lnTo>
                  <a:pt x="2068" y="290"/>
                </a:lnTo>
                <a:lnTo>
                  <a:pt x="2054" y="302"/>
                </a:lnTo>
                <a:lnTo>
                  <a:pt x="2042" y="314"/>
                </a:lnTo>
                <a:lnTo>
                  <a:pt x="2032" y="330"/>
                </a:lnTo>
                <a:lnTo>
                  <a:pt x="2032" y="330"/>
                </a:lnTo>
                <a:lnTo>
                  <a:pt x="2028" y="340"/>
                </a:lnTo>
                <a:lnTo>
                  <a:pt x="2024" y="352"/>
                </a:lnTo>
                <a:lnTo>
                  <a:pt x="2024" y="366"/>
                </a:lnTo>
                <a:lnTo>
                  <a:pt x="2024" y="378"/>
                </a:lnTo>
                <a:lnTo>
                  <a:pt x="2028" y="398"/>
                </a:lnTo>
                <a:lnTo>
                  <a:pt x="2030" y="408"/>
                </a:lnTo>
                <a:lnTo>
                  <a:pt x="2030" y="408"/>
                </a:lnTo>
                <a:lnTo>
                  <a:pt x="2030" y="414"/>
                </a:lnTo>
                <a:lnTo>
                  <a:pt x="2028" y="422"/>
                </a:lnTo>
                <a:lnTo>
                  <a:pt x="2008" y="454"/>
                </a:lnTo>
                <a:lnTo>
                  <a:pt x="2008" y="454"/>
                </a:lnTo>
                <a:lnTo>
                  <a:pt x="2008" y="456"/>
                </a:lnTo>
                <a:lnTo>
                  <a:pt x="1216" y="0"/>
                </a:lnTo>
                <a:lnTo>
                  <a:pt x="424" y="458"/>
                </a:lnTo>
                <a:lnTo>
                  <a:pt x="424" y="458"/>
                </a:lnTo>
                <a:lnTo>
                  <a:pt x="428" y="462"/>
                </a:lnTo>
                <a:lnTo>
                  <a:pt x="446" y="494"/>
                </a:lnTo>
                <a:lnTo>
                  <a:pt x="446" y="494"/>
                </a:lnTo>
                <a:lnTo>
                  <a:pt x="450" y="500"/>
                </a:lnTo>
                <a:lnTo>
                  <a:pt x="458" y="504"/>
                </a:lnTo>
                <a:lnTo>
                  <a:pt x="458" y="504"/>
                </a:lnTo>
                <a:lnTo>
                  <a:pt x="466" y="506"/>
                </a:lnTo>
                <a:lnTo>
                  <a:pt x="484" y="514"/>
                </a:lnTo>
                <a:lnTo>
                  <a:pt x="496" y="520"/>
                </a:lnTo>
                <a:lnTo>
                  <a:pt x="506" y="526"/>
                </a:lnTo>
                <a:lnTo>
                  <a:pt x="516" y="534"/>
                </a:lnTo>
                <a:lnTo>
                  <a:pt x="524" y="544"/>
                </a:lnTo>
                <a:lnTo>
                  <a:pt x="524" y="544"/>
                </a:lnTo>
                <a:lnTo>
                  <a:pt x="532" y="560"/>
                </a:lnTo>
                <a:lnTo>
                  <a:pt x="536" y="576"/>
                </a:lnTo>
                <a:lnTo>
                  <a:pt x="540" y="594"/>
                </a:lnTo>
                <a:lnTo>
                  <a:pt x="540" y="612"/>
                </a:lnTo>
                <a:lnTo>
                  <a:pt x="536" y="628"/>
                </a:lnTo>
                <a:lnTo>
                  <a:pt x="530" y="646"/>
                </a:lnTo>
                <a:lnTo>
                  <a:pt x="518" y="660"/>
                </a:lnTo>
                <a:lnTo>
                  <a:pt x="510" y="668"/>
                </a:lnTo>
                <a:lnTo>
                  <a:pt x="502" y="674"/>
                </a:lnTo>
                <a:lnTo>
                  <a:pt x="502" y="674"/>
                </a:lnTo>
                <a:lnTo>
                  <a:pt x="494" y="678"/>
                </a:lnTo>
                <a:lnTo>
                  <a:pt x="486" y="680"/>
                </a:lnTo>
                <a:lnTo>
                  <a:pt x="468" y="682"/>
                </a:lnTo>
                <a:lnTo>
                  <a:pt x="450" y="680"/>
                </a:lnTo>
                <a:lnTo>
                  <a:pt x="432" y="676"/>
                </a:lnTo>
                <a:lnTo>
                  <a:pt x="416" y="666"/>
                </a:lnTo>
                <a:lnTo>
                  <a:pt x="400" y="656"/>
                </a:lnTo>
                <a:lnTo>
                  <a:pt x="386" y="642"/>
                </a:lnTo>
                <a:lnTo>
                  <a:pt x="376" y="628"/>
                </a:lnTo>
                <a:lnTo>
                  <a:pt x="376" y="628"/>
                </a:lnTo>
                <a:lnTo>
                  <a:pt x="372" y="616"/>
                </a:lnTo>
                <a:lnTo>
                  <a:pt x="370" y="604"/>
                </a:lnTo>
                <a:lnTo>
                  <a:pt x="370" y="592"/>
                </a:lnTo>
                <a:lnTo>
                  <a:pt x="370" y="578"/>
                </a:lnTo>
                <a:lnTo>
                  <a:pt x="374" y="558"/>
                </a:lnTo>
                <a:lnTo>
                  <a:pt x="376" y="550"/>
                </a:lnTo>
                <a:lnTo>
                  <a:pt x="376" y="550"/>
                </a:lnTo>
                <a:lnTo>
                  <a:pt x="376" y="542"/>
                </a:lnTo>
                <a:lnTo>
                  <a:pt x="374" y="536"/>
                </a:lnTo>
                <a:lnTo>
                  <a:pt x="356" y="504"/>
                </a:lnTo>
                <a:lnTo>
                  <a:pt x="356" y="504"/>
                </a:lnTo>
                <a:lnTo>
                  <a:pt x="352" y="498"/>
                </a:lnTo>
                <a:lnTo>
                  <a:pt x="0" y="702"/>
                </a:lnTo>
                <a:lnTo>
                  <a:pt x="0" y="702"/>
                </a:lnTo>
                <a:lnTo>
                  <a:pt x="38" y="764"/>
                </a:lnTo>
                <a:lnTo>
                  <a:pt x="78" y="824"/>
                </a:lnTo>
                <a:lnTo>
                  <a:pt x="120" y="880"/>
                </a:lnTo>
                <a:lnTo>
                  <a:pt x="166" y="934"/>
                </a:lnTo>
                <a:lnTo>
                  <a:pt x="214" y="984"/>
                </a:lnTo>
                <a:lnTo>
                  <a:pt x="264" y="1032"/>
                </a:lnTo>
                <a:lnTo>
                  <a:pt x="314" y="1078"/>
                </a:lnTo>
                <a:lnTo>
                  <a:pt x="368" y="1122"/>
                </a:lnTo>
                <a:lnTo>
                  <a:pt x="424" y="1162"/>
                </a:lnTo>
                <a:lnTo>
                  <a:pt x="482" y="1198"/>
                </a:lnTo>
                <a:lnTo>
                  <a:pt x="540" y="1232"/>
                </a:lnTo>
                <a:lnTo>
                  <a:pt x="600" y="1264"/>
                </a:lnTo>
                <a:lnTo>
                  <a:pt x="662" y="1292"/>
                </a:lnTo>
                <a:lnTo>
                  <a:pt x="724" y="1316"/>
                </a:lnTo>
                <a:lnTo>
                  <a:pt x="788" y="1338"/>
                </a:lnTo>
                <a:lnTo>
                  <a:pt x="854" y="1358"/>
                </a:lnTo>
                <a:lnTo>
                  <a:pt x="918" y="1374"/>
                </a:lnTo>
                <a:lnTo>
                  <a:pt x="984" y="1386"/>
                </a:lnTo>
                <a:lnTo>
                  <a:pt x="1052" y="1396"/>
                </a:lnTo>
                <a:lnTo>
                  <a:pt x="1120" y="1402"/>
                </a:lnTo>
                <a:lnTo>
                  <a:pt x="1186" y="1406"/>
                </a:lnTo>
                <a:lnTo>
                  <a:pt x="1254" y="1406"/>
                </a:lnTo>
                <a:lnTo>
                  <a:pt x="1322" y="1402"/>
                </a:lnTo>
                <a:lnTo>
                  <a:pt x="1390" y="1396"/>
                </a:lnTo>
                <a:lnTo>
                  <a:pt x="1458" y="1386"/>
                </a:lnTo>
                <a:lnTo>
                  <a:pt x="1526" y="1372"/>
                </a:lnTo>
                <a:lnTo>
                  <a:pt x="1594" y="1354"/>
                </a:lnTo>
                <a:lnTo>
                  <a:pt x="1660" y="1334"/>
                </a:lnTo>
                <a:lnTo>
                  <a:pt x="1726" y="1310"/>
                </a:lnTo>
                <a:lnTo>
                  <a:pt x="1792" y="1282"/>
                </a:lnTo>
                <a:lnTo>
                  <a:pt x="1856" y="1252"/>
                </a:lnTo>
                <a:lnTo>
                  <a:pt x="1920" y="1218"/>
                </a:lnTo>
                <a:lnTo>
                  <a:pt x="1920" y="1218"/>
                </a:lnTo>
                <a:lnTo>
                  <a:pt x="1960" y="1194"/>
                </a:lnTo>
                <a:lnTo>
                  <a:pt x="1998" y="1168"/>
                </a:lnTo>
                <a:lnTo>
                  <a:pt x="2036" y="1142"/>
                </a:lnTo>
                <a:lnTo>
                  <a:pt x="2074" y="1114"/>
                </a:lnTo>
                <a:lnTo>
                  <a:pt x="2110" y="1086"/>
                </a:lnTo>
                <a:lnTo>
                  <a:pt x="2144" y="1056"/>
                </a:lnTo>
                <a:lnTo>
                  <a:pt x="2178" y="1026"/>
                </a:lnTo>
                <a:lnTo>
                  <a:pt x="2212" y="994"/>
                </a:lnTo>
                <a:lnTo>
                  <a:pt x="2244" y="960"/>
                </a:lnTo>
                <a:lnTo>
                  <a:pt x="2274" y="926"/>
                </a:lnTo>
                <a:lnTo>
                  <a:pt x="2304" y="892"/>
                </a:lnTo>
                <a:lnTo>
                  <a:pt x="2332" y="856"/>
                </a:lnTo>
                <a:lnTo>
                  <a:pt x="2360" y="818"/>
                </a:lnTo>
                <a:lnTo>
                  <a:pt x="2386" y="780"/>
                </a:lnTo>
                <a:lnTo>
                  <a:pt x="2410" y="742"/>
                </a:lnTo>
                <a:lnTo>
                  <a:pt x="2434" y="702"/>
                </a:lnTo>
                <a:lnTo>
                  <a:pt x="2078" y="496"/>
                </a:lnTo>
                <a:close/>
              </a:path>
            </a:pathLst>
          </a:custGeom>
          <a:solidFill>
            <a:srgbClr val="C00000"/>
          </a:solidFill>
          <a:ln w="9525">
            <a:noFill/>
            <a:miter lim="800000"/>
            <a:headEnd/>
            <a:tailEnd/>
          </a:ln>
          <a:effectLst>
            <a:outerShdw blurRad="25400" dist="38100" dir="2400000" algn="ctr" rotWithShape="0">
              <a:srgbClr val="000000">
                <a:alpha val="10000"/>
              </a:srgbClr>
            </a:outerShdw>
          </a:effectLst>
        </p:spPr>
        <p:txBody>
          <a:bodyPr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fontAlgn="auto">
              <a:spcBef>
                <a:spcPts val="0"/>
              </a:spcBef>
              <a:spcAft>
                <a:spcPts val="0"/>
              </a:spcAft>
              <a:defRPr/>
            </a:pPr>
            <a:endParaRPr lang="da-DK" sz="1400" kern="0">
              <a:solidFill>
                <a:srgbClr val="FFFFFF"/>
              </a:solidFill>
              <a:latin typeface="Cambria" panose="02040503050406030204" pitchFamily="18" charset="0"/>
            </a:endParaRPr>
          </a:p>
        </p:txBody>
      </p:sp>
      <p:sp>
        <p:nvSpPr>
          <p:cNvPr id="161" name="Metin kutusu 8"/>
          <p:cNvSpPr txBox="1">
            <a:spLocks noChangeArrowheads="1"/>
          </p:cNvSpPr>
          <p:nvPr/>
        </p:nvSpPr>
        <p:spPr bwMode="auto">
          <a:xfrm>
            <a:off x="600072" y="3952320"/>
            <a:ext cx="1990725"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ＭＳ Ｐゴシック" pitchFamily="34" charset="-128"/>
              </a:defRPr>
            </a:lvl1pPr>
            <a:lvl2pPr marL="742950" indent="-285750" eaLnBrk="0" hangingPunct="0">
              <a:defRPr>
                <a:solidFill>
                  <a:schemeClr val="tx1"/>
                </a:solidFill>
                <a:latin typeface="Calibri" pitchFamily="34" charset="0"/>
                <a:ea typeface="ＭＳ Ｐゴシック" pitchFamily="34" charset="-128"/>
              </a:defRPr>
            </a:lvl2pPr>
            <a:lvl3pPr marL="1143000" indent="-228600" eaLnBrk="0" hangingPunct="0">
              <a:defRPr>
                <a:solidFill>
                  <a:schemeClr val="tx1"/>
                </a:solidFill>
                <a:latin typeface="Calibri" pitchFamily="34" charset="0"/>
                <a:ea typeface="ＭＳ Ｐゴシック" pitchFamily="34" charset="-128"/>
              </a:defRPr>
            </a:lvl3pPr>
            <a:lvl4pPr marL="1600200" indent="-228600" eaLnBrk="0" hangingPunct="0">
              <a:defRPr>
                <a:solidFill>
                  <a:schemeClr val="tx1"/>
                </a:solidFill>
                <a:latin typeface="Calibri" pitchFamily="34" charset="0"/>
                <a:ea typeface="ＭＳ Ｐゴシック" pitchFamily="34" charset="-128"/>
              </a:defRPr>
            </a:lvl4pPr>
            <a:lvl5pPr marL="2057400" indent="-228600" eaLnBrk="0" hangingPunct="0">
              <a:defRPr>
                <a:solidFill>
                  <a:schemeClr val="tx1"/>
                </a:solidFill>
                <a:latin typeface="Calibri" pitchFamily="34" charset="0"/>
                <a:ea typeface="ＭＳ Ｐゴシック"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ＭＳ Ｐゴシック"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ＭＳ Ｐゴシック"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ＭＳ Ｐゴシック"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ＭＳ Ｐゴシック" pitchFamily="34" charset="-128"/>
              </a:defRPr>
            </a:lvl9pPr>
          </a:lstStyle>
          <a:p>
            <a:pPr algn="ctr" eaLnBrk="1" hangingPunct="1"/>
            <a:r>
              <a:rPr lang="tr-TR" b="1" dirty="0" err="1" smtClean="0">
                <a:solidFill>
                  <a:schemeClr val="bg1"/>
                </a:solidFill>
                <a:latin typeface="Arial" pitchFamily="34" charset="0"/>
                <a:ea typeface="Arial Unicode MS" pitchFamily="34" charset="-128"/>
              </a:rPr>
              <a:t>Counselling</a:t>
            </a:r>
            <a:r>
              <a:rPr lang="tr-TR" b="1" dirty="0" smtClean="0">
                <a:solidFill>
                  <a:schemeClr val="bg1"/>
                </a:solidFill>
                <a:latin typeface="Arial" pitchFamily="34" charset="0"/>
                <a:ea typeface="Arial Unicode MS" pitchFamily="34" charset="-128"/>
              </a:rPr>
              <a:t> </a:t>
            </a:r>
            <a:r>
              <a:rPr lang="tr-TR" b="1" dirty="0" err="1" smtClean="0">
                <a:solidFill>
                  <a:schemeClr val="bg1"/>
                </a:solidFill>
                <a:latin typeface="Arial" pitchFamily="34" charset="0"/>
                <a:ea typeface="Arial Unicode MS" pitchFamily="34" charset="-128"/>
              </a:rPr>
              <a:t>for</a:t>
            </a:r>
            <a:r>
              <a:rPr lang="tr-TR" b="1" dirty="0" smtClean="0">
                <a:solidFill>
                  <a:schemeClr val="bg1"/>
                </a:solidFill>
                <a:latin typeface="Arial" pitchFamily="34" charset="0"/>
                <a:ea typeface="Arial Unicode MS" pitchFamily="34" charset="-128"/>
              </a:rPr>
              <a:t> </a:t>
            </a:r>
            <a:r>
              <a:rPr lang="tr-TR" b="1" dirty="0" err="1" smtClean="0">
                <a:solidFill>
                  <a:schemeClr val="bg1"/>
                </a:solidFill>
                <a:latin typeface="Arial" pitchFamily="34" charset="0"/>
                <a:ea typeface="Arial Unicode MS" pitchFamily="34" charset="-128"/>
              </a:rPr>
              <a:t>Job</a:t>
            </a:r>
            <a:r>
              <a:rPr lang="tr-TR" b="1" dirty="0" smtClean="0">
                <a:solidFill>
                  <a:schemeClr val="bg1"/>
                </a:solidFill>
                <a:latin typeface="Arial" pitchFamily="34" charset="0"/>
                <a:ea typeface="Arial Unicode MS" pitchFamily="34" charset="-128"/>
              </a:rPr>
              <a:t> </a:t>
            </a:r>
            <a:r>
              <a:rPr lang="tr-TR" b="1" dirty="0" err="1" smtClean="0">
                <a:solidFill>
                  <a:schemeClr val="bg1"/>
                </a:solidFill>
                <a:latin typeface="Arial" pitchFamily="34" charset="0"/>
                <a:ea typeface="Arial Unicode MS" pitchFamily="34" charset="-128"/>
              </a:rPr>
              <a:t>Seekers</a:t>
            </a:r>
            <a:endParaRPr lang="tr-TR" b="1" dirty="0">
              <a:solidFill>
                <a:schemeClr val="bg1"/>
              </a:solidFill>
              <a:latin typeface="Arial" pitchFamily="34" charset="0"/>
              <a:ea typeface="Arial Unicode MS" pitchFamily="34" charset="-128"/>
            </a:endParaRPr>
          </a:p>
        </p:txBody>
      </p:sp>
      <p:sp>
        <p:nvSpPr>
          <p:cNvPr id="162" name="Metin kutusu 7"/>
          <p:cNvSpPr txBox="1">
            <a:spLocks noChangeArrowheads="1"/>
          </p:cNvSpPr>
          <p:nvPr/>
        </p:nvSpPr>
        <p:spPr bwMode="auto">
          <a:xfrm>
            <a:off x="2598011" y="3939839"/>
            <a:ext cx="1990725" cy="646331"/>
          </a:xfrm>
          <a:prstGeom prst="rect">
            <a:avLst/>
          </a:prstGeom>
          <a:noFill/>
          <a:ln w="9525">
            <a:noFill/>
            <a:miter lim="800000"/>
            <a:headEnd/>
            <a:tailEnd/>
          </a:ln>
          <a:extLst/>
        </p:spPr>
        <p:txBody>
          <a:bodyPr>
            <a:spAutoFit/>
          </a:bodyPr>
          <a:lstStyle>
            <a:lvl1pPr eaLnBrk="0" hangingPunct="0">
              <a:defRPr>
                <a:solidFill>
                  <a:schemeClr val="tx1"/>
                </a:solidFill>
                <a:latin typeface="Calibri" pitchFamily="34" charset="0"/>
                <a:ea typeface="ＭＳ Ｐゴシック" pitchFamily="34" charset="-128"/>
              </a:defRPr>
            </a:lvl1pPr>
            <a:lvl2pPr marL="742950" indent="-285750" eaLnBrk="0" hangingPunct="0">
              <a:defRPr>
                <a:solidFill>
                  <a:schemeClr val="tx1"/>
                </a:solidFill>
                <a:latin typeface="Calibri" pitchFamily="34" charset="0"/>
                <a:ea typeface="ＭＳ Ｐゴシック" pitchFamily="34" charset="-128"/>
              </a:defRPr>
            </a:lvl2pPr>
            <a:lvl3pPr marL="1143000" indent="-228600" eaLnBrk="0" hangingPunct="0">
              <a:defRPr>
                <a:solidFill>
                  <a:schemeClr val="tx1"/>
                </a:solidFill>
                <a:latin typeface="Calibri" pitchFamily="34" charset="0"/>
                <a:ea typeface="ＭＳ Ｐゴシック" pitchFamily="34" charset="-128"/>
              </a:defRPr>
            </a:lvl3pPr>
            <a:lvl4pPr marL="1600200" indent="-228600" eaLnBrk="0" hangingPunct="0">
              <a:defRPr>
                <a:solidFill>
                  <a:schemeClr val="tx1"/>
                </a:solidFill>
                <a:latin typeface="Calibri" pitchFamily="34" charset="0"/>
                <a:ea typeface="ＭＳ Ｐゴシック" pitchFamily="34" charset="-128"/>
              </a:defRPr>
            </a:lvl4pPr>
            <a:lvl5pPr marL="2057400" indent="-228600" eaLnBrk="0" hangingPunct="0">
              <a:defRPr>
                <a:solidFill>
                  <a:schemeClr val="tx1"/>
                </a:solidFill>
                <a:latin typeface="Calibri" pitchFamily="34" charset="0"/>
                <a:ea typeface="ＭＳ Ｐゴシック"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ＭＳ Ｐゴシック"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ＭＳ Ｐゴシック"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ＭＳ Ｐゴシック"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ＭＳ Ｐゴシック" pitchFamily="34" charset="-128"/>
              </a:defRPr>
            </a:lvl9pPr>
          </a:lstStyle>
          <a:p>
            <a:pPr algn="ctr" eaLnBrk="1" hangingPunct="1"/>
            <a:r>
              <a:rPr lang="tr-TR" b="1" dirty="0" err="1" smtClean="0">
                <a:solidFill>
                  <a:schemeClr val="bg1"/>
                </a:solidFill>
                <a:latin typeface="Arial" pitchFamily="34" charset="0"/>
                <a:ea typeface="Arial Unicode MS" pitchFamily="34" charset="-128"/>
              </a:rPr>
              <a:t>Counselling</a:t>
            </a:r>
            <a:r>
              <a:rPr lang="tr-TR" b="1" dirty="0" smtClean="0">
                <a:solidFill>
                  <a:schemeClr val="bg1"/>
                </a:solidFill>
                <a:latin typeface="Arial" pitchFamily="34" charset="0"/>
                <a:ea typeface="Arial Unicode MS" pitchFamily="34" charset="-128"/>
              </a:rPr>
              <a:t> </a:t>
            </a:r>
            <a:r>
              <a:rPr lang="tr-TR" b="1" dirty="0" err="1" smtClean="0">
                <a:solidFill>
                  <a:schemeClr val="bg1"/>
                </a:solidFill>
                <a:latin typeface="Arial" pitchFamily="34" charset="0"/>
                <a:ea typeface="Arial Unicode MS" pitchFamily="34" charset="-128"/>
              </a:rPr>
              <a:t>for</a:t>
            </a:r>
            <a:r>
              <a:rPr lang="tr-TR" b="1" dirty="0" smtClean="0">
                <a:solidFill>
                  <a:schemeClr val="bg1"/>
                </a:solidFill>
                <a:latin typeface="Arial" pitchFamily="34" charset="0"/>
                <a:ea typeface="Arial Unicode MS" pitchFamily="34" charset="-128"/>
              </a:rPr>
              <a:t> </a:t>
            </a:r>
            <a:r>
              <a:rPr lang="tr-TR" b="1" dirty="0" err="1" smtClean="0">
                <a:solidFill>
                  <a:schemeClr val="bg1"/>
                </a:solidFill>
                <a:latin typeface="Arial" pitchFamily="34" charset="0"/>
                <a:ea typeface="Arial Unicode MS" pitchFamily="34" charset="-128"/>
              </a:rPr>
              <a:t>Employers</a:t>
            </a:r>
            <a:endParaRPr lang="tr-TR" b="1" dirty="0">
              <a:solidFill>
                <a:schemeClr val="bg1"/>
              </a:solidFill>
              <a:latin typeface="Arial" pitchFamily="34" charset="0"/>
              <a:ea typeface="Arial Unicode MS" pitchFamily="34" charset="-128"/>
            </a:endParaRPr>
          </a:p>
        </p:txBody>
      </p:sp>
      <p:sp>
        <p:nvSpPr>
          <p:cNvPr id="163" name="Dikdörtgen 1"/>
          <p:cNvSpPr>
            <a:spLocks noChangeArrowheads="1"/>
          </p:cNvSpPr>
          <p:nvPr/>
        </p:nvSpPr>
        <p:spPr bwMode="auto">
          <a:xfrm>
            <a:off x="1289049" y="5681702"/>
            <a:ext cx="271952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r>
              <a:rPr lang="tr-TR" b="1" dirty="0" err="1" smtClean="0">
                <a:solidFill>
                  <a:schemeClr val="bg1"/>
                </a:solidFill>
                <a:latin typeface="Arial" pitchFamily="34" charset="0"/>
                <a:ea typeface="Arial Unicode MS" pitchFamily="34" charset="-128"/>
              </a:rPr>
              <a:t>Vocational</a:t>
            </a:r>
            <a:r>
              <a:rPr lang="tr-TR" b="1" dirty="0" smtClean="0">
                <a:solidFill>
                  <a:schemeClr val="bg1"/>
                </a:solidFill>
                <a:latin typeface="Arial" pitchFamily="34" charset="0"/>
                <a:ea typeface="Arial Unicode MS" pitchFamily="34" charset="-128"/>
              </a:rPr>
              <a:t> </a:t>
            </a:r>
            <a:r>
              <a:rPr lang="tr-TR" b="1" dirty="0" err="1" smtClean="0">
                <a:solidFill>
                  <a:schemeClr val="bg1"/>
                </a:solidFill>
                <a:latin typeface="Arial" pitchFamily="34" charset="0"/>
                <a:ea typeface="Arial Unicode MS" pitchFamily="34" charset="-128"/>
              </a:rPr>
              <a:t>Counselling</a:t>
            </a:r>
            <a:endParaRPr lang="tr-TR" b="1" dirty="0">
              <a:solidFill>
                <a:schemeClr val="bg1"/>
              </a:solidFill>
              <a:latin typeface="Arial" pitchFamily="34" charset="0"/>
              <a:ea typeface="Arial Unicode MS" pitchFamily="34" charset="-128"/>
            </a:endParaRPr>
          </a:p>
        </p:txBody>
      </p:sp>
      <p:sp>
        <p:nvSpPr>
          <p:cNvPr id="164" name="Metin kutusu 163"/>
          <p:cNvSpPr txBox="1"/>
          <p:nvPr/>
        </p:nvSpPr>
        <p:spPr>
          <a:xfrm>
            <a:off x="5319713" y="2481849"/>
            <a:ext cx="3587750" cy="1384995"/>
          </a:xfrm>
          <a:prstGeom prst="rect">
            <a:avLst/>
          </a:prstGeom>
          <a:solidFill>
            <a:schemeClr val="accent6">
              <a:lumMod val="75000"/>
            </a:schemeClr>
          </a:solidFill>
        </p:spPr>
        <p:txBody>
          <a:bodyPr>
            <a:spAutoFit/>
          </a:bodyPr>
          <a:lstStyle/>
          <a:p>
            <a:pPr marL="285750" indent="-285750">
              <a:buFont typeface="Arial" panose="020B0604020202020204" pitchFamily="34" charset="0"/>
              <a:buChar char="•"/>
              <a:defRPr/>
            </a:pPr>
            <a:r>
              <a:rPr lang="tr-TR" sz="1400" b="1" dirty="0" err="1" smtClean="0">
                <a:solidFill>
                  <a:schemeClr val="bg1"/>
                </a:solidFill>
                <a:latin typeface="+mn-lt"/>
                <a:cs typeface="+mn-cs"/>
              </a:rPr>
              <a:t>Job</a:t>
            </a:r>
            <a:r>
              <a:rPr lang="tr-TR" sz="1400" b="1" dirty="0" smtClean="0">
                <a:solidFill>
                  <a:schemeClr val="bg1"/>
                </a:solidFill>
                <a:latin typeface="+mn-lt"/>
                <a:cs typeface="+mn-cs"/>
              </a:rPr>
              <a:t> </a:t>
            </a:r>
            <a:r>
              <a:rPr lang="tr-TR" sz="1400" b="1" dirty="0" err="1" smtClean="0">
                <a:solidFill>
                  <a:schemeClr val="bg1"/>
                </a:solidFill>
                <a:latin typeface="+mn-lt"/>
                <a:cs typeface="+mn-cs"/>
              </a:rPr>
              <a:t>Seeker</a:t>
            </a:r>
            <a:r>
              <a:rPr lang="tr-TR" sz="1400" b="1" dirty="0" smtClean="0">
                <a:solidFill>
                  <a:schemeClr val="bg1"/>
                </a:solidFill>
                <a:latin typeface="+mn-lt"/>
                <a:cs typeface="+mn-cs"/>
              </a:rPr>
              <a:t> Portfolio</a:t>
            </a:r>
            <a:endParaRPr lang="tr-TR" sz="1400" b="1" dirty="0">
              <a:solidFill>
                <a:schemeClr val="bg1"/>
              </a:solidFill>
              <a:latin typeface="+mn-lt"/>
              <a:cs typeface="+mn-cs"/>
            </a:endParaRPr>
          </a:p>
          <a:p>
            <a:pPr marL="285750" indent="-285750">
              <a:buFont typeface="Arial" panose="020B0604020202020204" pitchFamily="34" charset="0"/>
              <a:buChar char="•"/>
              <a:defRPr/>
            </a:pPr>
            <a:r>
              <a:rPr lang="tr-TR" sz="1400" b="1" dirty="0" err="1" smtClean="0">
                <a:solidFill>
                  <a:schemeClr val="bg1"/>
                </a:solidFill>
                <a:latin typeface="+mn-lt"/>
                <a:cs typeface="+mn-cs"/>
              </a:rPr>
              <a:t>Individual</a:t>
            </a:r>
            <a:r>
              <a:rPr lang="tr-TR" sz="1400" b="1" dirty="0" smtClean="0">
                <a:solidFill>
                  <a:schemeClr val="bg1"/>
                </a:solidFill>
                <a:latin typeface="+mn-lt"/>
                <a:cs typeface="+mn-cs"/>
              </a:rPr>
              <a:t> </a:t>
            </a:r>
            <a:r>
              <a:rPr lang="tr-TR" sz="1400" b="1" dirty="0" err="1" smtClean="0">
                <a:solidFill>
                  <a:schemeClr val="bg1"/>
                </a:solidFill>
                <a:latin typeface="+mn-lt"/>
                <a:cs typeface="+mn-cs"/>
              </a:rPr>
              <a:t>Counselling</a:t>
            </a:r>
            <a:r>
              <a:rPr lang="tr-TR" sz="1400" b="1" dirty="0" smtClean="0">
                <a:solidFill>
                  <a:schemeClr val="bg1"/>
                </a:solidFill>
                <a:latin typeface="+mn-lt"/>
                <a:cs typeface="+mn-cs"/>
              </a:rPr>
              <a:t> </a:t>
            </a:r>
            <a:r>
              <a:rPr lang="tr-TR" sz="1400" b="1" dirty="0" err="1" smtClean="0">
                <a:solidFill>
                  <a:schemeClr val="bg1"/>
                </a:solidFill>
                <a:latin typeface="+mn-lt"/>
                <a:cs typeface="+mn-cs"/>
              </a:rPr>
              <a:t>Interviews</a:t>
            </a:r>
            <a:endParaRPr lang="tr-TR" sz="1400" b="1" dirty="0">
              <a:solidFill>
                <a:schemeClr val="bg1"/>
              </a:solidFill>
              <a:latin typeface="+mn-lt"/>
              <a:cs typeface="+mn-cs"/>
            </a:endParaRPr>
          </a:p>
          <a:p>
            <a:pPr marL="285750" indent="-285750">
              <a:buFont typeface="Arial" panose="020B0604020202020204" pitchFamily="34" charset="0"/>
              <a:buChar char="•"/>
              <a:defRPr/>
            </a:pPr>
            <a:r>
              <a:rPr lang="tr-TR" sz="1400" b="1" dirty="0" err="1" smtClean="0">
                <a:solidFill>
                  <a:schemeClr val="bg1"/>
                </a:solidFill>
                <a:latin typeface="+mn-lt"/>
                <a:cs typeface="+mn-cs"/>
              </a:rPr>
              <a:t>Group</a:t>
            </a:r>
            <a:r>
              <a:rPr lang="tr-TR" sz="1400" b="1" dirty="0" smtClean="0">
                <a:solidFill>
                  <a:schemeClr val="bg1"/>
                </a:solidFill>
                <a:latin typeface="+mn-lt"/>
                <a:cs typeface="+mn-cs"/>
              </a:rPr>
              <a:t> </a:t>
            </a:r>
            <a:r>
              <a:rPr lang="tr-TR" sz="1400" b="1" dirty="0" err="1" smtClean="0">
                <a:solidFill>
                  <a:schemeClr val="bg1"/>
                </a:solidFill>
                <a:latin typeface="+mn-lt"/>
                <a:cs typeface="+mn-cs"/>
              </a:rPr>
              <a:t>Interviews</a:t>
            </a:r>
            <a:endParaRPr lang="tr-TR" sz="1400" b="1" dirty="0">
              <a:solidFill>
                <a:schemeClr val="bg1"/>
              </a:solidFill>
              <a:latin typeface="+mn-lt"/>
              <a:cs typeface="+mn-cs"/>
            </a:endParaRPr>
          </a:p>
          <a:p>
            <a:pPr marL="285750" indent="-285750">
              <a:buFont typeface="Arial" panose="020B0604020202020204" pitchFamily="34" charset="0"/>
              <a:buChar char="•"/>
              <a:defRPr/>
            </a:pPr>
            <a:r>
              <a:rPr lang="tr-TR" sz="1400" b="1" dirty="0" err="1" smtClean="0">
                <a:solidFill>
                  <a:schemeClr val="bg1"/>
                </a:solidFill>
                <a:latin typeface="+mn-lt"/>
                <a:cs typeface="+mn-cs"/>
              </a:rPr>
              <a:t>Seminars</a:t>
            </a:r>
            <a:r>
              <a:rPr lang="tr-TR" sz="1400" b="1" dirty="0" smtClean="0">
                <a:solidFill>
                  <a:schemeClr val="bg1"/>
                </a:solidFill>
                <a:latin typeface="+mn-lt"/>
                <a:cs typeface="+mn-cs"/>
              </a:rPr>
              <a:t> on </a:t>
            </a:r>
            <a:r>
              <a:rPr lang="tr-TR" sz="1400" b="1" dirty="0" err="1" smtClean="0">
                <a:solidFill>
                  <a:schemeClr val="bg1"/>
                </a:solidFill>
                <a:latin typeface="+mn-lt"/>
                <a:cs typeface="+mn-cs"/>
              </a:rPr>
              <a:t>Job</a:t>
            </a:r>
            <a:r>
              <a:rPr lang="tr-TR" sz="1400" b="1" dirty="0" smtClean="0">
                <a:solidFill>
                  <a:schemeClr val="bg1"/>
                </a:solidFill>
                <a:latin typeface="+mn-lt"/>
                <a:cs typeface="+mn-cs"/>
              </a:rPr>
              <a:t> </a:t>
            </a:r>
            <a:r>
              <a:rPr lang="tr-TR" sz="1400" b="1" dirty="0" err="1" smtClean="0">
                <a:solidFill>
                  <a:schemeClr val="bg1"/>
                </a:solidFill>
                <a:latin typeface="+mn-lt"/>
                <a:cs typeface="+mn-cs"/>
              </a:rPr>
              <a:t>Search</a:t>
            </a:r>
            <a:r>
              <a:rPr lang="tr-TR" sz="1400" b="1" dirty="0" smtClean="0">
                <a:solidFill>
                  <a:schemeClr val="bg1"/>
                </a:solidFill>
                <a:latin typeface="+mn-lt"/>
                <a:cs typeface="+mn-cs"/>
              </a:rPr>
              <a:t> </a:t>
            </a:r>
            <a:r>
              <a:rPr lang="tr-TR" sz="1400" b="1" dirty="0" err="1" smtClean="0">
                <a:solidFill>
                  <a:schemeClr val="bg1"/>
                </a:solidFill>
                <a:latin typeface="+mn-lt"/>
                <a:cs typeface="+mn-cs"/>
              </a:rPr>
              <a:t>Skills</a:t>
            </a:r>
            <a:endParaRPr lang="tr-TR" sz="1400" b="1" dirty="0">
              <a:solidFill>
                <a:schemeClr val="bg1"/>
              </a:solidFill>
              <a:latin typeface="+mn-lt"/>
              <a:cs typeface="+mn-cs"/>
            </a:endParaRPr>
          </a:p>
          <a:p>
            <a:pPr marL="285750" indent="-285750">
              <a:buFont typeface="Arial" panose="020B0604020202020204" pitchFamily="34" charset="0"/>
              <a:buChar char="•"/>
              <a:defRPr/>
            </a:pPr>
            <a:r>
              <a:rPr lang="tr-TR" sz="1400" b="1" dirty="0" err="1" smtClean="0">
                <a:solidFill>
                  <a:schemeClr val="bg1"/>
                </a:solidFill>
                <a:latin typeface="+mn-lt"/>
                <a:cs typeface="+mn-cs"/>
              </a:rPr>
              <a:t>Directing</a:t>
            </a:r>
            <a:r>
              <a:rPr lang="tr-TR" sz="1400" b="1" dirty="0" smtClean="0">
                <a:solidFill>
                  <a:schemeClr val="bg1"/>
                </a:solidFill>
                <a:latin typeface="+mn-lt"/>
                <a:cs typeface="+mn-cs"/>
              </a:rPr>
              <a:t> </a:t>
            </a:r>
            <a:r>
              <a:rPr lang="tr-TR" sz="1400" b="1" dirty="0" err="1" smtClean="0">
                <a:solidFill>
                  <a:schemeClr val="bg1"/>
                </a:solidFill>
                <a:latin typeface="+mn-lt"/>
                <a:cs typeface="+mn-cs"/>
              </a:rPr>
              <a:t>to</a:t>
            </a:r>
            <a:r>
              <a:rPr lang="tr-TR" sz="1400" b="1" dirty="0" smtClean="0">
                <a:solidFill>
                  <a:schemeClr val="bg1"/>
                </a:solidFill>
                <a:latin typeface="+mn-lt"/>
                <a:cs typeface="+mn-cs"/>
              </a:rPr>
              <a:t> </a:t>
            </a:r>
            <a:r>
              <a:rPr lang="tr-TR" sz="1400" b="1" dirty="0" err="1" smtClean="0">
                <a:solidFill>
                  <a:schemeClr val="bg1"/>
                </a:solidFill>
                <a:latin typeface="+mn-lt"/>
                <a:cs typeface="+mn-cs"/>
              </a:rPr>
              <a:t>the</a:t>
            </a:r>
            <a:r>
              <a:rPr lang="tr-TR" sz="1400" b="1" dirty="0" smtClean="0">
                <a:solidFill>
                  <a:schemeClr val="bg1"/>
                </a:solidFill>
                <a:latin typeface="+mn-lt"/>
                <a:cs typeface="+mn-cs"/>
              </a:rPr>
              <a:t> </a:t>
            </a:r>
            <a:r>
              <a:rPr lang="tr-TR" sz="1400" b="1" dirty="0" err="1" smtClean="0">
                <a:solidFill>
                  <a:schemeClr val="bg1"/>
                </a:solidFill>
                <a:latin typeface="+mn-lt"/>
                <a:cs typeface="+mn-cs"/>
              </a:rPr>
              <a:t>Appropriate</a:t>
            </a:r>
            <a:r>
              <a:rPr lang="tr-TR" sz="1400" b="1" dirty="0" smtClean="0">
                <a:solidFill>
                  <a:schemeClr val="bg1"/>
                </a:solidFill>
                <a:latin typeface="+mn-lt"/>
                <a:cs typeface="+mn-cs"/>
              </a:rPr>
              <a:t> </a:t>
            </a:r>
            <a:r>
              <a:rPr lang="tr-TR" sz="1400" b="1" dirty="0" err="1" smtClean="0">
                <a:solidFill>
                  <a:schemeClr val="bg1"/>
                </a:solidFill>
                <a:latin typeface="+mn-lt"/>
                <a:cs typeface="+mn-cs"/>
              </a:rPr>
              <a:t>Job</a:t>
            </a:r>
            <a:r>
              <a:rPr lang="tr-TR" sz="1400" b="1" dirty="0">
                <a:solidFill>
                  <a:schemeClr val="bg1"/>
                </a:solidFill>
                <a:latin typeface="+mn-lt"/>
                <a:cs typeface="+mn-cs"/>
              </a:rPr>
              <a:t>/</a:t>
            </a:r>
            <a:r>
              <a:rPr lang="tr-TR" sz="1400" b="1" dirty="0" smtClean="0">
                <a:solidFill>
                  <a:schemeClr val="bg1"/>
                </a:solidFill>
                <a:latin typeface="+mn-lt"/>
                <a:cs typeface="+mn-cs"/>
              </a:rPr>
              <a:t>Courses-</a:t>
            </a:r>
            <a:r>
              <a:rPr lang="tr-TR" sz="1400" b="1" dirty="0" err="1" smtClean="0">
                <a:solidFill>
                  <a:schemeClr val="bg1"/>
                </a:solidFill>
                <a:latin typeface="+mn-lt"/>
                <a:cs typeface="+mn-cs"/>
              </a:rPr>
              <a:t>Programmes</a:t>
            </a:r>
            <a:endParaRPr lang="tr-TR" sz="1400" b="1" dirty="0">
              <a:solidFill>
                <a:schemeClr val="bg1"/>
              </a:solidFill>
              <a:latin typeface="+mn-lt"/>
              <a:cs typeface="+mn-cs"/>
            </a:endParaRPr>
          </a:p>
        </p:txBody>
      </p:sp>
      <p:sp>
        <p:nvSpPr>
          <p:cNvPr id="165" name="Metin kutusu 164"/>
          <p:cNvSpPr txBox="1"/>
          <p:nvPr/>
        </p:nvSpPr>
        <p:spPr>
          <a:xfrm>
            <a:off x="5326927" y="3866844"/>
            <a:ext cx="3587750" cy="1384995"/>
          </a:xfrm>
          <a:prstGeom prst="rect">
            <a:avLst/>
          </a:prstGeom>
          <a:solidFill>
            <a:srgbClr val="002060"/>
          </a:solidFill>
        </p:spPr>
        <p:txBody>
          <a:bodyPr>
            <a:spAutoFit/>
          </a:bodyPr>
          <a:lstStyle/>
          <a:p>
            <a:pPr marL="285750" indent="-285750">
              <a:buFont typeface="Arial" panose="020B0604020202020204" pitchFamily="34" charset="0"/>
              <a:buChar char="•"/>
              <a:defRPr/>
            </a:pPr>
            <a:r>
              <a:rPr lang="tr-TR" sz="1400" b="1" dirty="0" err="1" smtClean="0">
                <a:solidFill>
                  <a:schemeClr val="bg1"/>
                </a:solidFill>
                <a:latin typeface="+mn-lt"/>
                <a:cs typeface="+mn-cs"/>
              </a:rPr>
              <a:t>Employer</a:t>
            </a:r>
            <a:r>
              <a:rPr lang="tr-TR" sz="1400" b="1" dirty="0" smtClean="0">
                <a:solidFill>
                  <a:schemeClr val="bg1"/>
                </a:solidFill>
                <a:latin typeface="+mn-lt"/>
                <a:cs typeface="+mn-cs"/>
              </a:rPr>
              <a:t> </a:t>
            </a:r>
            <a:r>
              <a:rPr lang="tr-TR" sz="1400" b="1" dirty="0">
                <a:solidFill>
                  <a:schemeClr val="bg1"/>
                </a:solidFill>
              </a:rPr>
              <a:t>Portfolio</a:t>
            </a:r>
            <a:endParaRPr lang="tr-TR" sz="1400" b="1" dirty="0">
              <a:solidFill>
                <a:schemeClr val="bg1"/>
              </a:solidFill>
              <a:latin typeface="+mn-lt"/>
              <a:cs typeface="+mn-cs"/>
            </a:endParaRPr>
          </a:p>
          <a:p>
            <a:pPr marL="285750" indent="-285750">
              <a:buFont typeface="Arial" panose="020B0604020202020204" pitchFamily="34" charset="0"/>
              <a:buChar char="•"/>
              <a:defRPr/>
            </a:pPr>
            <a:r>
              <a:rPr lang="tr-TR" sz="1400" b="1" dirty="0" err="1" smtClean="0">
                <a:solidFill>
                  <a:schemeClr val="bg1"/>
                </a:solidFill>
                <a:latin typeface="+mn-lt"/>
                <a:cs typeface="+mn-cs"/>
              </a:rPr>
              <a:t>Workplace</a:t>
            </a:r>
            <a:r>
              <a:rPr lang="tr-TR" sz="1400" b="1" dirty="0" smtClean="0">
                <a:solidFill>
                  <a:schemeClr val="bg1"/>
                </a:solidFill>
                <a:latin typeface="+mn-lt"/>
                <a:cs typeface="+mn-cs"/>
              </a:rPr>
              <a:t> </a:t>
            </a:r>
            <a:r>
              <a:rPr lang="tr-TR" sz="1400" b="1" dirty="0" err="1" smtClean="0">
                <a:solidFill>
                  <a:schemeClr val="bg1"/>
                </a:solidFill>
                <a:latin typeface="+mn-lt"/>
                <a:cs typeface="+mn-cs"/>
              </a:rPr>
              <a:t>Visits</a:t>
            </a:r>
            <a:endParaRPr lang="tr-TR" sz="1400" b="1" dirty="0">
              <a:solidFill>
                <a:schemeClr val="bg1"/>
              </a:solidFill>
              <a:latin typeface="+mn-lt"/>
              <a:cs typeface="+mn-cs"/>
            </a:endParaRPr>
          </a:p>
          <a:p>
            <a:pPr marL="285750" indent="-285750">
              <a:buFont typeface="Arial" panose="020B0604020202020204" pitchFamily="34" charset="0"/>
              <a:buChar char="•"/>
              <a:defRPr/>
            </a:pPr>
            <a:r>
              <a:rPr lang="tr-TR" sz="1400" b="1" dirty="0" err="1" smtClean="0">
                <a:solidFill>
                  <a:schemeClr val="bg1"/>
                </a:solidFill>
                <a:latin typeface="+mn-lt"/>
                <a:cs typeface="+mn-cs"/>
              </a:rPr>
              <a:t>Introducing</a:t>
            </a:r>
            <a:r>
              <a:rPr lang="tr-TR" sz="1400" b="1" dirty="0" smtClean="0">
                <a:solidFill>
                  <a:schemeClr val="bg1"/>
                </a:solidFill>
                <a:latin typeface="+mn-lt"/>
                <a:cs typeface="+mn-cs"/>
              </a:rPr>
              <a:t> </a:t>
            </a:r>
            <a:r>
              <a:rPr lang="tr-TR" sz="1400" b="1" dirty="0" err="1" smtClean="0">
                <a:solidFill>
                  <a:schemeClr val="bg1"/>
                </a:solidFill>
                <a:latin typeface="+mn-lt"/>
                <a:cs typeface="+mn-cs"/>
              </a:rPr>
              <a:t>the</a:t>
            </a:r>
            <a:r>
              <a:rPr lang="tr-TR" sz="1400" b="1" dirty="0" smtClean="0">
                <a:solidFill>
                  <a:schemeClr val="bg1"/>
                </a:solidFill>
                <a:latin typeface="+mn-lt"/>
                <a:cs typeface="+mn-cs"/>
              </a:rPr>
              <a:t> </a:t>
            </a:r>
            <a:r>
              <a:rPr lang="tr-TR" sz="1400" b="1" dirty="0" err="1" smtClean="0">
                <a:solidFill>
                  <a:schemeClr val="bg1"/>
                </a:solidFill>
                <a:latin typeface="+mn-lt"/>
                <a:cs typeface="+mn-cs"/>
              </a:rPr>
              <a:t>Agency’s</a:t>
            </a:r>
            <a:r>
              <a:rPr lang="tr-TR" sz="1400" b="1" dirty="0" smtClean="0">
                <a:solidFill>
                  <a:schemeClr val="bg1"/>
                </a:solidFill>
                <a:latin typeface="+mn-lt"/>
                <a:cs typeface="+mn-cs"/>
              </a:rPr>
              <a:t> Services</a:t>
            </a:r>
            <a:endParaRPr lang="tr-TR" sz="1400" b="1" dirty="0">
              <a:solidFill>
                <a:schemeClr val="bg1"/>
              </a:solidFill>
              <a:latin typeface="+mn-lt"/>
              <a:cs typeface="+mn-cs"/>
            </a:endParaRPr>
          </a:p>
          <a:p>
            <a:pPr marL="285750" indent="-285750">
              <a:buFont typeface="Arial" panose="020B0604020202020204" pitchFamily="34" charset="0"/>
              <a:buChar char="•"/>
              <a:defRPr/>
            </a:pPr>
            <a:r>
              <a:rPr lang="tr-TR" sz="1400" b="1" dirty="0" err="1" smtClean="0">
                <a:solidFill>
                  <a:schemeClr val="bg1"/>
                </a:solidFill>
                <a:latin typeface="+mn-lt"/>
                <a:cs typeface="+mn-cs"/>
              </a:rPr>
              <a:t>Receiving</a:t>
            </a:r>
            <a:r>
              <a:rPr lang="tr-TR" sz="1400" b="1" dirty="0" smtClean="0">
                <a:solidFill>
                  <a:schemeClr val="bg1"/>
                </a:solidFill>
                <a:latin typeface="+mn-lt"/>
                <a:cs typeface="+mn-cs"/>
              </a:rPr>
              <a:t> </a:t>
            </a:r>
            <a:r>
              <a:rPr lang="tr-TR" sz="1400" b="1" dirty="0" err="1" smtClean="0">
                <a:solidFill>
                  <a:schemeClr val="bg1"/>
                </a:solidFill>
                <a:latin typeface="+mn-lt"/>
                <a:cs typeface="+mn-cs"/>
              </a:rPr>
              <a:t>the</a:t>
            </a:r>
            <a:r>
              <a:rPr lang="tr-TR" sz="1400" b="1" dirty="0" smtClean="0">
                <a:solidFill>
                  <a:schemeClr val="bg1"/>
                </a:solidFill>
                <a:latin typeface="+mn-lt"/>
                <a:cs typeface="+mn-cs"/>
              </a:rPr>
              <a:t> </a:t>
            </a:r>
            <a:r>
              <a:rPr lang="tr-TR" sz="1400" b="1" dirty="0" err="1" smtClean="0">
                <a:solidFill>
                  <a:schemeClr val="bg1"/>
                </a:solidFill>
                <a:latin typeface="+mn-lt"/>
                <a:cs typeface="+mn-cs"/>
              </a:rPr>
              <a:t>Labour</a:t>
            </a:r>
            <a:r>
              <a:rPr lang="tr-TR" sz="1400" b="1" dirty="0" smtClean="0">
                <a:solidFill>
                  <a:schemeClr val="bg1"/>
                </a:solidFill>
                <a:latin typeface="+mn-lt"/>
                <a:cs typeface="+mn-cs"/>
              </a:rPr>
              <a:t> </a:t>
            </a:r>
            <a:r>
              <a:rPr lang="tr-TR" sz="1400" b="1" dirty="0" err="1" smtClean="0">
                <a:solidFill>
                  <a:schemeClr val="bg1"/>
                </a:solidFill>
                <a:latin typeface="+mn-lt"/>
                <a:cs typeface="+mn-cs"/>
              </a:rPr>
              <a:t>Demand</a:t>
            </a:r>
            <a:endParaRPr lang="tr-TR" sz="1400" b="1" dirty="0">
              <a:solidFill>
                <a:schemeClr val="bg1"/>
              </a:solidFill>
              <a:latin typeface="+mn-lt"/>
              <a:cs typeface="+mn-cs"/>
            </a:endParaRPr>
          </a:p>
          <a:p>
            <a:pPr marL="285750" indent="-285750">
              <a:buFont typeface="Arial" panose="020B0604020202020204" pitchFamily="34" charset="0"/>
              <a:buChar char="•"/>
              <a:defRPr/>
            </a:pPr>
            <a:r>
              <a:rPr lang="tr-TR" sz="1400" b="1" dirty="0" smtClean="0">
                <a:solidFill>
                  <a:schemeClr val="bg1"/>
                </a:solidFill>
                <a:latin typeface="+mn-lt"/>
                <a:cs typeface="+mn-cs"/>
              </a:rPr>
              <a:t>Meeting </a:t>
            </a:r>
            <a:r>
              <a:rPr lang="tr-TR" sz="1400" b="1" dirty="0" err="1" smtClean="0">
                <a:solidFill>
                  <a:schemeClr val="bg1"/>
                </a:solidFill>
                <a:latin typeface="+mn-lt"/>
                <a:cs typeface="+mn-cs"/>
              </a:rPr>
              <a:t>the</a:t>
            </a:r>
            <a:r>
              <a:rPr lang="tr-TR" sz="1400" b="1" dirty="0" smtClean="0">
                <a:solidFill>
                  <a:schemeClr val="bg1"/>
                </a:solidFill>
                <a:latin typeface="+mn-lt"/>
                <a:cs typeface="+mn-cs"/>
              </a:rPr>
              <a:t> </a:t>
            </a:r>
            <a:r>
              <a:rPr lang="tr-TR" sz="1400" b="1" dirty="0" err="1" smtClean="0">
                <a:solidFill>
                  <a:schemeClr val="bg1"/>
                </a:solidFill>
                <a:latin typeface="+mn-lt"/>
                <a:cs typeface="+mn-cs"/>
              </a:rPr>
              <a:t>Employee</a:t>
            </a:r>
            <a:r>
              <a:rPr lang="tr-TR" sz="1400" b="1" dirty="0" smtClean="0">
                <a:solidFill>
                  <a:schemeClr val="bg1"/>
                </a:solidFill>
                <a:latin typeface="+mn-lt"/>
                <a:cs typeface="+mn-cs"/>
              </a:rPr>
              <a:t> </a:t>
            </a:r>
            <a:r>
              <a:rPr lang="tr-TR" sz="1400" b="1" dirty="0" err="1" smtClean="0">
                <a:solidFill>
                  <a:schemeClr val="bg1"/>
                </a:solidFill>
                <a:latin typeface="+mn-lt"/>
                <a:cs typeface="+mn-cs"/>
              </a:rPr>
              <a:t>Requirements</a:t>
            </a:r>
            <a:endParaRPr lang="tr-TR" sz="1400" b="1" dirty="0">
              <a:solidFill>
                <a:schemeClr val="bg1"/>
              </a:solidFill>
              <a:latin typeface="+mn-lt"/>
              <a:cs typeface="+mn-cs"/>
            </a:endParaRPr>
          </a:p>
          <a:p>
            <a:pPr marL="285750" indent="-285750">
              <a:buFont typeface="Arial" panose="020B0604020202020204" pitchFamily="34" charset="0"/>
              <a:buChar char="•"/>
              <a:defRPr/>
            </a:pPr>
            <a:r>
              <a:rPr lang="tr-TR" sz="1400" b="1" dirty="0" err="1" smtClean="0">
                <a:solidFill>
                  <a:schemeClr val="bg1"/>
                </a:solidFill>
                <a:latin typeface="+mn-lt"/>
                <a:cs typeface="+mn-cs"/>
              </a:rPr>
              <a:t>Informing</a:t>
            </a:r>
            <a:r>
              <a:rPr lang="tr-TR" sz="1400" b="1" dirty="0" smtClean="0">
                <a:solidFill>
                  <a:schemeClr val="bg1"/>
                </a:solidFill>
                <a:latin typeface="+mn-lt"/>
                <a:cs typeface="+mn-cs"/>
              </a:rPr>
              <a:t> on </a:t>
            </a:r>
            <a:r>
              <a:rPr lang="tr-TR" sz="1400" b="1" dirty="0" err="1" smtClean="0">
                <a:solidFill>
                  <a:schemeClr val="bg1"/>
                </a:solidFill>
                <a:latin typeface="+mn-lt"/>
                <a:cs typeface="+mn-cs"/>
              </a:rPr>
              <a:t>Such</a:t>
            </a:r>
            <a:r>
              <a:rPr lang="tr-TR" sz="1400" b="1" dirty="0" smtClean="0">
                <a:solidFill>
                  <a:schemeClr val="bg1"/>
                </a:solidFill>
                <a:latin typeface="+mn-lt"/>
                <a:cs typeface="+mn-cs"/>
              </a:rPr>
              <a:t> </a:t>
            </a:r>
            <a:r>
              <a:rPr lang="tr-TR" sz="1400" b="1" dirty="0" err="1" smtClean="0">
                <a:solidFill>
                  <a:schemeClr val="bg1"/>
                </a:solidFill>
                <a:latin typeface="+mn-lt"/>
                <a:cs typeface="+mn-cs"/>
              </a:rPr>
              <a:t>Subjects</a:t>
            </a:r>
            <a:r>
              <a:rPr lang="tr-TR" sz="1400" b="1" dirty="0" smtClean="0">
                <a:solidFill>
                  <a:schemeClr val="bg1"/>
                </a:solidFill>
                <a:latin typeface="+mn-lt"/>
                <a:cs typeface="+mn-cs"/>
              </a:rPr>
              <a:t> as </a:t>
            </a:r>
            <a:r>
              <a:rPr lang="tr-TR" sz="1400" b="1" dirty="0" err="1" smtClean="0">
                <a:solidFill>
                  <a:schemeClr val="bg1"/>
                </a:solidFill>
                <a:latin typeface="+mn-lt"/>
                <a:cs typeface="+mn-cs"/>
              </a:rPr>
              <a:t>Incentives</a:t>
            </a:r>
            <a:r>
              <a:rPr lang="tr-TR" sz="1400" b="1" dirty="0" smtClean="0">
                <a:solidFill>
                  <a:schemeClr val="bg1"/>
                </a:solidFill>
                <a:latin typeface="+mn-lt"/>
                <a:cs typeface="+mn-cs"/>
              </a:rPr>
              <a:t>, </a:t>
            </a:r>
            <a:endParaRPr lang="tr-TR" sz="1400" b="1" dirty="0">
              <a:solidFill>
                <a:schemeClr val="bg1"/>
              </a:solidFill>
              <a:latin typeface="+mn-lt"/>
              <a:cs typeface="+mn-cs"/>
            </a:endParaRPr>
          </a:p>
        </p:txBody>
      </p:sp>
      <p:sp>
        <p:nvSpPr>
          <p:cNvPr id="166" name="Metin kutusu 165"/>
          <p:cNvSpPr txBox="1"/>
          <p:nvPr/>
        </p:nvSpPr>
        <p:spPr>
          <a:xfrm>
            <a:off x="5334141" y="5238444"/>
            <a:ext cx="3587750" cy="1600438"/>
          </a:xfrm>
          <a:prstGeom prst="rect">
            <a:avLst/>
          </a:prstGeom>
          <a:solidFill>
            <a:srgbClr val="C00000"/>
          </a:solidFill>
        </p:spPr>
        <p:txBody>
          <a:bodyPr>
            <a:spAutoFit/>
          </a:bodyPr>
          <a:lstStyle/>
          <a:p>
            <a:pPr marL="285750" indent="-285750" defTabSz="914400" fontAlgn="auto">
              <a:spcBef>
                <a:spcPts val="0"/>
              </a:spcBef>
              <a:spcAft>
                <a:spcPts val="0"/>
              </a:spcAft>
              <a:buFont typeface="Arial" panose="020B0604020202020204" pitchFamily="34" charset="0"/>
              <a:buChar char="•"/>
              <a:defRPr/>
            </a:pPr>
            <a:r>
              <a:rPr lang="tr-TR" sz="1400" b="1" kern="0" dirty="0" smtClean="0">
                <a:solidFill>
                  <a:schemeClr val="bg1"/>
                </a:solidFill>
                <a:latin typeface="+mj-lt"/>
                <a:cs typeface="+mn-cs"/>
              </a:rPr>
              <a:t>School </a:t>
            </a:r>
            <a:r>
              <a:rPr lang="tr-TR" sz="1400" b="1" dirty="0">
                <a:solidFill>
                  <a:schemeClr val="bg1"/>
                </a:solidFill>
              </a:rPr>
              <a:t>Portfolio</a:t>
            </a:r>
            <a:endParaRPr lang="tr-TR" sz="1400" b="1" kern="0" dirty="0">
              <a:solidFill>
                <a:schemeClr val="bg1"/>
              </a:solidFill>
              <a:latin typeface="+mj-lt"/>
              <a:cs typeface="+mn-cs"/>
            </a:endParaRPr>
          </a:p>
          <a:p>
            <a:pPr marL="285750" indent="-285750" defTabSz="914400" fontAlgn="auto">
              <a:spcBef>
                <a:spcPts val="0"/>
              </a:spcBef>
              <a:spcAft>
                <a:spcPts val="0"/>
              </a:spcAft>
              <a:buFont typeface="Arial" panose="020B0604020202020204" pitchFamily="34" charset="0"/>
              <a:buChar char="•"/>
              <a:defRPr/>
            </a:pPr>
            <a:r>
              <a:rPr lang="tr-TR" sz="1400" b="1" kern="0" dirty="0" smtClean="0">
                <a:solidFill>
                  <a:schemeClr val="bg1"/>
                </a:solidFill>
                <a:latin typeface="+mj-lt"/>
                <a:cs typeface="+mn-cs"/>
              </a:rPr>
              <a:t>School </a:t>
            </a:r>
            <a:r>
              <a:rPr lang="tr-TR" sz="1400" b="1" kern="0" dirty="0" err="1" smtClean="0">
                <a:solidFill>
                  <a:schemeClr val="bg1"/>
                </a:solidFill>
                <a:latin typeface="+mj-lt"/>
                <a:cs typeface="+mn-cs"/>
              </a:rPr>
              <a:t>Visits</a:t>
            </a:r>
            <a:endParaRPr lang="tr-TR" sz="1400" b="1" kern="0" dirty="0">
              <a:solidFill>
                <a:schemeClr val="bg1"/>
              </a:solidFill>
              <a:latin typeface="+mj-lt"/>
              <a:cs typeface="+mn-cs"/>
            </a:endParaRPr>
          </a:p>
          <a:p>
            <a:pPr marL="285750" indent="-285750" defTabSz="914400" fontAlgn="auto">
              <a:spcBef>
                <a:spcPts val="0"/>
              </a:spcBef>
              <a:spcAft>
                <a:spcPts val="0"/>
              </a:spcAft>
              <a:buFont typeface="Arial" panose="020B0604020202020204" pitchFamily="34" charset="0"/>
              <a:buChar char="•"/>
              <a:defRPr/>
            </a:pPr>
            <a:r>
              <a:rPr lang="tr-TR" sz="1400" b="1" kern="0" dirty="0" err="1" smtClean="0">
                <a:solidFill>
                  <a:schemeClr val="bg1"/>
                </a:solidFill>
                <a:latin typeface="+mj-lt"/>
                <a:cs typeface="+mn-cs"/>
              </a:rPr>
              <a:t>Individual</a:t>
            </a:r>
            <a:r>
              <a:rPr lang="tr-TR" sz="1400" b="1" kern="0" dirty="0" smtClean="0">
                <a:solidFill>
                  <a:schemeClr val="bg1"/>
                </a:solidFill>
                <a:latin typeface="+mj-lt"/>
                <a:cs typeface="+mn-cs"/>
              </a:rPr>
              <a:t> </a:t>
            </a:r>
            <a:r>
              <a:rPr lang="tr-TR" sz="1400" b="1" kern="0" dirty="0" err="1" smtClean="0">
                <a:solidFill>
                  <a:schemeClr val="bg1"/>
                </a:solidFill>
                <a:latin typeface="+mj-lt"/>
                <a:cs typeface="+mn-cs"/>
              </a:rPr>
              <a:t>and</a:t>
            </a:r>
            <a:r>
              <a:rPr lang="tr-TR" sz="1400" b="1" kern="0" dirty="0" smtClean="0">
                <a:solidFill>
                  <a:schemeClr val="bg1"/>
                </a:solidFill>
                <a:latin typeface="+mj-lt"/>
                <a:cs typeface="+mn-cs"/>
              </a:rPr>
              <a:t> </a:t>
            </a:r>
            <a:r>
              <a:rPr lang="tr-TR" sz="1400" b="1" kern="0" dirty="0" err="1" smtClean="0">
                <a:solidFill>
                  <a:schemeClr val="bg1"/>
                </a:solidFill>
                <a:latin typeface="+mj-lt"/>
                <a:cs typeface="+mn-cs"/>
              </a:rPr>
              <a:t>Group</a:t>
            </a:r>
            <a:r>
              <a:rPr lang="tr-TR" sz="1400" b="1" kern="0" dirty="0" smtClean="0">
                <a:solidFill>
                  <a:schemeClr val="bg1"/>
                </a:solidFill>
                <a:latin typeface="+mj-lt"/>
                <a:cs typeface="+mn-cs"/>
              </a:rPr>
              <a:t> </a:t>
            </a:r>
            <a:r>
              <a:rPr lang="tr-TR" sz="1400" b="1" kern="0" dirty="0" err="1" smtClean="0">
                <a:solidFill>
                  <a:schemeClr val="bg1"/>
                </a:solidFill>
                <a:latin typeface="+mj-lt"/>
                <a:cs typeface="+mn-cs"/>
              </a:rPr>
              <a:t>Interviews</a:t>
            </a:r>
            <a:endParaRPr lang="tr-TR" sz="1400" b="1" kern="0" dirty="0">
              <a:solidFill>
                <a:schemeClr val="bg1"/>
              </a:solidFill>
              <a:latin typeface="+mj-lt"/>
              <a:cs typeface="+mn-cs"/>
            </a:endParaRPr>
          </a:p>
          <a:p>
            <a:pPr marL="285750" indent="-285750" defTabSz="914400" fontAlgn="auto">
              <a:spcBef>
                <a:spcPts val="0"/>
              </a:spcBef>
              <a:spcAft>
                <a:spcPts val="0"/>
              </a:spcAft>
              <a:buFont typeface="Arial" panose="020B0604020202020204" pitchFamily="34" charset="0"/>
              <a:buChar char="•"/>
              <a:defRPr/>
            </a:pPr>
            <a:r>
              <a:rPr lang="tr-TR" sz="1400" b="1" kern="0" dirty="0" err="1" smtClean="0">
                <a:solidFill>
                  <a:schemeClr val="bg1"/>
                </a:solidFill>
                <a:latin typeface="+mj-lt"/>
                <a:cs typeface="+mn-cs"/>
              </a:rPr>
              <a:t>The</a:t>
            </a:r>
            <a:r>
              <a:rPr lang="tr-TR" sz="1400" b="1" kern="0" dirty="0" smtClean="0">
                <a:solidFill>
                  <a:schemeClr val="bg1"/>
                </a:solidFill>
                <a:latin typeface="+mj-lt"/>
                <a:cs typeface="+mn-cs"/>
              </a:rPr>
              <a:t> Magazine </a:t>
            </a:r>
            <a:r>
              <a:rPr lang="tr-TR" sz="1400" b="1" kern="0" dirty="0" err="1" smtClean="0">
                <a:solidFill>
                  <a:schemeClr val="bg1"/>
                </a:solidFill>
                <a:latin typeface="+mj-lt"/>
                <a:cs typeface="+mn-cs"/>
              </a:rPr>
              <a:t>for</a:t>
            </a:r>
            <a:r>
              <a:rPr lang="tr-TR" sz="1400" b="1" kern="0" dirty="0" smtClean="0">
                <a:solidFill>
                  <a:schemeClr val="bg1"/>
                </a:solidFill>
                <a:latin typeface="+mj-lt"/>
                <a:cs typeface="+mn-cs"/>
              </a:rPr>
              <a:t> </a:t>
            </a:r>
            <a:r>
              <a:rPr lang="tr-TR" sz="1400" b="1" kern="0" dirty="0" err="1" smtClean="0">
                <a:solidFill>
                  <a:schemeClr val="bg1"/>
                </a:solidFill>
                <a:latin typeface="+mj-lt"/>
                <a:cs typeface="+mn-cs"/>
              </a:rPr>
              <a:t>Support</a:t>
            </a:r>
            <a:r>
              <a:rPr lang="tr-TR" sz="1400" b="1" kern="0" dirty="0" smtClean="0">
                <a:solidFill>
                  <a:schemeClr val="bg1"/>
                </a:solidFill>
                <a:latin typeface="+mj-lt"/>
                <a:cs typeface="+mn-cs"/>
              </a:rPr>
              <a:t> </a:t>
            </a:r>
            <a:r>
              <a:rPr lang="tr-TR" sz="1400" b="1" kern="0" dirty="0" err="1" smtClean="0">
                <a:solidFill>
                  <a:schemeClr val="bg1"/>
                </a:solidFill>
                <a:latin typeface="+mj-lt"/>
                <a:cs typeface="+mn-cs"/>
              </a:rPr>
              <a:t>to</a:t>
            </a:r>
            <a:r>
              <a:rPr lang="tr-TR" sz="1400" b="1" kern="0" dirty="0" smtClean="0">
                <a:solidFill>
                  <a:schemeClr val="bg1"/>
                </a:solidFill>
                <a:latin typeface="+mj-lt"/>
                <a:cs typeface="+mn-cs"/>
              </a:rPr>
              <a:t> </a:t>
            </a:r>
            <a:r>
              <a:rPr lang="tr-TR" sz="1400" b="1" kern="0" dirty="0" err="1" smtClean="0">
                <a:solidFill>
                  <a:schemeClr val="bg1"/>
                </a:solidFill>
                <a:latin typeface="+mj-lt"/>
                <a:cs typeface="+mn-cs"/>
              </a:rPr>
              <a:t>Career</a:t>
            </a:r>
            <a:r>
              <a:rPr lang="tr-TR" sz="1400" b="1" kern="0" dirty="0" smtClean="0">
                <a:solidFill>
                  <a:schemeClr val="bg1"/>
                </a:solidFill>
                <a:latin typeface="+mj-lt"/>
                <a:cs typeface="+mn-cs"/>
              </a:rPr>
              <a:t>  </a:t>
            </a:r>
            <a:r>
              <a:rPr lang="tr-TR" sz="1400" b="1" kern="0" dirty="0" err="1" smtClean="0">
                <a:solidFill>
                  <a:schemeClr val="bg1"/>
                </a:solidFill>
                <a:latin typeface="+mj-lt"/>
                <a:cs typeface="+mn-cs"/>
              </a:rPr>
              <a:t>Choice</a:t>
            </a:r>
            <a:endParaRPr lang="tr-TR" sz="1400" b="1" kern="0" dirty="0">
              <a:solidFill>
                <a:schemeClr val="bg1"/>
              </a:solidFill>
              <a:latin typeface="+mj-lt"/>
              <a:cs typeface="+mn-cs"/>
            </a:endParaRPr>
          </a:p>
          <a:p>
            <a:pPr marL="285750" indent="-285750" defTabSz="914400" fontAlgn="auto">
              <a:spcBef>
                <a:spcPts val="0"/>
              </a:spcBef>
              <a:spcAft>
                <a:spcPts val="0"/>
              </a:spcAft>
              <a:buFont typeface="Arial" panose="020B0604020202020204" pitchFamily="34" charset="0"/>
              <a:buChar char="•"/>
              <a:defRPr/>
            </a:pPr>
            <a:r>
              <a:rPr lang="tr-TR" sz="1400" b="1" kern="0" dirty="0" err="1" smtClean="0">
                <a:solidFill>
                  <a:schemeClr val="bg1"/>
                </a:solidFill>
                <a:latin typeface="+mj-lt"/>
                <a:cs typeface="+mn-cs"/>
              </a:rPr>
              <a:t>Vocational</a:t>
            </a:r>
            <a:r>
              <a:rPr lang="tr-TR" sz="1400" b="1" kern="0" dirty="0" smtClean="0">
                <a:solidFill>
                  <a:schemeClr val="bg1"/>
                </a:solidFill>
                <a:latin typeface="+mj-lt"/>
                <a:cs typeface="+mn-cs"/>
              </a:rPr>
              <a:t> </a:t>
            </a:r>
            <a:r>
              <a:rPr lang="tr-TR" sz="1400" b="1" kern="0" dirty="0" err="1">
                <a:solidFill>
                  <a:schemeClr val="bg1"/>
                </a:solidFill>
                <a:latin typeface="+mj-lt"/>
                <a:cs typeface="+mn-cs"/>
              </a:rPr>
              <a:t>P</a:t>
            </a:r>
            <a:r>
              <a:rPr lang="tr-TR" sz="1400" b="1" kern="0" dirty="0" err="1" smtClean="0">
                <a:solidFill>
                  <a:schemeClr val="bg1"/>
                </a:solidFill>
                <a:latin typeface="+mj-lt"/>
                <a:cs typeface="+mn-cs"/>
              </a:rPr>
              <a:t>ublicity</a:t>
            </a:r>
            <a:r>
              <a:rPr lang="tr-TR" sz="1400" b="1" kern="0" dirty="0" smtClean="0">
                <a:solidFill>
                  <a:schemeClr val="bg1"/>
                </a:solidFill>
                <a:latin typeface="+mj-lt"/>
                <a:cs typeface="+mn-cs"/>
              </a:rPr>
              <a:t> </a:t>
            </a:r>
            <a:r>
              <a:rPr lang="tr-TR" sz="1400" b="1" kern="0" dirty="0" err="1" smtClean="0">
                <a:solidFill>
                  <a:schemeClr val="bg1"/>
                </a:solidFill>
                <a:latin typeface="+mj-lt"/>
                <a:cs typeface="+mn-cs"/>
              </a:rPr>
              <a:t>Days</a:t>
            </a:r>
            <a:endParaRPr lang="tr-TR" sz="1400" b="1" kern="0" dirty="0">
              <a:solidFill>
                <a:schemeClr val="bg1"/>
              </a:solidFill>
              <a:latin typeface="+mj-lt"/>
              <a:cs typeface="+mn-cs"/>
            </a:endParaRPr>
          </a:p>
          <a:p>
            <a:pPr marL="285750" indent="-285750" defTabSz="914400" fontAlgn="auto">
              <a:spcBef>
                <a:spcPts val="0"/>
              </a:spcBef>
              <a:spcAft>
                <a:spcPts val="0"/>
              </a:spcAft>
              <a:buFont typeface="Arial" panose="020B0604020202020204" pitchFamily="34" charset="0"/>
              <a:buChar char="•"/>
              <a:defRPr/>
            </a:pPr>
            <a:r>
              <a:rPr lang="tr-TR" sz="1400" b="1" kern="0" dirty="0" err="1" smtClean="0">
                <a:solidFill>
                  <a:schemeClr val="bg1"/>
                </a:solidFill>
                <a:latin typeface="+mj-lt"/>
                <a:cs typeface="+mn-cs"/>
              </a:rPr>
              <a:t>Seminars</a:t>
            </a:r>
            <a:r>
              <a:rPr lang="tr-TR" sz="1400" b="1" kern="0" dirty="0" smtClean="0">
                <a:solidFill>
                  <a:schemeClr val="bg1"/>
                </a:solidFill>
                <a:latin typeface="+mj-lt"/>
                <a:cs typeface="+mn-cs"/>
              </a:rPr>
              <a:t> on </a:t>
            </a:r>
            <a:r>
              <a:rPr lang="tr-TR" sz="1400" b="1" kern="0" dirty="0" err="1" smtClean="0">
                <a:solidFill>
                  <a:schemeClr val="bg1"/>
                </a:solidFill>
                <a:latin typeface="+mj-lt"/>
                <a:cs typeface="+mn-cs"/>
              </a:rPr>
              <a:t>Job</a:t>
            </a:r>
            <a:r>
              <a:rPr lang="tr-TR" sz="1400" b="1" kern="0" dirty="0" smtClean="0">
                <a:solidFill>
                  <a:schemeClr val="bg1"/>
                </a:solidFill>
                <a:latin typeface="+mj-lt"/>
                <a:cs typeface="+mn-cs"/>
              </a:rPr>
              <a:t> </a:t>
            </a:r>
            <a:r>
              <a:rPr lang="tr-TR" sz="1400" b="1" kern="0" dirty="0" err="1" smtClean="0">
                <a:solidFill>
                  <a:schemeClr val="bg1"/>
                </a:solidFill>
                <a:latin typeface="+mj-lt"/>
                <a:cs typeface="+mn-cs"/>
              </a:rPr>
              <a:t>Search</a:t>
            </a:r>
            <a:r>
              <a:rPr lang="tr-TR" sz="1400" b="1" kern="0" dirty="0" smtClean="0">
                <a:solidFill>
                  <a:schemeClr val="bg1"/>
                </a:solidFill>
                <a:latin typeface="+mj-lt"/>
                <a:cs typeface="+mn-cs"/>
              </a:rPr>
              <a:t> </a:t>
            </a:r>
            <a:r>
              <a:rPr lang="tr-TR" sz="1400" b="1" kern="0" dirty="0" err="1" smtClean="0">
                <a:solidFill>
                  <a:schemeClr val="bg1"/>
                </a:solidFill>
                <a:latin typeface="+mj-lt"/>
                <a:cs typeface="+mn-cs"/>
              </a:rPr>
              <a:t>Skills</a:t>
            </a:r>
            <a:endParaRPr lang="tr-TR" sz="1400" b="1" kern="0" dirty="0">
              <a:solidFill>
                <a:schemeClr val="bg1"/>
              </a:solidFill>
              <a:latin typeface="+mj-lt"/>
              <a:cs typeface="+mn-cs"/>
            </a:endParaRPr>
          </a:p>
        </p:txBody>
      </p:sp>
    </p:spTree>
    <p:extLst>
      <p:ext uri="{BB962C8B-B14F-4D97-AF65-F5344CB8AC3E}">
        <p14:creationId xmlns:p14="http://schemas.microsoft.com/office/powerpoint/2010/main" val="46799965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0">
          <a:blip r:embed="rId4"/>
          <a:srcRect/>
          <a:stretch>
            <a:fillRect/>
          </a:stretch>
        </a:blipFill>
        <a:effectLst/>
      </p:bgPr>
    </p:bg>
    <p:spTree>
      <p:nvGrpSpPr>
        <p:cNvPr id="1" name=""/>
        <p:cNvGrpSpPr/>
        <p:nvPr/>
      </p:nvGrpSpPr>
      <p:grpSpPr>
        <a:xfrm>
          <a:off x="0" y="0"/>
          <a:ext cx="0" cy="0"/>
          <a:chOff x="0" y="0"/>
          <a:chExt cx="0" cy="0"/>
        </a:xfrm>
      </p:grpSpPr>
      <p:sp>
        <p:nvSpPr>
          <p:cNvPr id="37890" name="Metin kutusu 1"/>
          <p:cNvSpPr txBox="1">
            <a:spLocks noChangeArrowheads="1"/>
          </p:cNvSpPr>
          <p:nvPr/>
        </p:nvSpPr>
        <p:spPr bwMode="auto">
          <a:xfrm>
            <a:off x="2374105" y="654368"/>
            <a:ext cx="6796089"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itchFamily="34" charset="0"/>
                <a:ea typeface="ＭＳ Ｐゴシック" pitchFamily="34" charset="-128"/>
              </a:defRPr>
            </a:lvl1pPr>
            <a:lvl2pPr marL="742950" indent="-285750" eaLnBrk="0" hangingPunct="0">
              <a:defRPr>
                <a:solidFill>
                  <a:schemeClr val="tx1"/>
                </a:solidFill>
                <a:latin typeface="Calibri" pitchFamily="34" charset="0"/>
                <a:ea typeface="ＭＳ Ｐゴシック" pitchFamily="34" charset="-128"/>
              </a:defRPr>
            </a:lvl2pPr>
            <a:lvl3pPr marL="1143000" indent="-228600" eaLnBrk="0" hangingPunct="0">
              <a:defRPr>
                <a:solidFill>
                  <a:schemeClr val="tx1"/>
                </a:solidFill>
                <a:latin typeface="Calibri" pitchFamily="34" charset="0"/>
                <a:ea typeface="ＭＳ Ｐゴシック" pitchFamily="34" charset="-128"/>
              </a:defRPr>
            </a:lvl3pPr>
            <a:lvl4pPr marL="1600200" indent="-228600" eaLnBrk="0" hangingPunct="0">
              <a:defRPr>
                <a:solidFill>
                  <a:schemeClr val="tx1"/>
                </a:solidFill>
                <a:latin typeface="Calibri" pitchFamily="34" charset="0"/>
                <a:ea typeface="ＭＳ Ｐゴシック" pitchFamily="34" charset="-128"/>
              </a:defRPr>
            </a:lvl4pPr>
            <a:lvl5pPr marL="2057400" indent="-228600" eaLnBrk="0" hangingPunct="0">
              <a:defRPr>
                <a:solidFill>
                  <a:schemeClr val="tx1"/>
                </a:solidFill>
                <a:latin typeface="Calibri" pitchFamily="34" charset="0"/>
                <a:ea typeface="ＭＳ Ｐゴシック"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ＭＳ Ｐゴシック"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ＭＳ Ｐゴシック"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ＭＳ Ｐゴシック"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ＭＳ Ｐゴシック" pitchFamily="34" charset="-128"/>
              </a:defRPr>
            </a:lvl9pPr>
          </a:lstStyle>
          <a:p>
            <a:pPr algn="ctr" eaLnBrk="1" hangingPunct="1"/>
            <a:r>
              <a:rPr lang="en-GB" sz="2800" b="1" dirty="0">
                <a:solidFill>
                  <a:srgbClr val="17375E"/>
                </a:solidFill>
                <a:latin typeface="NimbusSansNovus SemiBold"/>
              </a:rPr>
              <a:t>Job and Vocational Counselling</a:t>
            </a:r>
          </a:p>
        </p:txBody>
      </p:sp>
      <p:graphicFrame>
        <p:nvGraphicFramePr>
          <p:cNvPr id="4" name="Nesne 3"/>
          <p:cNvGraphicFramePr>
            <a:graphicFrameLocks noChangeAspect="1"/>
          </p:cNvGraphicFramePr>
          <p:nvPr>
            <p:extLst>
              <p:ext uri="{D42A27DB-BD31-4B8C-83A1-F6EECF244321}">
                <p14:modId xmlns:p14="http://schemas.microsoft.com/office/powerpoint/2010/main" val="2387308387"/>
              </p:ext>
            </p:extLst>
          </p:nvPr>
        </p:nvGraphicFramePr>
        <p:xfrm>
          <a:off x="1100138" y="1485900"/>
          <a:ext cx="6918484" cy="4549140"/>
        </p:xfrm>
        <a:graphic>
          <a:graphicData uri="http://schemas.openxmlformats.org/presentationml/2006/ole">
            <mc:AlternateContent xmlns:mc="http://schemas.openxmlformats.org/markup-compatibility/2006">
              <mc:Choice xmlns:v="urn:schemas-microsoft-com:vml" Requires="v">
                <p:oleObj spid="_x0000_s2199" name="Çalışma Sayfası" r:id="rId5" imgW="6257793" imgH="4114800" progId="Excel.Sheet.12">
                  <p:embed/>
                </p:oleObj>
              </mc:Choice>
              <mc:Fallback>
                <p:oleObj name="Çalışma Sayfası" r:id="rId5" imgW="6257793" imgH="4114800" progId="Excel.Sheet.12">
                  <p:embed/>
                  <p:pic>
                    <p:nvPicPr>
                      <p:cNvPr id="4" name="Nesne 3"/>
                      <p:cNvPicPr/>
                      <p:nvPr/>
                    </p:nvPicPr>
                    <p:blipFill>
                      <a:blip r:embed="rId6"/>
                      <a:stretch>
                        <a:fillRect/>
                      </a:stretch>
                    </p:blipFill>
                    <p:spPr>
                      <a:xfrm>
                        <a:off x="1100138" y="1485900"/>
                        <a:ext cx="6918484" cy="4549140"/>
                      </a:xfrm>
                      <a:prstGeom prst="rect">
                        <a:avLst/>
                      </a:prstGeom>
                    </p:spPr>
                  </p:pic>
                </p:oleObj>
              </mc:Fallback>
            </mc:AlternateContent>
          </a:graphicData>
        </a:graphic>
      </p:graphicFrame>
    </p:spTree>
    <p:extLst>
      <p:ext uri="{BB962C8B-B14F-4D97-AF65-F5344CB8AC3E}">
        <p14:creationId xmlns:p14="http://schemas.microsoft.com/office/powerpoint/2010/main" val="357314046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37890" name="Metin kutusu 1"/>
          <p:cNvSpPr txBox="1">
            <a:spLocks noChangeArrowheads="1"/>
          </p:cNvSpPr>
          <p:nvPr/>
        </p:nvSpPr>
        <p:spPr bwMode="auto">
          <a:xfrm>
            <a:off x="2374105" y="654368"/>
            <a:ext cx="6796089"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itchFamily="34" charset="0"/>
                <a:ea typeface="ＭＳ Ｐゴシック" pitchFamily="34" charset="-128"/>
              </a:defRPr>
            </a:lvl1pPr>
            <a:lvl2pPr marL="742950" indent="-285750" eaLnBrk="0" hangingPunct="0">
              <a:defRPr>
                <a:solidFill>
                  <a:schemeClr val="tx1"/>
                </a:solidFill>
                <a:latin typeface="Calibri" pitchFamily="34" charset="0"/>
                <a:ea typeface="ＭＳ Ｐゴシック" pitchFamily="34" charset="-128"/>
              </a:defRPr>
            </a:lvl2pPr>
            <a:lvl3pPr marL="1143000" indent="-228600" eaLnBrk="0" hangingPunct="0">
              <a:defRPr>
                <a:solidFill>
                  <a:schemeClr val="tx1"/>
                </a:solidFill>
                <a:latin typeface="Calibri" pitchFamily="34" charset="0"/>
                <a:ea typeface="ＭＳ Ｐゴシック" pitchFamily="34" charset="-128"/>
              </a:defRPr>
            </a:lvl3pPr>
            <a:lvl4pPr marL="1600200" indent="-228600" eaLnBrk="0" hangingPunct="0">
              <a:defRPr>
                <a:solidFill>
                  <a:schemeClr val="tx1"/>
                </a:solidFill>
                <a:latin typeface="Calibri" pitchFamily="34" charset="0"/>
                <a:ea typeface="ＭＳ Ｐゴシック" pitchFamily="34" charset="-128"/>
              </a:defRPr>
            </a:lvl4pPr>
            <a:lvl5pPr marL="2057400" indent="-228600" eaLnBrk="0" hangingPunct="0">
              <a:defRPr>
                <a:solidFill>
                  <a:schemeClr val="tx1"/>
                </a:solidFill>
                <a:latin typeface="Calibri" pitchFamily="34" charset="0"/>
                <a:ea typeface="ＭＳ Ｐゴシック"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ＭＳ Ｐゴシック"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ＭＳ Ｐゴシック"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ＭＳ Ｐゴシック"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ＭＳ Ｐゴシック" pitchFamily="34" charset="-128"/>
              </a:defRPr>
            </a:lvl9pPr>
          </a:lstStyle>
          <a:p>
            <a:pPr algn="ctr" eaLnBrk="1" hangingPunct="1"/>
            <a:r>
              <a:rPr lang="en-GB" sz="2800" b="1" dirty="0">
                <a:solidFill>
                  <a:srgbClr val="17375E"/>
                </a:solidFill>
                <a:latin typeface="NimbusSansNovus SemiBold"/>
              </a:rPr>
              <a:t>Employment Services</a:t>
            </a:r>
          </a:p>
        </p:txBody>
      </p:sp>
      <p:sp>
        <p:nvSpPr>
          <p:cNvPr id="5" name="Dikdörtgen 2"/>
          <p:cNvSpPr>
            <a:spLocks noChangeArrowheads="1"/>
          </p:cNvSpPr>
          <p:nvPr/>
        </p:nvSpPr>
        <p:spPr bwMode="auto">
          <a:xfrm>
            <a:off x="950913" y="1360488"/>
            <a:ext cx="7956550" cy="37779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just" defTabSz="914400"/>
            <a:r>
              <a:rPr lang="en-GB" sz="2000" b="1" dirty="0" smtClean="0">
                <a:solidFill>
                  <a:srgbClr val="263B86"/>
                </a:solidFill>
                <a:latin typeface="Arial" pitchFamily="34" charset="0"/>
                <a:ea typeface="Arial Unicode MS" pitchFamily="34" charset="-128"/>
              </a:rPr>
              <a:t>Job Placement Services</a:t>
            </a:r>
          </a:p>
          <a:p>
            <a:pPr algn="just" defTabSz="914400"/>
            <a:endParaRPr lang="en-GB" sz="2000" b="1" dirty="0" smtClean="0">
              <a:solidFill>
                <a:srgbClr val="263B86"/>
              </a:solidFill>
              <a:latin typeface="Arial" pitchFamily="34" charset="0"/>
              <a:ea typeface="Arial Unicode MS" pitchFamily="34" charset="-128"/>
            </a:endParaRPr>
          </a:p>
          <a:p>
            <a:pPr marL="342900" lvl="1" indent="-342900" algn="just" defTabSz="914400">
              <a:lnSpc>
                <a:spcPct val="150000"/>
              </a:lnSpc>
              <a:buClr>
                <a:srgbClr val="0099FF"/>
              </a:buClr>
              <a:buFontTx/>
              <a:buBlip>
                <a:blip r:embed="rId4"/>
              </a:buBlip>
            </a:pPr>
            <a:r>
              <a:rPr lang="en-GB" sz="1900" dirty="0" smtClean="0">
                <a:solidFill>
                  <a:srgbClr val="263B86"/>
                </a:solidFill>
                <a:latin typeface="Arial" pitchFamily="34" charset="0"/>
                <a:ea typeface="Arial Unicode MS" pitchFamily="34" charset="-128"/>
              </a:rPr>
              <a:t>Job Placement Services </a:t>
            </a:r>
          </a:p>
          <a:p>
            <a:pPr marL="342900" lvl="1" indent="-342900" algn="just" defTabSz="914400">
              <a:lnSpc>
                <a:spcPct val="150000"/>
              </a:lnSpc>
              <a:buClr>
                <a:srgbClr val="0099FF"/>
              </a:buClr>
              <a:buFontTx/>
              <a:buBlip>
                <a:blip r:embed="rId4"/>
              </a:buBlip>
            </a:pPr>
            <a:r>
              <a:rPr lang="en-GB" sz="1900" dirty="0" smtClean="0">
                <a:solidFill>
                  <a:srgbClr val="263B86"/>
                </a:solidFill>
                <a:latin typeface="Arial" pitchFamily="34" charset="0"/>
                <a:ea typeface="Arial Unicode MS" pitchFamily="34" charset="-128"/>
              </a:rPr>
              <a:t>Mediation Services (Private Employment Offices) </a:t>
            </a:r>
          </a:p>
          <a:p>
            <a:pPr marL="342900" lvl="1" indent="-342900" algn="just" defTabSz="914400">
              <a:lnSpc>
                <a:spcPct val="150000"/>
              </a:lnSpc>
              <a:buClr>
                <a:srgbClr val="0099FF"/>
              </a:buClr>
              <a:buFontTx/>
              <a:buBlip>
                <a:blip r:embed="rId4"/>
              </a:buBlip>
            </a:pPr>
            <a:r>
              <a:rPr lang="en-GB" sz="1900" dirty="0" smtClean="0">
                <a:solidFill>
                  <a:srgbClr val="263B86"/>
                </a:solidFill>
                <a:latin typeface="Arial" pitchFamily="34" charset="0"/>
                <a:ea typeface="Arial Unicode MS" pitchFamily="34" charset="-128"/>
              </a:rPr>
              <a:t>Public Work</a:t>
            </a:r>
            <a:r>
              <a:rPr lang="tr-TR" sz="1900" dirty="0" smtClean="0">
                <a:solidFill>
                  <a:srgbClr val="263B86"/>
                </a:solidFill>
                <a:latin typeface="Arial" pitchFamily="34" charset="0"/>
                <a:ea typeface="Arial Unicode MS" pitchFamily="34" charset="-128"/>
              </a:rPr>
              <a:t> </a:t>
            </a:r>
            <a:r>
              <a:rPr lang="en-GB" sz="1900" dirty="0" smtClean="0">
                <a:solidFill>
                  <a:srgbClr val="263B86"/>
                </a:solidFill>
                <a:latin typeface="Arial" pitchFamily="34" charset="0"/>
                <a:ea typeface="Arial Unicode MS" pitchFamily="34" charset="-128"/>
              </a:rPr>
              <a:t>Programmes (</a:t>
            </a:r>
            <a:r>
              <a:rPr lang="tr-TR" sz="1900" dirty="0" smtClean="0">
                <a:solidFill>
                  <a:srgbClr val="263B86"/>
                </a:solidFill>
                <a:latin typeface="Arial" pitchFamily="34" charset="0"/>
                <a:ea typeface="Arial Unicode MS" pitchFamily="34" charset="-128"/>
              </a:rPr>
              <a:t>PWP</a:t>
            </a:r>
            <a:r>
              <a:rPr lang="en-GB" sz="1900" dirty="0" smtClean="0">
                <a:solidFill>
                  <a:srgbClr val="263B86"/>
                </a:solidFill>
                <a:latin typeface="Arial" pitchFamily="34" charset="0"/>
                <a:ea typeface="Arial Unicode MS" pitchFamily="34" charset="-128"/>
              </a:rPr>
              <a:t>) </a:t>
            </a:r>
            <a:endParaRPr lang="tr-TR" sz="1900" dirty="0" smtClean="0">
              <a:solidFill>
                <a:srgbClr val="263B86"/>
              </a:solidFill>
              <a:latin typeface="Arial" pitchFamily="34" charset="0"/>
              <a:ea typeface="Arial Unicode MS" pitchFamily="34" charset="-128"/>
            </a:endParaRPr>
          </a:p>
          <a:p>
            <a:pPr marL="800100" lvl="2" indent="-342900" algn="just" defTabSz="914400">
              <a:lnSpc>
                <a:spcPct val="150000"/>
              </a:lnSpc>
              <a:buClr>
                <a:srgbClr val="0099FF"/>
              </a:buClr>
              <a:buFont typeface="Arial" panose="020B0604020202020204" pitchFamily="34" charset="0"/>
              <a:buChar char="•"/>
            </a:pPr>
            <a:r>
              <a:rPr lang="tr-TR" sz="1900" i="1" dirty="0">
                <a:solidFill>
                  <a:srgbClr val="263B86"/>
                </a:solidFill>
                <a:latin typeface="Arial" pitchFamily="34" charset="0"/>
                <a:ea typeface="Arial Unicode MS" pitchFamily="34" charset="-128"/>
              </a:rPr>
              <a:t>PWP </a:t>
            </a:r>
            <a:r>
              <a:rPr lang="tr-TR" sz="1900" i="1" dirty="0" err="1" smtClean="0">
                <a:solidFill>
                  <a:srgbClr val="263B86"/>
                </a:solidFill>
                <a:latin typeface="Arial" pitchFamily="34" charset="0"/>
                <a:ea typeface="Arial Unicode MS" pitchFamily="34" charset="-128"/>
              </a:rPr>
              <a:t>participants</a:t>
            </a:r>
            <a:r>
              <a:rPr lang="tr-TR" sz="1900" i="1" dirty="0" smtClean="0">
                <a:solidFill>
                  <a:srgbClr val="263B86"/>
                </a:solidFill>
                <a:latin typeface="Arial" pitchFamily="34" charset="0"/>
                <a:ea typeface="Arial Unicode MS" pitchFamily="34" charset="-128"/>
              </a:rPr>
              <a:t> </a:t>
            </a:r>
            <a:r>
              <a:rPr lang="tr-TR" sz="1900" i="1" dirty="0">
                <a:solidFill>
                  <a:srgbClr val="263B86"/>
                </a:solidFill>
                <a:latin typeface="Arial" pitchFamily="34" charset="0"/>
                <a:ea typeface="Arial Unicode MS" pitchFamily="34" charset="-128"/>
              </a:rPr>
              <a:t>in 2017: </a:t>
            </a:r>
            <a:r>
              <a:rPr lang="tr-TR" sz="1900" i="1" dirty="0" smtClean="0">
                <a:solidFill>
                  <a:srgbClr val="263B86"/>
                </a:solidFill>
                <a:latin typeface="Arial" pitchFamily="34" charset="0"/>
                <a:ea typeface="Arial Unicode MS" pitchFamily="34" charset="-128"/>
              </a:rPr>
              <a:t> 266.924 </a:t>
            </a:r>
            <a:endParaRPr lang="en-GB" sz="1900" i="1" dirty="0" smtClean="0">
              <a:solidFill>
                <a:srgbClr val="263B86"/>
              </a:solidFill>
              <a:latin typeface="Arial" pitchFamily="34" charset="0"/>
              <a:ea typeface="Arial Unicode MS" pitchFamily="34" charset="-128"/>
            </a:endParaRPr>
          </a:p>
          <a:p>
            <a:pPr marL="342900" lvl="1" indent="-342900" algn="just" defTabSz="914400">
              <a:lnSpc>
                <a:spcPct val="150000"/>
              </a:lnSpc>
              <a:buClr>
                <a:srgbClr val="0099FF"/>
              </a:buClr>
              <a:buFontTx/>
              <a:buBlip>
                <a:blip r:embed="rId4"/>
              </a:buBlip>
            </a:pPr>
            <a:r>
              <a:rPr lang="tr-TR" sz="1900" dirty="0" err="1" smtClean="0">
                <a:solidFill>
                  <a:srgbClr val="263B86"/>
                </a:solidFill>
                <a:latin typeface="Arial" pitchFamily="34" charset="0"/>
                <a:ea typeface="Arial Unicode MS" pitchFamily="34" charset="-128"/>
              </a:rPr>
              <a:t>Social</a:t>
            </a:r>
            <a:r>
              <a:rPr lang="tr-TR" sz="1900" dirty="0" smtClean="0">
                <a:solidFill>
                  <a:srgbClr val="263B86"/>
                </a:solidFill>
                <a:latin typeface="Arial" pitchFamily="34" charset="0"/>
                <a:ea typeface="Arial Unicode MS" pitchFamily="34" charset="-128"/>
              </a:rPr>
              <a:t> </a:t>
            </a:r>
            <a:r>
              <a:rPr lang="tr-TR" sz="1900" dirty="0" err="1" smtClean="0">
                <a:solidFill>
                  <a:srgbClr val="263B86"/>
                </a:solidFill>
                <a:latin typeface="Arial" pitchFamily="34" charset="0"/>
                <a:ea typeface="Arial Unicode MS" pitchFamily="34" charset="-128"/>
              </a:rPr>
              <a:t>Aid</a:t>
            </a:r>
            <a:r>
              <a:rPr lang="tr-TR" sz="1900" dirty="0" smtClean="0">
                <a:solidFill>
                  <a:srgbClr val="263B86"/>
                </a:solidFill>
                <a:latin typeface="Arial" pitchFamily="34" charset="0"/>
                <a:ea typeface="Arial Unicode MS" pitchFamily="34" charset="-128"/>
              </a:rPr>
              <a:t> </a:t>
            </a:r>
            <a:r>
              <a:rPr lang="en-GB" sz="1900" dirty="0" smtClean="0">
                <a:solidFill>
                  <a:srgbClr val="263B86"/>
                </a:solidFill>
                <a:latin typeface="Arial" pitchFamily="34" charset="0"/>
                <a:ea typeface="Arial Unicode MS" pitchFamily="34" charset="-128"/>
              </a:rPr>
              <a:t>–</a:t>
            </a:r>
            <a:r>
              <a:rPr lang="tr-TR" sz="1900" dirty="0" smtClean="0">
                <a:solidFill>
                  <a:srgbClr val="263B86"/>
                </a:solidFill>
                <a:latin typeface="Arial" pitchFamily="34" charset="0"/>
                <a:ea typeface="Arial Unicode MS" pitchFamily="34" charset="-128"/>
              </a:rPr>
              <a:t> </a:t>
            </a:r>
            <a:r>
              <a:rPr lang="en-GB" sz="1900" dirty="0" smtClean="0">
                <a:solidFill>
                  <a:srgbClr val="263B86"/>
                </a:solidFill>
                <a:latin typeface="Arial" pitchFamily="34" charset="0"/>
                <a:ea typeface="Arial Unicode MS" pitchFamily="34" charset="-128"/>
              </a:rPr>
              <a:t>Employment Connection  </a:t>
            </a:r>
          </a:p>
          <a:p>
            <a:pPr marL="342900" lvl="1" indent="-342900" algn="just" defTabSz="914400">
              <a:lnSpc>
                <a:spcPct val="150000"/>
              </a:lnSpc>
              <a:buClr>
                <a:srgbClr val="0099FF"/>
              </a:buClr>
              <a:buFontTx/>
              <a:buBlip>
                <a:blip r:embed="rId4"/>
              </a:buBlip>
            </a:pPr>
            <a:r>
              <a:rPr lang="en-GB" sz="1900" dirty="0" smtClean="0">
                <a:solidFill>
                  <a:srgbClr val="263B86"/>
                </a:solidFill>
                <a:latin typeface="Arial" pitchFamily="34" charset="0"/>
                <a:ea typeface="Arial Unicode MS" pitchFamily="34" charset="-128"/>
              </a:rPr>
              <a:t>Employment Fairs and Career Days</a:t>
            </a:r>
          </a:p>
          <a:p>
            <a:pPr marL="342900" lvl="1" indent="-342900" algn="just" defTabSz="914400">
              <a:lnSpc>
                <a:spcPct val="150000"/>
              </a:lnSpc>
              <a:buClr>
                <a:srgbClr val="0099FF"/>
              </a:buClr>
              <a:buFontTx/>
              <a:buBlip>
                <a:blip r:embed="rId4"/>
              </a:buBlip>
            </a:pPr>
            <a:r>
              <a:rPr lang="en-GB" sz="1900" dirty="0" smtClean="0">
                <a:solidFill>
                  <a:srgbClr val="263B86"/>
                </a:solidFill>
                <a:latin typeface="Arial" pitchFamily="34" charset="0"/>
                <a:ea typeface="Arial Unicode MS" pitchFamily="34" charset="-128"/>
              </a:rPr>
              <a:t>Service Points</a:t>
            </a:r>
            <a:endParaRPr lang="tr-TR" sz="2000" dirty="0">
              <a:solidFill>
                <a:srgbClr val="263B86"/>
              </a:solidFill>
              <a:latin typeface="Arial" pitchFamily="34" charset="0"/>
              <a:ea typeface="Arial Unicode MS" pitchFamily="34" charset="-128"/>
            </a:endParaRPr>
          </a:p>
        </p:txBody>
      </p:sp>
    </p:spTree>
    <p:extLst>
      <p:ext uri="{BB962C8B-B14F-4D97-AF65-F5344CB8AC3E}">
        <p14:creationId xmlns:p14="http://schemas.microsoft.com/office/powerpoint/2010/main" val="169163893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37890" name="Metin kutusu 1"/>
          <p:cNvSpPr txBox="1">
            <a:spLocks noChangeArrowheads="1"/>
          </p:cNvSpPr>
          <p:nvPr/>
        </p:nvSpPr>
        <p:spPr bwMode="auto">
          <a:xfrm>
            <a:off x="3906982" y="654368"/>
            <a:ext cx="4867564" cy="4456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itchFamily="34" charset="0"/>
                <a:ea typeface="ＭＳ Ｐゴシック" pitchFamily="34" charset="-128"/>
              </a:defRPr>
            </a:lvl1pPr>
            <a:lvl2pPr marL="742950" indent="-285750" eaLnBrk="0" hangingPunct="0">
              <a:defRPr>
                <a:solidFill>
                  <a:schemeClr val="tx1"/>
                </a:solidFill>
                <a:latin typeface="Calibri" pitchFamily="34" charset="0"/>
                <a:ea typeface="ＭＳ Ｐゴシック" pitchFamily="34" charset="-128"/>
              </a:defRPr>
            </a:lvl2pPr>
            <a:lvl3pPr marL="1143000" indent="-228600" eaLnBrk="0" hangingPunct="0">
              <a:defRPr>
                <a:solidFill>
                  <a:schemeClr val="tx1"/>
                </a:solidFill>
                <a:latin typeface="Calibri" pitchFamily="34" charset="0"/>
                <a:ea typeface="ＭＳ Ｐゴシック" pitchFamily="34" charset="-128"/>
              </a:defRPr>
            </a:lvl3pPr>
            <a:lvl4pPr marL="1600200" indent="-228600" eaLnBrk="0" hangingPunct="0">
              <a:defRPr>
                <a:solidFill>
                  <a:schemeClr val="tx1"/>
                </a:solidFill>
                <a:latin typeface="Calibri" pitchFamily="34" charset="0"/>
                <a:ea typeface="ＭＳ Ｐゴシック" pitchFamily="34" charset="-128"/>
              </a:defRPr>
            </a:lvl4pPr>
            <a:lvl5pPr marL="2057400" indent="-228600" eaLnBrk="0" hangingPunct="0">
              <a:defRPr>
                <a:solidFill>
                  <a:schemeClr val="tx1"/>
                </a:solidFill>
                <a:latin typeface="Calibri" pitchFamily="34" charset="0"/>
                <a:ea typeface="ＭＳ Ｐゴシック"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ＭＳ Ｐゴシック"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ＭＳ Ｐゴシック"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ＭＳ Ｐゴシック"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ＭＳ Ｐゴシック" pitchFamily="34" charset="-128"/>
              </a:defRPr>
            </a:lvl9pPr>
          </a:lstStyle>
          <a:p>
            <a:pPr marL="342900" indent="-342900" algn="r" defTabSz="874713" eaLnBrk="1" hangingPunct="1">
              <a:lnSpc>
                <a:spcPct val="80000"/>
              </a:lnSpc>
              <a:spcBef>
                <a:spcPct val="20000"/>
              </a:spcBef>
              <a:buClr>
                <a:schemeClr val="hlink"/>
              </a:buClr>
              <a:buSzPct val="60000"/>
              <a:defRPr/>
            </a:pPr>
            <a:r>
              <a:rPr lang="tr-TR" sz="2800" b="1" dirty="0" err="1">
                <a:ln w="18415" cmpd="sng">
                  <a:noFill/>
                  <a:prstDash val="solid"/>
                </a:ln>
                <a:solidFill>
                  <a:srgbClr val="002060"/>
                </a:solidFill>
                <a:ea typeface="ＭＳ Ｐゴシック" charset="0"/>
                <a:cs typeface="Andalus" pitchFamily="18" charset="-78"/>
              </a:rPr>
              <a:t>Passive</a:t>
            </a:r>
            <a:r>
              <a:rPr lang="tr-TR" sz="2800" b="1" dirty="0">
                <a:ln w="18415" cmpd="sng">
                  <a:noFill/>
                  <a:prstDash val="solid"/>
                </a:ln>
                <a:solidFill>
                  <a:srgbClr val="002060"/>
                </a:solidFill>
                <a:ea typeface="ＭＳ Ｐゴシック" charset="0"/>
                <a:cs typeface="Andalus" pitchFamily="18" charset="-78"/>
              </a:rPr>
              <a:t> </a:t>
            </a:r>
            <a:r>
              <a:rPr lang="tr-TR" sz="2800" b="1" dirty="0" err="1">
                <a:ln w="18415" cmpd="sng">
                  <a:noFill/>
                  <a:prstDash val="solid"/>
                </a:ln>
                <a:solidFill>
                  <a:srgbClr val="002060"/>
                </a:solidFill>
                <a:ea typeface="ＭＳ Ｐゴシック" charset="0"/>
                <a:cs typeface="Andalus" pitchFamily="18" charset="-78"/>
              </a:rPr>
              <a:t>Labour</a:t>
            </a:r>
            <a:r>
              <a:rPr lang="tr-TR" sz="2800" b="1" dirty="0">
                <a:ln w="18415" cmpd="sng">
                  <a:noFill/>
                  <a:prstDash val="solid"/>
                </a:ln>
                <a:solidFill>
                  <a:srgbClr val="002060"/>
                </a:solidFill>
                <a:ea typeface="ＭＳ Ｐゴシック" charset="0"/>
                <a:cs typeface="Andalus" pitchFamily="18" charset="-78"/>
              </a:rPr>
              <a:t> Market </a:t>
            </a:r>
            <a:r>
              <a:rPr lang="tr-TR" sz="2800" b="1" dirty="0" err="1">
                <a:ln w="18415" cmpd="sng">
                  <a:noFill/>
                  <a:prstDash val="solid"/>
                </a:ln>
                <a:solidFill>
                  <a:srgbClr val="002060"/>
                </a:solidFill>
                <a:ea typeface="ＭＳ Ｐゴシック" charset="0"/>
                <a:cs typeface="Andalus" pitchFamily="18" charset="-78"/>
              </a:rPr>
              <a:t>Policies</a:t>
            </a:r>
            <a:endParaRPr lang="tr-TR" sz="2800" b="1" dirty="0">
              <a:ln w="18415" cmpd="sng">
                <a:noFill/>
                <a:prstDash val="solid"/>
              </a:ln>
              <a:solidFill>
                <a:srgbClr val="002060"/>
              </a:solidFill>
              <a:ea typeface="ＭＳ Ｐゴシック" charset="0"/>
              <a:cs typeface="Andalus" pitchFamily="18" charset="-78"/>
            </a:endParaRPr>
          </a:p>
        </p:txBody>
      </p:sp>
      <p:sp>
        <p:nvSpPr>
          <p:cNvPr id="6" name="Dikdörtgen 2"/>
          <p:cNvSpPr>
            <a:spLocks noGrp="1" noChangeArrowheads="1"/>
          </p:cNvSpPr>
          <p:nvPr>
            <p:ph idx="1"/>
          </p:nvPr>
        </p:nvSpPr>
        <p:spPr bwMode="auto">
          <a:xfrm>
            <a:off x="457200" y="1600200"/>
            <a:ext cx="8229600" cy="53347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0" indent="0" algn="just" defTabSz="914400">
              <a:spcBef>
                <a:spcPts val="100"/>
              </a:spcBef>
              <a:spcAft>
                <a:spcPts val="100"/>
              </a:spcAft>
              <a:buNone/>
            </a:pPr>
            <a:r>
              <a:rPr lang="en-GB" sz="1600" b="1" dirty="0" smtClean="0">
                <a:solidFill>
                  <a:srgbClr val="263B86"/>
                </a:solidFill>
                <a:latin typeface="Arial" pitchFamily="34" charset="0"/>
                <a:ea typeface="Arial Unicode MS" pitchFamily="34" charset="-128"/>
              </a:rPr>
              <a:t>Unemployment Payment</a:t>
            </a:r>
          </a:p>
          <a:p>
            <a:pPr marL="342900" lvl="1" indent="-342900" algn="just" defTabSz="914400">
              <a:spcBef>
                <a:spcPts val="100"/>
              </a:spcBef>
              <a:spcAft>
                <a:spcPts val="100"/>
              </a:spcAft>
              <a:buClr>
                <a:srgbClr val="0099FF"/>
              </a:buClr>
              <a:buBlip>
                <a:blip r:embed="rId4"/>
              </a:buBlip>
            </a:pPr>
            <a:r>
              <a:rPr lang="en-GB" sz="1600" dirty="0" smtClean="0">
                <a:solidFill>
                  <a:srgbClr val="263B86"/>
                </a:solidFill>
                <a:latin typeface="Arial" pitchFamily="34" charset="0"/>
                <a:ea typeface="Arial Unicode MS" pitchFamily="34" charset="-128"/>
              </a:rPr>
              <a:t>Within </a:t>
            </a:r>
            <a:r>
              <a:rPr lang="en-GB" sz="1600" dirty="0" smtClean="0">
                <a:solidFill>
                  <a:srgbClr val="263B86"/>
                </a:solidFill>
                <a:latin typeface="Arial" pitchFamily="34" charset="0"/>
                <a:ea typeface="Arial Unicode MS" pitchFamily="34" charset="-128"/>
              </a:rPr>
              <a:t>the scope of unemployment insurance, </a:t>
            </a:r>
            <a:r>
              <a:rPr lang="tr-TR" sz="1600" dirty="0" smtClean="0">
                <a:solidFill>
                  <a:srgbClr val="263B86"/>
                </a:solidFill>
                <a:latin typeface="Arial" pitchFamily="34" charset="0"/>
                <a:ea typeface="Arial Unicode MS" pitchFamily="34" charset="-128"/>
              </a:rPr>
              <a:t>a </a:t>
            </a:r>
            <a:r>
              <a:rPr lang="en-GB" sz="1600" dirty="0" smtClean="0">
                <a:solidFill>
                  <a:srgbClr val="263B86"/>
                </a:solidFill>
                <a:latin typeface="Arial" pitchFamily="34" charset="0"/>
                <a:ea typeface="Arial Unicode MS" pitchFamily="34" charset="-128"/>
              </a:rPr>
              <a:t>temporary income support is aimed for people who became involuntarily unemployed</a:t>
            </a:r>
            <a:r>
              <a:rPr lang="tr-TR" sz="1600" dirty="0" smtClean="0">
                <a:solidFill>
                  <a:srgbClr val="263B86"/>
                </a:solidFill>
                <a:latin typeface="Arial" pitchFamily="34" charset="0"/>
                <a:ea typeface="Arial Unicode MS" pitchFamily="34" charset="-128"/>
              </a:rPr>
              <a:t>.</a:t>
            </a:r>
            <a:endParaRPr lang="en-GB" sz="1600" dirty="0" smtClean="0">
              <a:solidFill>
                <a:srgbClr val="263B86"/>
              </a:solidFill>
              <a:latin typeface="Arial" pitchFamily="34" charset="0"/>
              <a:ea typeface="Arial Unicode MS" pitchFamily="34" charset="-128"/>
            </a:endParaRPr>
          </a:p>
          <a:p>
            <a:pPr marL="342900" lvl="1" indent="-342900" algn="just" defTabSz="914400">
              <a:spcBef>
                <a:spcPts val="100"/>
              </a:spcBef>
              <a:spcAft>
                <a:spcPts val="100"/>
              </a:spcAft>
              <a:buClr>
                <a:srgbClr val="0099FF"/>
              </a:buClr>
              <a:buFontTx/>
              <a:buBlip>
                <a:blip r:embed="rId4"/>
              </a:buBlip>
            </a:pPr>
            <a:r>
              <a:rPr lang="en-GB" sz="1600" dirty="0" smtClean="0">
                <a:solidFill>
                  <a:srgbClr val="263B86"/>
                </a:solidFill>
                <a:latin typeface="Arial" pitchFamily="34" charset="0"/>
                <a:ea typeface="Arial Unicode MS" pitchFamily="34" charset="-128"/>
              </a:rPr>
              <a:t>The composition of unemployment insurance premium is, as a percentage of the employees’ wages</a:t>
            </a:r>
            <a:r>
              <a:rPr lang="tr-TR" sz="1600" dirty="0" smtClean="0">
                <a:solidFill>
                  <a:srgbClr val="263B86"/>
                </a:solidFill>
                <a:latin typeface="Arial" pitchFamily="34" charset="0"/>
                <a:ea typeface="Arial Unicode MS" pitchFamily="34" charset="-128"/>
              </a:rPr>
              <a:t>;</a:t>
            </a:r>
            <a:r>
              <a:rPr lang="en-GB" sz="1600" dirty="0" smtClean="0">
                <a:solidFill>
                  <a:srgbClr val="263B86"/>
                </a:solidFill>
                <a:latin typeface="Arial" pitchFamily="34" charset="0"/>
                <a:ea typeface="Arial Unicode MS" pitchFamily="34" charset="-128"/>
              </a:rPr>
              <a:t> of 2% employer, 1% employee, and 1% State shares.</a:t>
            </a:r>
          </a:p>
          <a:p>
            <a:pPr marL="342900" lvl="1" indent="-342900" algn="just" defTabSz="914400">
              <a:spcBef>
                <a:spcPts val="100"/>
              </a:spcBef>
              <a:spcAft>
                <a:spcPts val="100"/>
              </a:spcAft>
              <a:buClr>
                <a:srgbClr val="0099FF"/>
              </a:buClr>
              <a:buBlip>
                <a:blip r:embed="rId4"/>
              </a:buBlip>
            </a:pPr>
            <a:r>
              <a:rPr lang="en-GB" sz="1600" dirty="0" smtClean="0">
                <a:solidFill>
                  <a:srgbClr val="263B86"/>
                </a:solidFill>
                <a:latin typeface="Arial" pitchFamily="34" charset="0"/>
                <a:ea typeface="Arial Unicode MS" pitchFamily="34" charset="-128"/>
              </a:rPr>
              <a:t>First premium deduction was made June 2000 and first payment of unemployment insurance was made in March 2002.</a:t>
            </a:r>
          </a:p>
          <a:p>
            <a:pPr marL="342900" lvl="1" indent="-342900" algn="just" defTabSz="914400">
              <a:spcBef>
                <a:spcPts val="100"/>
              </a:spcBef>
              <a:spcAft>
                <a:spcPts val="100"/>
              </a:spcAft>
              <a:buClr>
                <a:srgbClr val="0099FF"/>
              </a:buClr>
              <a:buFontTx/>
              <a:buBlip>
                <a:blip r:embed="rId4"/>
              </a:buBlip>
            </a:pPr>
            <a:r>
              <a:rPr lang="en-GB" sz="1600" dirty="0" smtClean="0">
                <a:solidFill>
                  <a:srgbClr val="263B86"/>
                </a:solidFill>
                <a:latin typeface="Arial" pitchFamily="34" charset="0"/>
                <a:ea typeface="Arial Unicode MS" pitchFamily="34" charset="-128"/>
              </a:rPr>
              <a:t>In the last three years, people who made 600-900-1080 days of premium payments are provided with  6-8-10 months of unemployment payments. </a:t>
            </a:r>
          </a:p>
          <a:p>
            <a:pPr marL="342900" lvl="1" indent="-342900" algn="just" defTabSz="914400">
              <a:spcBef>
                <a:spcPts val="100"/>
              </a:spcBef>
              <a:spcAft>
                <a:spcPts val="100"/>
              </a:spcAft>
              <a:buClr>
                <a:srgbClr val="0099FF"/>
              </a:buClr>
              <a:buBlip>
                <a:blip r:embed="rId4"/>
              </a:buBlip>
            </a:pPr>
            <a:r>
              <a:rPr lang="en-GB" sz="1600" dirty="0" smtClean="0">
                <a:solidFill>
                  <a:srgbClr val="263B86"/>
                </a:solidFill>
                <a:latin typeface="Arial" pitchFamily="34" charset="0"/>
                <a:ea typeface="Arial Unicode MS" pitchFamily="34" charset="-128"/>
              </a:rPr>
              <a:t>In the unemployment period, health assurance is also maintained with the payment of general health insurance premiums.</a:t>
            </a:r>
          </a:p>
          <a:p>
            <a:pPr marL="342900" lvl="1" indent="-342900" algn="just" defTabSz="914400">
              <a:spcBef>
                <a:spcPts val="100"/>
              </a:spcBef>
              <a:spcAft>
                <a:spcPts val="100"/>
              </a:spcAft>
              <a:buClr>
                <a:srgbClr val="0099FF"/>
              </a:buClr>
              <a:buFontTx/>
              <a:buBlip>
                <a:blip r:embed="rId4"/>
              </a:buBlip>
            </a:pPr>
            <a:r>
              <a:rPr lang="en-GB" sz="1600" dirty="0" smtClean="0">
                <a:solidFill>
                  <a:srgbClr val="263B86"/>
                </a:solidFill>
                <a:latin typeface="Arial" pitchFamily="34" charset="0"/>
                <a:ea typeface="Arial Unicode MS" pitchFamily="34" charset="-128"/>
              </a:rPr>
              <a:t>In 201</a:t>
            </a:r>
            <a:r>
              <a:rPr lang="tr-TR" sz="1600" dirty="0" smtClean="0">
                <a:solidFill>
                  <a:srgbClr val="263B86"/>
                </a:solidFill>
                <a:latin typeface="Arial" pitchFamily="34" charset="0"/>
                <a:ea typeface="Arial Unicode MS" pitchFamily="34" charset="-128"/>
              </a:rPr>
              <a:t>8</a:t>
            </a:r>
            <a:r>
              <a:rPr lang="en-GB" sz="1600" dirty="0" smtClean="0">
                <a:solidFill>
                  <a:srgbClr val="263B86"/>
                </a:solidFill>
                <a:latin typeface="Arial" pitchFamily="34" charset="0"/>
                <a:ea typeface="Arial Unicode MS" pitchFamily="34" charset="-128"/>
              </a:rPr>
              <a:t>, a minimum </a:t>
            </a:r>
            <a:r>
              <a:rPr lang="tr-TR" sz="1600" dirty="0" smtClean="0">
                <a:solidFill>
                  <a:srgbClr val="263B86"/>
                </a:solidFill>
                <a:latin typeface="Arial" pitchFamily="34" charset="0"/>
                <a:ea typeface="Arial Unicode MS" pitchFamily="34" charset="-128"/>
              </a:rPr>
              <a:t>110 € </a:t>
            </a:r>
            <a:r>
              <a:rPr lang="en-GB" sz="1600" dirty="0" smtClean="0">
                <a:solidFill>
                  <a:srgbClr val="263B86"/>
                </a:solidFill>
                <a:latin typeface="Arial" pitchFamily="34" charset="0"/>
                <a:ea typeface="Arial Unicode MS" pitchFamily="34" charset="-128"/>
              </a:rPr>
              <a:t>and a maximum </a:t>
            </a:r>
            <a:r>
              <a:rPr lang="tr-TR" sz="1600" dirty="0" smtClean="0">
                <a:solidFill>
                  <a:srgbClr val="263B86"/>
                </a:solidFill>
                <a:latin typeface="Arial" pitchFamily="34" charset="0"/>
                <a:ea typeface="Arial Unicode MS" pitchFamily="34" charset="-128"/>
              </a:rPr>
              <a:t>220 € </a:t>
            </a:r>
            <a:r>
              <a:rPr lang="en-GB" sz="1600" dirty="0" smtClean="0">
                <a:solidFill>
                  <a:srgbClr val="263B86"/>
                </a:solidFill>
                <a:latin typeface="Arial" pitchFamily="34" charset="0"/>
                <a:ea typeface="Arial Unicode MS" pitchFamily="34" charset="-128"/>
              </a:rPr>
              <a:t>of unemployment payment are </a:t>
            </a:r>
            <a:r>
              <a:rPr lang="tr-TR" sz="1600" dirty="0" err="1" smtClean="0">
                <a:solidFill>
                  <a:srgbClr val="263B86"/>
                </a:solidFill>
                <a:latin typeface="Arial" pitchFamily="34" charset="0"/>
                <a:ea typeface="Arial Unicode MS" pitchFamily="34" charset="-128"/>
              </a:rPr>
              <a:t>being</a:t>
            </a:r>
            <a:r>
              <a:rPr lang="tr-TR" sz="1600" dirty="0" smtClean="0">
                <a:solidFill>
                  <a:srgbClr val="263B86"/>
                </a:solidFill>
                <a:latin typeface="Arial" pitchFamily="34" charset="0"/>
                <a:ea typeface="Arial Unicode MS" pitchFamily="34" charset="-128"/>
              </a:rPr>
              <a:t> </a:t>
            </a:r>
            <a:r>
              <a:rPr lang="en-GB" sz="1600" dirty="0" smtClean="0">
                <a:solidFill>
                  <a:srgbClr val="263B86"/>
                </a:solidFill>
                <a:latin typeface="Arial" pitchFamily="34" charset="0"/>
                <a:ea typeface="Arial Unicode MS" pitchFamily="34" charset="-128"/>
              </a:rPr>
              <a:t>paid on monthly basis.</a:t>
            </a:r>
          </a:p>
          <a:p>
            <a:pPr marL="342900" lvl="1" indent="-342900" algn="just" defTabSz="914400">
              <a:spcBef>
                <a:spcPts val="100"/>
              </a:spcBef>
              <a:spcAft>
                <a:spcPts val="100"/>
              </a:spcAft>
              <a:buClr>
                <a:srgbClr val="0099FF"/>
              </a:buClr>
              <a:buFontTx/>
              <a:buBlip>
                <a:blip r:embed="rId4"/>
              </a:buBlip>
            </a:pPr>
            <a:r>
              <a:rPr lang="en-GB" sz="1600" dirty="0" smtClean="0">
                <a:solidFill>
                  <a:srgbClr val="263B86"/>
                </a:solidFill>
                <a:latin typeface="Arial" pitchFamily="34" charset="0"/>
                <a:ea typeface="Arial Unicode MS" pitchFamily="34" charset="-128"/>
              </a:rPr>
              <a:t>The total amount of Unemployment Insurance Fund is 11</a:t>
            </a:r>
            <a:r>
              <a:rPr lang="tr-TR" sz="1600" dirty="0" smtClean="0">
                <a:solidFill>
                  <a:srgbClr val="263B86"/>
                </a:solidFill>
                <a:latin typeface="Arial" pitchFamily="34" charset="0"/>
                <a:ea typeface="Arial Unicode MS" pitchFamily="34" charset="-128"/>
              </a:rPr>
              <a:t>9</a:t>
            </a:r>
            <a:r>
              <a:rPr lang="en-GB" sz="1600" dirty="0" smtClean="0">
                <a:solidFill>
                  <a:srgbClr val="263B86"/>
                </a:solidFill>
                <a:latin typeface="Arial" pitchFamily="34" charset="0"/>
                <a:ea typeface="Arial Unicode MS" pitchFamily="34" charset="-128"/>
              </a:rPr>
              <a:t> billion </a:t>
            </a:r>
            <a:r>
              <a:rPr lang="en-GB" sz="1600" dirty="0" smtClean="0">
                <a:solidFill>
                  <a:srgbClr val="263B86"/>
                </a:solidFill>
                <a:latin typeface="Arial" pitchFamily="34" charset="0"/>
                <a:ea typeface="Arial Unicode MS" pitchFamily="34" charset="-128"/>
              </a:rPr>
              <a:t>TL </a:t>
            </a:r>
            <a:r>
              <a:rPr lang="en-GB" sz="1600" dirty="0" smtClean="0">
                <a:solidFill>
                  <a:srgbClr val="263B86"/>
                </a:solidFill>
                <a:latin typeface="Arial" pitchFamily="34" charset="0"/>
                <a:ea typeface="Arial Unicode MS" pitchFamily="34" charset="-128"/>
              </a:rPr>
              <a:t>by </a:t>
            </a:r>
            <a:r>
              <a:rPr lang="tr-TR" sz="1600" dirty="0" err="1" smtClean="0">
                <a:solidFill>
                  <a:srgbClr val="263B86"/>
                </a:solidFill>
                <a:latin typeface="Arial" pitchFamily="34" charset="0"/>
                <a:ea typeface="Arial Unicode MS" pitchFamily="34" charset="-128"/>
              </a:rPr>
              <a:t>February</a:t>
            </a:r>
            <a:r>
              <a:rPr lang="en-GB" sz="1600" dirty="0" smtClean="0">
                <a:solidFill>
                  <a:srgbClr val="263B86"/>
                </a:solidFill>
                <a:latin typeface="Arial" pitchFamily="34" charset="0"/>
                <a:ea typeface="Arial Unicode MS" pitchFamily="34" charset="-128"/>
              </a:rPr>
              <a:t> 201</a:t>
            </a:r>
            <a:r>
              <a:rPr lang="tr-TR" sz="1600" dirty="0" smtClean="0">
                <a:solidFill>
                  <a:srgbClr val="263B86"/>
                </a:solidFill>
                <a:latin typeface="Arial" pitchFamily="34" charset="0"/>
                <a:ea typeface="Arial Unicode MS" pitchFamily="34" charset="-128"/>
              </a:rPr>
              <a:t>8</a:t>
            </a:r>
            <a:r>
              <a:rPr lang="en-GB" sz="1600" dirty="0" smtClean="0">
                <a:solidFill>
                  <a:srgbClr val="263B86"/>
                </a:solidFill>
                <a:latin typeface="Arial" pitchFamily="34" charset="0"/>
                <a:ea typeface="Arial Unicode MS" pitchFamily="34" charset="-128"/>
              </a:rPr>
              <a:t>.</a:t>
            </a:r>
          </a:p>
          <a:p>
            <a:pPr algn="just" defTabSz="914400">
              <a:spcBef>
                <a:spcPts val="100"/>
              </a:spcBef>
              <a:spcAft>
                <a:spcPts val="100"/>
              </a:spcAft>
              <a:buClr>
                <a:srgbClr val="0099FF"/>
              </a:buClr>
              <a:buFontTx/>
              <a:buBlip>
                <a:blip r:embed="rId5"/>
              </a:buBlip>
            </a:pPr>
            <a:endParaRPr lang="tr-TR" dirty="0">
              <a:solidFill>
                <a:srgbClr val="263B86"/>
              </a:solidFill>
              <a:latin typeface="Arial" pitchFamily="34" charset="0"/>
              <a:ea typeface="Arial Unicode MS" pitchFamily="34" charset="-128"/>
            </a:endParaRPr>
          </a:p>
          <a:p>
            <a:pPr algn="just" defTabSz="914400">
              <a:spcBef>
                <a:spcPts val="100"/>
              </a:spcBef>
              <a:spcAft>
                <a:spcPts val="100"/>
              </a:spcAft>
              <a:buClr>
                <a:srgbClr val="0099FF"/>
              </a:buClr>
              <a:buFontTx/>
              <a:buBlip>
                <a:blip r:embed="rId5"/>
              </a:buBlip>
            </a:pPr>
            <a:endParaRPr lang="tr-TR" dirty="0">
              <a:solidFill>
                <a:srgbClr val="263B86"/>
              </a:solidFill>
              <a:latin typeface="Arial" pitchFamily="34" charset="0"/>
              <a:ea typeface="Arial Unicode MS" pitchFamily="34" charset="-128"/>
            </a:endParaRPr>
          </a:p>
          <a:p>
            <a:pPr algn="just" defTabSz="914400">
              <a:spcBef>
                <a:spcPts val="100"/>
              </a:spcBef>
              <a:spcAft>
                <a:spcPts val="100"/>
              </a:spcAft>
              <a:buClr>
                <a:srgbClr val="0099FF"/>
              </a:buClr>
            </a:pPr>
            <a:endParaRPr lang="tr-TR" sz="2000" dirty="0">
              <a:solidFill>
                <a:srgbClr val="263B86"/>
              </a:solidFill>
              <a:latin typeface="Arial" pitchFamily="34" charset="0"/>
              <a:ea typeface="Arial Unicode MS" pitchFamily="34" charset="-128"/>
            </a:endParaRPr>
          </a:p>
        </p:txBody>
      </p:sp>
    </p:spTree>
    <p:extLst>
      <p:ext uri="{BB962C8B-B14F-4D97-AF65-F5344CB8AC3E}">
        <p14:creationId xmlns:p14="http://schemas.microsoft.com/office/powerpoint/2010/main" val="750778083"/>
      </p:ext>
    </p:extLst>
  </p:cSld>
  <p:clrMapOvr>
    <a:masterClrMapping/>
  </p:clrMapOvr>
  <p:timing>
    <p:tnLst>
      <p:par>
        <p:cTn id="1" dur="indefinite" restart="never" nodeType="tmRoot"/>
      </p:par>
    </p:tnLst>
  </p:timing>
</p:sld>
</file>

<file path=ppt/theme/theme1.xml><?xml version="1.0" encoding="utf-8"?>
<a:theme xmlns:a="http://schemas.openxmlformats.org/drawingml/2006/main" name="İŞKUR Kurum Sunumu 25 10 2017 v2">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Custom Design">
  <a:themeElements>
    <a:clrScheme name="Özel 2">
      <a:dk1>
        <a:srgbClr val="073E87"/>
      </a:dk1>
      <a:lt1>
        <a:sysClr val="window" lastClr="FFFFFF"/>
      </a:lt1>
      <a:dk2>
        <a:srgbClr val="073E87"/>
      </a:dk2>
      <a:lt2>
        <a:srgbClr val="C6E7FC"/>
      </a:lt2>
      <a:accent1>
        <a:srgbClr val="000080"/>
      </a:accent1>
      <a:accent2>
        <a:srgbClr val="000080"/>
      </a:accent2>
      <a:accent3>
        <a:srgbClr val="000080"/>
      </a:accent3>
      <a:accent4>
        <a:srgbClr val="000080"/>
      </a:accent4>
      <a:accent5>
        <a:srgbClr val="000080"/>
      </a:accent5>
      <a:accent6>
        <a:srgbClr val="000080"/>
      </a:accent6>
      <a:hlink>
        <a:srgbClr val="000080"/>
      </a:hlink>
      <a:folHlink>
        <a:srgbClr val="0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İŞKUR Kurum Sunumu 25 10 2017 v2</Template>
  <TotalTime>3273</TotalTime>
  <Words>2436</Words>
  <Application>Microsoft Office PowerPoint</Application>
  <PresentationFormat>Ekran Gösterisi (4:3)</PresentationFormat>
  <Paragraphs>370</Paragraphs>
  <Slides>21</Slides>
  <Notes>21</Notes>
  <HiddenSlides>0</HiddenSlides>
  <MMClips>0</MMClips>
  <ScaleCrop>false</ScaleCrop>
  <HeadingPairs>
    <vt:vector size="8" baseType="variant">
      <vt:variant>
        <vt:lpstr>Kullanılan Yazı Tipleri</vt:lpstr>
      </vt:variant>
      <vt:variant>
        <vt:i4>9</vt:i4>
      </vt:variant>
      <vt:variant>
        <vt:lpstr>Tema</vt:lpstr>
      </vt:variant>
      <vt:variant>
        <vt:i4>2</vt:i4>
      </vt:variant>
      <vt:variant>
        <vt:lpstr>Eklenmiş OLE Hizmet Programları</vt:lpstr>
      </vt:variant>
      <vt:variant>
        <vt:i4>1</vt:i4>
      </vt:variant>
      <vt:variant>
        <vt:lpstr>Slayt Başlıkları</vt:lpstr>
      </vt:variant>
      <vt:variant>
        <vt:i4>21</vt:i4>
      </vt:variant>
    </vt:vector>
  </HeadingPairs>
  <TitlesOfParts>
    <vt:vector size="33" baseType="lpstr">
      <vt:lpstr>ＭＳ Ｐゴシック</vt:lpstr>
      <vt:lpstr>Andalus</vt:lpstr>
      <vt:lpstr>Arial</vt:lpstr>
      <vt:lpstr>Arial Unicode MS</vt:lpstr>
      <vt:lpstr>Calibri</vt:lpstr>
      <vt:lpstr>Cambria</vt:lpstr>
      <vt:lpstr>NimbusSansNovus SemiBold</vt:lpstr>
      <vt:lpstr>Times New Roman</vt:lpstr>
      <vt:lpstr>Wingdings</vt:lpstr>
      <vt:lpstr>İŞKUR Kurum Sunumu 25 10 2017 v2</vt:lpstr>
      <vt:lpstr>Custom Design</vt:lpstr>
      <vt:lpstr>Çalışma Sayfası</vt:lpstr>
      <vt:lpstr> CPESSEC   Promotion of Active Employment Policy Measures – Training, Vocational Training and Further Training through Various Educational Programmes </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TÜRKİYE İŞ KURUMU  GENEL MÜDÜRLÜĞÜ  26.10.2017</dc:title>
  <dc:creator>Can ALKAN</dc:creator>
  <cp:lastModifiedBy>Eser EROL</cp:lastModifiedBy>
  <cp:revision>234</cp:revision>
  <cp:lastPrinted>2018-03-08T05:36:14Z</cp:lastPrinted>
  <dcterms:created xsi:type="dcterms:W3CDTF">2017-10-25T09:20:13Z</dcterms:created>
  <dcterms:modified xsi:type="dcterms:W3CDTF">2018-09-13T07:43:18Z</dcterms:modified>
</cp:coreProperties>
</file>